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3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628" autoAdjust="0"/>
    <p:restoredTop sz="97635" autoAdjust="0"/>
  </p:normalViewPr>
  <p:slideViewPr>
    <p:cSldViewPr snapToGrid="0" snapToObjects="1">
      <p:cViewPr>
        <p:scale>
          <a:sx n="81" d="100"/>
          <a:sy n="81" d="100"/>
        </p:scale>
        <p:origin x="-928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5AC15-D366-1045-8B95-906BED04EB5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382D8-B22D-6245-9253-78B81CE40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3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8F9C5-D0B9-6043-966C-CD72DB596C8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54FB1-8543-584B-BB0F-CA47458AE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4224-DF72-F445-A040-09ABE7C2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0070"/>
            <a:ext cx="8229600" cy="5217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052" y="6511225"/>
            <a:ext cx="641668" cy="173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		 </a:t>
            </a:r>
            <a:fld id="{C3324224-DF72-F445-A040-09ABE7C2AD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6889" y="6576890"/>
            <a:ext cx="693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Ikhlaq Sidhu</a:t>
            </a:r>
            <a:endParaRPr lang="en-US" sz="800" dirty="0"/>
          </a:p>
        </p:txBody>
      </p:sp>
      <p:pic>
        <p:nvPicPr>
          <p:cNvPr id="8" name="Picture 7" descr="306388_10150351116909438_1040536396_n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856538" y="5711032"/>
            <a:ext cx="830262" cy="8302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46" y="758516"/>
            <a:ext cx="8229600" cy="60994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Session 1  11:00 - 12:30</a:t>
            </a:r>
          </a:p>
          <a:p>
            <a:pPr marL="0" indent="0">
              <a:buNone/>
            </a:pPr>
            <a:r>
              <a:rPr lang="en-US" dirty="0"/>
              <a:t>11:00 Welcome and opening </a:t>
            </a:r>
            <a:r>
              <a:rPr lang="en-US" dirty="0" smtClean="0"/>
              <a:t>session, GVL </a:t>
            </a:r>
            <a:r>
              <a:rPr lang="en-US" dirty="0"/>
              <a:t>Chairpersons:  Ikhlaq </a:t>
            </a:r>
            <a:r>
              <a:rPr lang="en-US" dirty="0" smtClean="0"/>
              <a:t>Sidhu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Charlotta</a:t>
            </a:r>
            <a:r>
              <a:rPr lang="en-US" dirty="0"/>
              <a:t> </a:t>
            </a:r>
            <a:r>
              <a:rPr lang="en-US" dirty="0" err="1" smtClean="0"/>
              <a:t>Johnsson</a:t>
            </a:r>
            <a:r>
              <a:rPr lang="en-US" dirty="0" smtClean="0"/>
              <a:t>, </a:t>
            </a:r>
            <a:r>
              <a:rPr lang="en-US" dirty="0" err="1"/>
              <a:t>Pekka</a:t>
            </a:r>
            <a:r>
              <a:rPr lang="en-US" dirty="0"/>
              <a:t> </a:t>
            </a:r>
            <a:r>
              <a:rPr lang="en-US" dirty="0" err="1"/>
              <a:t>Abrahamsson</a:t>
            </a:r>
            <a:r>
              <a:rPr lang="en-US" dirty="0"/>
              <a:t>, </a:t>
            </a:r>
            <a:r>
              <a:rPr lang="en-US" dirty="0" smtClean="0"/>
              <a:t>Galbraith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11</a:t>
            </a:r>
            <a:r>
              <a:rPr lang="en-US" dirty="0"/>
              <a:t>:10 Ikhlaq Sidhu, University of California </a:t>
            </a:r>
            <a:r>
              <a:rPr lang="en-US" dirty="0" smtClean="0"/>
              <a:t>Berkeley, Berkeley </a:t>
            </a:r>
            <a:r>
              <a:rPr lang="en-US" dirty="0"/>
              <a:t>Method of Entrepreneurship</a:t>
            </a:r>
          </a:p>
          <a:p>
            <a:r>
              <a:rPr lang="en-US" dirty="0" smtClean="0"/>
              <a:t>11</a:t>
            </a:r>
            <a:r>
              <a:rPr lang="en-US" dirty="0"/>
              <a:t>:50 NTNU, Norway, </a:t>
            </a:r>
            <a:r>
              <a:rPr lang="en-US" dirty="0" err="1"/>
              <a:t>Øien</a:t>
            </a:r>
            <a:r>
              <a:rPr lang="en-US" dirty="0"/>
              <a:t> </a:t>
            </a:r>
            <a:r>
              <a:rPr lang="en-US" dirty="0" smtClean="0"/>
              <a:t>Morten, The </a:t>
            </a:r>
            <a:r>
              <a:rPr lang="en-US" dirty="0"/>
              <a:t>Singapore Innovation Tour - creating a training ground for early-stage NTNU entrepreneurs with international ambitions</a:t>
            </a:r>
          </a:p>
          <a:p>
            <a:r>
              <a:rPr lang="en-US" dirty="0"/>
              <a:t>12:10 University of Edinburgh, James </a:t>
            </a:r>
            <a:r>
              <a:rPr lang="en-US" dirty="0" smtClean="0"/>
              <a:t>Fleck, Teaching </a:t>
            </a:r>
            <a:r>
              <a:rPr lang="en-US" dirty="0"/>
              <a:t>Innovation &amp; Enterprise to engineers and scientists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Session 2   13:30 - 15:10</a:t>
            </a:r>
          </a:p>
          <a:p>
            <a:r>
              <a:rPr lang="en-US" dirty="0"/>
              <a:t>13:30 Frugal Government at </a:t>
            </a:r>
            <a:r>
              <a:rPr lang="en-US" dirty="0" err="1"/>
              <a:t>Politecnico</a:t>
            </a:r>
            <a:r>
              <a:rPr lang="en-US" dirty="0"/>
              <a:t> di Milano, Francesco </a:t>
            </a:r>
            <a:r>
              <a:rPr lang="en-US" dirty="0" smtClean="0"/>
              <a:t>Molinari, How </a:t>
            </a:r>
            <a:r>
              <a:rPr lang="en-US" dirty="0"/>
              <a:t>can HEIs improve their contribution to Regional Smart Specialization Strategies</a:t>
            </a:r>
          </a:p>
          <a:p>
            <a:r>
              <a:rPr lang="en-US" dirty="0" smtClean="0"/>
              <a:t>13</a:t>
            </a:r>
            <a:r>
              <a:rPr lang="en-US" dirty="0"/>
              <a:t>:50 Ulster University, Brendan </a:t>
            </a:r>
            <a:r>
              <a:rPr lang="en-US" dirty="0" smtClean="0"/>
              <a:t>Galbraith, Bottleneck </a:t>
            </a:r>
            <a:r>
              <a:rPr lang="en-US" dirty="0"/>
              <a:t>of great innovation insights and reluctant founders? The process of spin in team </a:t>
            </a:r>
            <a:r>
              <a:rPr lang="en-US" dirty="0" smtClean="0"/>
              <a:t>formation</a:t>
            </a:r>
          </a:p>
          <a:p>
            <a:r>
              <a:rPr lang="en-US" dirty="0" smtClean="0"/>
              <a:t>14</a:t>
            </a:r>
            <a:r>
              <a:rPr lang="en-US" dirty="0"/>
              <a:t>:10 Ventures Holding GmbH, Dr. Thomas </a:t>
            </a:r>
            <a:r>
              <a:rPr lang="en-US" dirty="0" err="1" smtClean="0"/>
              <a:t>Holzmann</a:t>
            </a:r>
            <a:r>
              <a:rPr lang="en-US" dirty="0" smtClean="0"/>
              <a:t>, 3D </a:t>
            </a:r>
            <a:r>
              <a:rPr lang="en-US" dirty="0"/>
              <a:t>Printing as industrial revolution 4.0 - How the Munich Ecosystem builds up a </a:t>
            </a:r>
            <a:r>
              <a:rPr lang="en-US" dirty="0" smtClean="0"/>
              <a:t>global ecosystem </a:t>
            </a:r>
            <a:r>
              <a:rPr lang="en-US" dirty="0"/>
              <a:t>for additive </a:t>
            </a:r>
            <a:r>
              <a:rPr lang="en-US" dirty="0" smtClean="0"/>
              <a:t>manufacturing</a:t>
            </a:r>
          </a:p>
          <a:p>
            <a:r>
              <a:rPr lang="en-US" dirty="0" smtClean="0"/>
              <a:t>14</a:t>
            </a:r>
            <a:r>
              <a:rPr lang="en-US" dirty="0"/>
              <a:t>:30 Technical University of Denmark, Sam Kondo </a:t>
            </a:r>
            <a:r>
              <a:rPr lang="en-US" dirty="0" err="1" smtClean="0"/>
              <a:t>Steffensen</a:t>
            </a:r>
            <a:r>
              <a:rPr lang="en-US" dirty="0" smtClean="0"/>
              <a:t>, Setting </a:t>
            </a:r>
            <a:r>
              <a:rPr lang="en-US" dirty="0"/>
              <a:t>up a Big Data Business Academy, focusing on action learning driven strategic corporate value </a:t>
            </a:r>
            <a:r>
              <a:rPr lang="en-US" dirty="0" smtClean="0"/>
              <a:t>creation</a:t>
            </a:r>
          </a:p>
          <a:p>
            <a:r>
              <a:rPr lang="en-US" dirty="0" smtClean="0"/>
              <a:t>14</a:t>
            </a:r>
            <a:r>
              <a:rPr lang="en-US" dirty="0"/>
              <a:t>:50 Israeli College of Applied Sciences, Carmella Jacoby-</a:t>
            </a:r>
            <a:r>
              <a:rPr lang="en-US" dirty="0" smtClean="0"/>
              <a:t>Volk, CPS </a:t>
            </a:r>
            <a:r>
              <a:rPr lang="en-US" dirty="0"/>
              <a:t>(complex problem solving) - innovation driven process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Session 3   15:30 - 17:</a:t>
            </a:r>
            <a:r>
              <a:rPr lang="en-US" b="1" dirty="0" smtClean="0"/>
              <a:t>00</a:t>
            </a:r>
          </a:p>
          <a:p>
            <a:r>
              <a:rPr lang="en-US" dirty="0" smtClean="0"/>
              <a:t>15</a:t>
            </a:r>
            <a:r>
              <a:rPr lang="en-US" dirty="0"/>
              <a:t>:30 Hague University of Applied Sciences, Marcel van </a:t>
            </a:r>
            <a:r>
              <a:rPr lang="en-US" dirty="0" smtClean="0"/>
              <a:t>Geffen, International </a:t>
            </a:r>
            <a:r>
              <a:rPr lang="en-US" dirty="0"/>
              <a:t>Insight Research</a:t>
            </a:r>
          </a:p>
          <a:p>
            <a:r>
              <a:rPr lang="en-US" dirty="0" smtClean="0"/>
              <a:t>15</a:t>
            </a:r>
            <a:r>
              <a:rPr lang="en-US" dirty="0"/>
              <a:t>:50 </a:t>
            </a:r>
            <a:r>
              <a:rPr lang="en-US" dirty="0" err="1"/>
              <a:t>Essec</a:t>
            </a:r>
            <a:r>
              <a:rPr lang="en-US" dirty="0"/>
              <a:t> France, Olivier </a:t>
            </a:r>
            <a:r>
              <a:rPr lang="en-US" dirty="0" err="1" smtClean="0"/>
              <a:t>Cotinat</a:t>
            </a:r>
            <a:r>
              <a:rPr lang="en-US" dirty="0" smtClean="0"/>
              <a:t>, Updates </a:t>
            </a:r>
            <a:r>
              <a:rPr lang="en-US" dirty="0"/>
              <a:t>in Acceleration, France</a:t>
            </a:r>
          </a:p>
          <a:p>
            <a:r>
              <a:rPr lang="en-US" dirty="0" smtClean="0"/>
              <a:t>16</a:t>
            </a:r>
            <a:r>
              <a:rPr lang="en-US" dirty="0"/>
              <a:t>:10 Lund University, </a:t>
            </a:r>
            <a:r>
              <a:rPr lang="en-US" dirty="0" err="1"/>
              <a:t>Charlotta</a:t>
            </a:r>
            <a:r>
              <a:rPr lang="en-US" dirty="0"/>
              <a:t> </a:t>
            </a:r>
            <a:r>
              <a:rPr lang="en-US" dirty="0" err="1" smtClean="0"/>
              <a:t>Johnsson</a:t>
            </a:r>
            <a:endParaRPr lang="en-US" dirty="0" smtClean="0"/>
          </a:p>
          <a:p>
            <a:r>
              <a:rPr lang="en-US" dirty="0" smtClean="0"/>
              <a:t>16</a:t>
            </a:r>
            <a:r>
              <a:rPr lang="en-US" dirty="0"/>
              <a:t>:30 University of Melbourne, Maxine Lee, Colin </a:t>
            </a:r>
            <a:r>
              <a:rPr lang="en-US" dirty="0" smtClean="0"/>
              <a:t>McLeod, Understanding </a:t>
            </a:r>
            <a:r>
              <a:rPr lang="en-US" dirty="0"/>
              <a:t>the Melbourne Accelerator Program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16:50 Closing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4441" y="97572"/>
            <a:ext cx="1289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58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305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Ikhlaq Sidhu</dc:creator>
  <cp:lastModifiedBy>Ikhlaq Sidhu</cp:lastModifiedBy>
  <cp:revision>225</cp:revision>
  <cp:lastPrinted>2016-03-20T23:59:23Z</cp:lastPrinted>
  <dcterms:created xsi:type="dcterms:W3CDTF">2013-05-20T04:35:54Z</dcterms:created>
  <dcterms:modified xsi:type="dcterms:W3CDTF">2016-06-19T01:04:41Z</dcterms:modified>
</cp:coreProperties>
</file>