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57" r:id="rId4"/>
    <p:sldId id="299" r:id="rId5"/>
    <p:sldId id="269" r:id="rId6"/>
    <p:sldId id="340" r:id="rId7"/>
    <p:sldId id="376" r:id="rId8"/>
    <p:sldId id="375" r:id="rId9"/>
    <p:sldId id="341" r:id="rId10"/>
    <p:sldId id="336" r:id="rId11"/>
    <p:sldId id="344" r:id="rId12"/>
    <p:sldId id="262" r:id="rId13"/>
    <p:sldId id="378" r:id="rId14"/>
    <p:sldId id="358" r:id="rId15"/>
    <p:sldId id="330" r:id="rId16"/>
    <p:sldId id="359" r:id="rId17"/>
    <p:sldId id="360" r:id="rId18"/>
    <p:sldId id="371" r:id="rId19"/>
    <p:sldId id="275" r:id="rId20"/>
    <p:sldId id="373" r:id="rId21"/>
    <p:sldId id="357" r:id="rId22"/>
    <p:sldId id="350" r:id="rId23"/>
    <p:sldId id="374" r:id="rId24"/>
    <p:sldId id="366" r:id="rId25"/>
    <p:sldId id="365" r:id="rId26"/>
    <p:sldId id="367" r:id="rId27"/>
    <p:sldId id="368" r:id="rId28"/>
    <p:sldId id="377" r:id="rId29"/>
    <p:sldId id="372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C0D7"/>
    <a:srgbClr val="55D4FA"/>
    <a:srgbClr val="86D3E5"/>
    <a:srgbClr val="00B0D3"/>
    <a:srgbClr val="1FC0D7"/>
    <a:srgbClr val="3ABFC4"/>
    <a:srgbClr val="0080B4"/>
    <a:srgbClr val="004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88290" autoAdjust="0"/>
  </p:normalViewPr>
  <p:slideViewPr>
    <p:cSldViewPr snapToGrid="0">
      <p:cViewPr varScale="1">
        <p:scale>
          <a:sx n="101" d="100"/>
          <a:sy n="101" d="100"/>
        </p:scale>
        <p:origin x="1056" y="1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adn\Downloads\Market%20Validation%20batch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adn\Downloads\Market%20Validation%20batch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adn\Downloads\Market%20Validation%20batch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adn\Downloads\Market%20Validation%20batch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[Market Validation batch1.xlsx]Sheet2!PivotTable13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Mobile Device owned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644776503189301"/>
          <c:y val="0.234832307147439"/>
          <c:w val="0.67956849102143402"/>
          <c:h val="0.67417528853491304"/>
        </c:manualLayout>
      </c:layout>
      <c:pie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06-4E17-AF1A-E966F5857A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06-4E17-AF1A-E966F5857A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06-4E17-AF1A-E966F5857A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106-4E17-AF1A-E966F5857A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106-4E17-AF1A-E966F5857A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106-4E17-AF1A-E966F5857A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106-4E17-AF1A-E966F5857A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106-4E17-AF1A-E966F5857A3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106-4E17-AF1A-E966F5857A3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106-4E17-AF1A-E966F5857A3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106-4E17-AF1A-E966F5857A3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106-4E17-AF1A-E966F5857A3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106-4E17-AF1A-E966F5857A3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3106-4E17-AF1A-E966F5857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21C0D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Sheet2!$A$4:$A$10</c:f>
              <c:strCache>
                <c:ptCount val="7"/>
                <c:pt idx="0">
                  <c:v>Haier</c:v>
                </c:pt>
                <c:pt idx="1">
                  <c:v>LG</c:v>
                </c:pt>
                <c:pt idx="2">
                  <c:v>Motorolla</c:v>
                </c:pt>
                <c:pt idx="3">
                  <c:v>Nokia</c:v>
                </c:pt>
                <c:pt idx="4">
                  <c:v>Q-Mobile</c:v>
                </c:pt>
                <c:pt idx="5">
                  <c:v>Samsung</c:v>
                </c:pt>
                <c:pt idx="6">
                  <c:v>Sony</c:v>
                </c:pt>
              </c:strCache>
            </c:strRef>
          </c:cat>
          <c:val>
            <c:numRef>
              <c:f>Sheet2!$B$4:$B$10</c:f>
              <c:numCache>
                <c:formatCode>General</c:formatCode>
                <c:ptCount val="7"/>
                <c:pt idx="0">
                  <c:v>10</c:v>
                </c:pt>
                <c:pt idx="1">
                  <c:v>22</c:v>
                </c:pt>
                <c:pt idx="2">
                  <c:v>14</c:v>
                </c:pt>
                <c:pt idx="3">
                  <c:v>20</c:v>
                </c:pt>
                <c:pt idx="4">
                  <c:v>26</c:v>
                </c:pt>
                <c:pt idx="5">
                  <c:v>22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06-4E17-AF1A-E966F5857A3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[Market Validation batch1.xlsx]Sheet3!PivotTable54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Count of Service Provider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B90-48A6-965D-A0AF434063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B90-48A6-965D-A0AF434063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B90-48A6-965D-A0AF434063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B90-48A6-965D-A0AF434063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B90-48A6-965D-A0AF434063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B90-48A6-965D-A0AF434063D0}"/>
              </c:ext>
            </c:extLst>
          </c:dPt>
          <c:dLbls>
            <c:dLbl>
              <c:idx val="0"/>
              <c:layout>
                <c:manualLayout>
                  <c:x val="8.0872422895663806E-2"/>
                  <c:y val="7.6971770283374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90-48A6-965D-A0AF434063D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B90-48A6-965D-A0AF434063D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B90-48A6-965D-A0AF434063D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B90-48A6-965D-A0AF434063D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B90-48A6-965D-A0AF434063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B90-48A6-965D-A0AF43406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21C0D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Sheet3!$A$4:$A$9</c:f>
              <c:strCache>
                <c:ptCount val="6"/>
                <c:pt idx="0">
                  <c:v>Jazz / Mobilink</c:v>
                </c:pt>
                <c:pt idx="1">
                  <c:v>Telenor</c:v>
                </c:pt>
                <c:pt idx="2">
                  <c:v>Ufone</c:v>
                </c:pt>
                <c:pt idx="3">
                  <c:v>Warid</c:v>
                </c:pt>
                <c:pt idx="4">
                  <c:v>Zong</c:v>
                </c:pt>
                <c:pt idx="5">
                  <c:v>(blank)</c:v>
                </c:pt>
              </c:strCache>
            </c:strRef>
          </c:cat>
          <c:val>
            <c:numRef>
              <c:f>Sheet3!$B$4:$B$9</c:f>
              <c:numCache>
                <c:formatCode>General</c:formatCode>
                <c:ptCount val="6"/>
                <c:pt idx="0">
                  <c:v>19</c:v>
                </c:pt>
                <c:pt idx="1">
                  <c:v>45</c:v>
                </c:pt>
                <c:pt idx="2">
                  <c:v>15</c:v>
                </c:pt>
                <c:pt idx="3">
                  <c:v>8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90-48A6-965D-A0AF434063D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[Market Validation batch1.xlsx]Sheet2!PivotTable13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Mobile Device owned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Neris Thin" panose="0000030000000000000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644776503189301"/>
          <c:y val="0.234832307147439"/>
          <c:w val="0.67956849102143402"/>
          <c:h val="0.67417528853491304"/>
        </c:manualLayout>
      </c:layout>
      <c:pie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06-4E17-AF1A-E966F5857A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06-4E17-AF1A-E966F5857A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06-4E17-AF1A-E966F5857A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106-4E17-AF1A-E966F5857A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106-4E17-AF1A-E966F5857A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106-4E17-AF1A-E966F5857A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106-4E17-AF1A-E966F5857A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106-4E17-AF1A-E966F5857A3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106-4E17-AF1A-E966F5857A3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106-4E17-AF1A-E966F5857A3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106-4E17-AF1A-E966F5857A3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106-4E17-AF1A-E966F5857A3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106-4E17-AF1A-E966F5857A3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3106-4E17-AF1A-E966F5857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21C0D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Sheet2!$A$4:$A$10</c:f>
              <c:strCache>
                <c:ptCount val="7"/>
                <c:pt idx="0">
                  <c:v>Haier</c:v>
                </c:pt>
                <c:pt idx="1">
                  <c:v>LG</c:v>
                </c:pt>
                <c:pt idx="2">
                  <c:v>Motorolla</c:v>
                </c:pt>
                <c:pt idx="3">
                  <c:v>Nokia</c:v>
                </c:pt>
                <c:pt idx="4">
                  <c:v>Q-Mobile</c:v>
                </c:pt>
                <c:pt idx="5">
                  <c:v>Samsung</c:v>
                </c:pt>
                <c:pt idx="6">
                  <c:v>Sony</c:v>
                </c:pt>
              </c:strCache>
            </c:strRef>
          </c:cat>
          <c:val>
            <c:numRef>
              <c:f>Sheet2!$B$4:$B$10</c:f>
              <c:numCache>
                <c:formatCode>General</c:formatCode>
                <c:ptCount val="7"/>
                <c:pt idx="0">
                  <c:v>10</c:v>
                </c:pt>
                <c:pt idx="1">
                  <c:v>22</c:v>
                </c:pt>
                <c:pt idx="2">
                  <c:v>14</c:v>
                </c:pt>
                <c:pt idx="3">
                  <c:v>20</c:v>
                </c:pt>
                <c:pt idx="4">
                  <c:v>26</c:v>
                </c:pt>
                <c:pt idx="5">
                  <c:v>22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06-4E17-AF1A-E966F5857A3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[Market Validation batch1.xlsx]Sheet3!PivotTable54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Neris Thin" panose="00000300000000000000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Share of Service Provider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bg1"/>
              </a:solidFill>
              <a:latin typeface="Neris Thin" panose="0000030000000000000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B90-48A6-965D-A0AF434063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B90-48A6-965D-A0AF434063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B90-48A6-965D-A0AF434063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B90-48A6-965D-A0AF434063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B90-48A6-965D-A0AF434063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B90-48A6-965D-A0AF434063D0}"/>
              </c:ext>
            </c:extLst>
          </c:dPt>
          <c:dLbls>
            <c:dLbl>
              <c:idx val="0"/>
              <c:layout>
                <c:manualLayout>
                  <c:x val="8.0872422895663806E-2"/>
                  <c:y val="7.69717702833745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90-48A6-965D-A0AF434063D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B90-48A6-965D-A0AF434063D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B90-48A6-965D-A0AF434063D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B90-48A6-965D-A0AF434063D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B90-48A6-965D-A0AF434063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21C0D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B90-48A6-965D-A0AF434063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21C0D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Sheet3!$A$4:$A$9</c:f>
              <c:strCache>
                <c:ptCount val="6"/>
                <c:pt idx="0">
                  <c:v>Jazz / Mobilink</c:v>
                </c:pt>
                <c:pt idx="1">
                  <c:v>Telenor</c:v>
                </c:pt>
                <c:pt idx="2">
                  <c:v>Ufone</c:v>
                </c:pt>
                <c:pt idx="3">
                  <c:v>Warid</c:v>
                </c:pt>
                <c:pt idx="4">
                  <c:v>Zong</c:v>
                </c:pt>
                <c:pt idx="5">
                  <c:v>(blank)</c:v>
                </c:pt>
              </c:strCache>
            </c:strRef>
          </c:cat>
          <c:val>
            <c:numRef>
              <c:f>Sheet3!$B$4:$B$9</c:f>
              <c:numCache>
                <c:formatCode>General</c:formatCode>
                <c:ptCount val="6"/>
                <c:pt idx="0">
                  <c:v>19</c:v>
                </c:pt>
                <c:pt idx="1">
                  <c:v>45</c:v>
                </c:pt>
                <c:pt idx="2">
                  <c:v>15</c:v>
                </c:pt>
                <c:pt idx="3">
                  <c:v>8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90-48A6-965D-A0AF434063D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556DC-A50F-44B4-9D64-CC55F8E614E3}" type="datetimeFigureOut">
              <a:rPr lang="id-ID" smtClean="0"/>
              <a:t>01/12/2016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EA388-7F02-4505-A14E-77B102D692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233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A388-7F02-4505-A14E-77B102D6924B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546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Neris Light" panose="00000400000000000000" pitchFamily="50" charset="0"/>
              </a:rPr>
              <a:t>The </a:t>
            </a:r>
            <a:r>
              <a:rPr lang="en-US" sz="1200" b="1" dirty="0">
                <a:solidFill>
                  <a:schemeClr val="bg1"/>
                </a:solidFill>
                <a:latin typeface="Neris Light" panose="00000400000000000000" pitchFamily="50" charset="0"/>
              </a:rPr>
              <a:t>6</a:t>
            </a:r>
            <a:r>
              <a:rPr lang="en-US" sz="1200" b="1" baseline="30000" dirty="0">
                <a:solidFill>
                  <a:schemeClr val="bg1"/>
                </a:solidFill>
                <a:latin typeface="Neris Light" panose="00000400000000000000" pitchFamily="50" charset="0"/>
              </a:rPr>
              <a:t>th</a:t>
            </a:r>
            <a:r>
              <a:rPr lang="en-US" sz="1200" b="1" dirty="0">
                <a:solidFill>
                  <a:schemeClr val="bg1"/>
                </a:solidFill>
                <a:latin typeface="Neris Light" panose="00000400000000000000" pitchFamily="50" charset="0"/>
              </a:rPr>
              <a:t> Largest Population </a:t>
            </a:r>
            <a:r>
              <a:rPr lang="en-US" sz="1200" dirty="0">
                <a:solidFill>
                  <a:schemeClr val="bg1"/>
                </a:solidFill>
                <a:latin typeface="Neris Light" panose="00000400000000000000" pitchFamily="50" charset="0"/>
              </a:rPr>
              <a:t>in the world, and arguably the </a:t>
            </a:r>
            <a:r>
              <a:rPr lang="en-US" sz="1200" b="1" dirty="0">
                <a:solidFill>
                  <a:schemeClr val="bg1"/>
                </a:solidFill>
                <a:latin typeface="Neris Light" panose="00000400000000000000" pitchFamily="50" charset="0"/>
              </a:rPr>
              <a:t>fastest growing lower-middle class</a:t>
            </a:r>
            <a:r>
              <a:rPr lang="en-US" sz="1200" dirty="0">
                <a:solidFill>
                  <a:schemeClr val="bg1"/>
                </a:solidFill>
                <a:latin typeface="Neris Light" panose="00000400000000000000" pitchFamily="50" charset="0"/>
              </a:rPr>
              <a:t> suffers from a </a:t>
            </a:r>
            <a:r>
              <a:rPr lang="en-US" sz="1200" b="1" dirty="0">
                <a:solidFill>
                  <a:schemeClr val="bg1"/>
                </a:solidFill>
                <a:latin typeface="Neris Light" panose="00000400000000000000" pitchFamily="50" charset="0"/>
              </a:rPr>
              <a:t>lack of access</a:t>
            </a:r>
            <a:r>
              <a:rPr lang="en-US" sz="1200" dirty="0">
                <a:solidFill>
                  <a:schemeClr val="bg1"/>
                </a:solidFill>
                <a:latin typeface="Neris Light" panose="00000400000000000000" pitchFamily="50" charset="0"/>
              </a:rPr>
              <a:t> to basic financial services and is </a:t>
            </a:r>
            <a:r>
              <a:rPr lang="en-US" sz="1200" b="1" dirty="0">
                <a:solidFill>
                  <a:schemeClr val="bg1"/>
                </a:solidFill>
                <a:latin typeface="Neris Light" panose="00000400000000000000" pitchFamily="50" charset="0"/>
              </a:rPr>
              <a:t>reliant on the cash economy</a:t>
            </a:r>
            <a:br>
              <a:rPr lang="en-US" sz="1200" b="1" dirty="0">
                <a:solidFill>
                  <a:schemeClr val="bg1"/>
                </a:solidFill>
                <a:latin typeface="Neris Light" panose="00000400000000000000" pitchFamily="50" charset="0"/>
              </a:rPr>
            </a:br>
            <a:br>
              <a:rPr lang="en-US" sz="1200" b="1" dirty="0">
                <a:solidFill>
                  <a:schemeClr val="bg1"/>
                </a:solidFill>
                <a:latin typeface="Neris Light" panose="00000400000000000000" pitchFamily="50" charset="0"/>
              </a:rPr>
            </a:br>
            <a:r>
              <a:rPr lang="en-US" sz="1200" b="1" dirty="0">
                <a:solidFill>
                  <a:schemeClr val="bg1"/>
                </a:solidFill>
                <a:latin typeface="Neris Thin" panose="00000300000000000000" pitchFamily="50" charset="0"/>
              </a:rPr>
              <a:t>13% of Adults (and 4.8% of women) in Pakistan have an Account at a Financial Institution.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200" b="1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A388-7F02-4505-A14E-77B102D6924B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53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Financial Services at an affordable cost through a medium already possessed by most of the lower-middle income class – cell phones.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Anyone can Send, Receive, Deposit or Withdraw money at the cheapest possible rate, from agents deployed nearby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A388-7F02-4505-A14E-77B102D6924B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883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90% of population has mobile phones, SMS bot API purchasable from Microsoft, Load balance program to</a:t>
            </a:r>
            <a:r>
              <a:rPr lang="en-US" baseline="0" dirty="0"/>
              <a:t> allow multiple access at quick point (same function withdrawing can’t be used to send etc. at the same point) – boxed part is completely automated and being updated in database at all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EA388-7F02-4505-A14E-77B102D6924B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112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1034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12192000" cy="6858000"/>
            <a:chOff x="4144963" y="2209800"/>
            <a:chExt cx="3902076" cy="2438401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144963" y="2209800"/>
              <a:ext cx="3902075" cy="2438400"/>
            </a:xfrm>
            <a:prstGeom prst="rect">
              <a:avLst/>
            </a:prstGeom>
            <a:solidFill>
              <a:srgbClr val="112C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643438" y="2209800"/>
              <a:ext cx="817563" cy="90488"/>
            </a:xfrm>
            <a:custGeom>
              <a:avLst/>
              <a:gdLst>
                <a:gd name="T0" fmla="*/ 3606 w 3606"/>
                <a:gd name="T1" fmla="*/ 0 h 401"/>
                <a:gd name="T2" fmla="*/ 1705 w 3606"/>
                <a:gd name="T3" fmla="*/ 401 h 401"/>
                <a:gd name="T4" fmla="*/ 0 w 3606"/>
                <a:gd name="T5" fmla="*/ 0 h 401"/>
                <a:gd name="T6" fmla="*/ 3606 w 3606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6" h="401">
                  <a:moveTo>
                    <a:pt x="3606" y="0"/>
                  </a:moveTo>
                  <a:lnTo>
                    <a:pt x="1705" y="401"/>
                  </a:lnTo>
                  <a:lnTo>
                    <a:pt x="0" y="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9E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168776" y="2209800"/>
              <a:ext cx="860425" cy="330200"/>
            </a:xfrm>
            <a:custGeom>
              <a:avLst/>
              <a:gdLst>
                <a:gd name="T0" fmla="*/ 0 w 3798"/>
                <a:gd name="T1" fmla="*/ 0 h 1455"/>
                <a:gd name="T2" fmla="*/ 1152 w 3798"/>
                <a:gd name="T3" fmla="*/ 1455 h 1455"/>
                <a:gd name="T4" fmla="*/ 3798 w 3798"/>
                <a:gd name="T5" fmla="*/ 401 h 1455"/>
                <a:gd name="T6" fmla="*/ 2093 w 3798"/>
                <a:gd name="T7" fmla="*/ 0 h 1455"/>
                <a:gd name="T8" fmla="*/ 0 w 3798"/>
                <a:gd name="T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8" h="1455">
                  <a:moveTo>
                    <a:pt x="0" y="0"/>
                  </a:moveTo>
                  <a:lnTo>
                    <a:pt x="1152" y="1455"/>
                  </a:lnTo>
                  <a:lnTo>
                    <a:pt x="3798" y="401"/>
                  </a:lnTo>
                  <a:lnTo>
                    <a:pt x="20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178301" y="2222500"/>
              <a:ext cx="850900" cy="188913"/>
            </a:xfrm>
            <a:custGeom>
              <a:avLst/>
              <a:gdLst>
                <a:gd name="T0" fmla="*/ 3756 w 3756"/>
                <a:gd name="T1" fmla="*/ 348 h 835"/>
                <a:gd name="T2" fmla="*/ 0 w 3756"/>
                <a:gd name="T3" fmla="*/ 0 h 835"/>
                <a:gd name="T4" fmla="*/ 2534 w 3756"/>
                <a:gd name="T5" fmla="*/ 835 h 835"/>
                <a:gd name="T6" fmla="*/ 3756 w 3756"/>
                <a:gd name="T7" fmla="*/ 348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6" h="835">
                  <a:moveTo>
                    <a:pt x="3756" y="348"/>
                  </a:moveTo>
                  <a:lnTo>
                    <a:pt x="0" y="0"/>
                  </a:lnTo>
                  <a:lnTo>
                    <a:pt x="2534" y="835"/>
                  </a:lnTo>
                  <a:lnTo>
                    <a:pt x="3756" y="348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44963" y="2209800"/>
              <a:ext cx="284163" cy="1014413"/>
            </a:xfrm>
            <a:custGeom>
              <a:avLst/>
              <a:gdLst>
                <a:gd name="T0" fmla="*/ 1254 w 1254"/>
                <a:gd name="T1" fmla="*/ 1455 h 4472"/>
                <a:gd name="T2" fmla="*/ 0 w 1254"/>
                <a:gd name="T3" fmla="*/ 4472 h 4472"/>
                <a:gd name="T4" fmla="*/ 0 w 1254"/>
                <a:gd name="T5" fmla="*/ 0 h 4472"/>
                <a:gd name="T6" fmla="*/ 102 w 1254"/>
                <a:gd name="T7" fmla="*/ 0 h 4472"/>
                <a:gd name="T8" fmla="*/ 1254 w 1254"/>
                <a:gd name="T9" fmla="*/ 1455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4472">
                  <a:moveTo>
                    <a:pt x="1254" y="1455"/>
                  </a:moveTo>
                  <a:lnTo>
                    <a:pt x="0" y="447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254" y="1455"/>
                  </a:lnTo>
                  <a:close/>
                </a:path>
              </a:pathLst>
            </a:custGeom>
            <a:solidFill>
              <a:srgbClr val="2D6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44963" y="2222500"/>
              <a:ext cx="284163" cy="1001713"/>
            </a:xfrm>
            <a:custGeom>
              <a:avLst/>
              <a:gdLst>
                <a:gd name="T0" fmla="*/ 1254 w 1254"/>
                <a:gd name="T1" fmla="*/ 1402 h 4419"/>
                <a:gd name="T2" fmla="*/ 0 w 1254"/>
                <a:gd name="T3" fmla="*/ 4419 h 4419"/>
                <a:gd name="T4" fmla="*/ 0 w 1254"/>
                <a:gd name="T5" fmla="*/ 1478 h 4419"/>
                <a:gd name="T6" fmla="*/ 144 w 1254"/>
                <a:gd name="T7" fmla="*/ 0 h 4419"/>
                <a:gd name="T8" fmla="*/ 1254 w 1254"/>
                <a:gd name="T9" fmla="*/ 1402 h 4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4419">
                  <a:moveTo>
                    <a:pt x="1254" y="1402"/>
                  </a:moveTo>
                  <a:lnTo>
                    <a:pt x="0" y="4419"/>
                  </a:lnTo>
                  <a:lnTo>
                    <a:pt x="0" y="1478"/>
                  </a:lnTo>
                  <a:lnTo>
                    <a:pt x="144" y="0"/>
                  </a:lnTo>
                  <a:lnTo>
                    <a:pt x="1254" y="1402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144963" y="2540000"/>
              <a:ext cx="511175" cy="850900"/>
            </a:xfrm>
            <a:custGeom>
              <a:avLst/>
              <a:gdLst>
                <a:gd name="T0" fmla="*/ 0 w 2254"/>
                <a:gd name="T1" fmla="*/ 3755 h 3755"/>
                <a:gd name="T2" fmla="*/ 2254 w 2254"/>
                <a:gd name="T3" fmla="*/ 2764 h 3755"/>
                <a:gd name="T4" fmla="*/ 1254 w 2254"/>
                <a:gd name="T5" fmla="*/ 0 h 3755"/>
                <a:gd name="T6" fmla="*/ 0 w 2254"/>
                <a:gd name="T7" fmla="*/ 3017 h 3755"/>
                <a:gd name="T8" fmla="*/ 0 w 2254"/>
                <a:gd name="T9" fmla="*/ 3755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4" h="3755">
                  <a:moveTo>
                    <a:pt x="0" y="3755"/>
                  </a:moveTo>
                  <a:lnTo>
                    <a:pt x="2254" y="2764"/>
                  </a:lnTo>
                  <a:lnTo>
                    <a:pt x="1254" y="0"/>
                  </a:lnTo>
                  <a:lnTo>
                    <a:pt x="0" y="3017"/>
                  </a:lnTo>
                  <a:lnTo>
                    <a:pt x="0" y="3755"/>
                  </a:lnTo>
                  <a:close/>
                </a:path>
              </a:pathLst>
            </a:custGeom>
            <a:solidFill>
              <a:srgbClr val="275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429126" y="2540000"/>
              <a:ext cx="698500" cy="627063"/>
            </a:xfrm>
            <a:custGeom>
              <a:avLst/>
              <a:gdLst>
                <a:gd name="T0" fmla="*/ 1000 w 3077"/>
                <a:gd name="T1" fmla="*/ 2764 h 2764"/>
                <a:gd name="T2" fmla="*/ 3077 w 3077"/>
                <a:gd name="T3" fmla="*/ 2538 h 2764"/>
                <a:gd name="T4" fmla="*/ 0 w 3077"/>
                <a:gd name="T5" fmla="*/ 0 h 2764"/>
                <a:gd name="T6" fmla="*/ 1000 w 3077"/>
                <a:gd name="T7" fmla="*/ 2764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7" h="2764">
                  <a:moveTo>
                    <a:pt x="1000" y="2764"/>
                  </a:moveTo>
                  <a:lnTo>
                    <a:pt x="3077" y="2538"/>
                  </a:lnTo>
                  <a:lnTo>
                    <a:pt x="0" y="0"/>
                  </a:lnTo>
                  <a:lnTo>
                    <a:pt x="1000" y="2764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656138" y="2874963"/>
              <a:ext cx="471488" cy="292100"/>
            </a:xfrm>
            <a:custGeom>
              <a:avLst/>
              <a:gdLst>
                <a:gd name="T0" fmla="*/ 793 w 2077"/>
                <a:gd name="T1" fmla="*/ 0 h 1286"/>
                <a:gd name="T2" fmla="*/ 0 w 2077"/>
                <a:gd name="T3" fmla="*/ 1286 h 1286"/>
                <a:gd name="T4" fmla="*/ 2077 w 2077"/>
                <a:gd name="T5" fmla="*/ 1060 h 1286"/>
                <a:gd name="T6" fmla="*/ 793 w 2077"/>
                <a:gd name="T7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7" h="1286">
                  <a:moveTo>
                    <a:pt x="793" y="0"/>
                  </a:moveTo>
                  <a:lnTo>
                    <a:pt x="0" y="1286"/>
                  </a:lnTo>
                  <a:lnTo>
                    <a:pt x="2077" y="1060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752976" y="2411413"/>
              <a:ext cx="457200" cy="463550"/>
            </a:xfrm>
            <a:custGeom>
              <a:avLst/>
              <a:gdLst>
                <a:gd name="T0" fmla="*/ 0 w 2018"/>
                <a:gd name="T1" fmla="*/ 0 h 2045"/>
                <a:gd name="T2" fmla="*/ 369 w 2018"/>
                <a:gd name="T3" fmla="*/ 2045 h 2045"/>
                <a:gd name="T4" fmla="*/ 2018 w 2018"/>
                <a:gd name="T5" fmla="*/ 1438 h 2045"/>
                <a:gd name="T6" fmla="*/ 0 w 2018"/>
                <a:gd name="T7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8" h="2045">
                  <a:moveTo>
                    <a:pt x="0" y="0"/>
                  </a:moveTo>
                  <a:lnTo>
                    <a:pt x="369" y="2045"/>
                  </a:lnTo>
                  <a:lnTo>
                    <a:pt x="2018" y="1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835526" y="2736850"/>
              <a:ext cx="374650" cy="377825"/>
            </a:xfrm>
            <a:custGeom>
              <a:avLst/>
              <a:gdLst>
                <a:gd name="T0" fmla="*/ 1284 w 1649"/>
                <a:gd name="T1" fmla="*/ 1667 h 1667"/>
                <a:gd name="T2" fmla="*/ 1649 w 1649"/>
                <a:gd name="T3" fmla="*/ 0 h 1667"/>
                <a:gd name="T4" fmla="*/ 0 w 1649"/>
                <a:gd name="T5" fmla="*/ 607 h 1667"/>
                <a:gd name="T6" fmla="*/ 1284 w 1649"/>
                <a:gd name="T7" fmla="*/ 1667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9" h="1667">
                  <a:moveTo>
                    <a:pt x="1284" y="1667"/>
                  </a:moveTo>
                  <a:lnTo>
                    <a:pt x="1649" y="0"/>
                  </a:lnTo>
                  <a:lnTo>
                    <a:pt x="0" y="607"/>
                  </a:lnTo>
                  <a:lnTo>
                    <a:pt x="1284" y="1667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5029201" y="2300288"/>
              <a:ext cx="517525" cy="436563"/>
            </a:xfrm>
            <a:custGeom>
              <a:avLst/>
              <a:gdLst>
                <a:gd name="T0" fmla="*/ 796 w 2280"/>
                <a:gd name="T1" fmla="*/ 1925 h 1925"/>
                <a:gd name="T2" fmla="*/ 2280 w 2280"/>
                <a:gd name="T3" fmla="*/ 1484 h 1925"/>
                <a:gd name="T4" fmla="*/ 0 w 2280"/>
                <a:gd name="T5" fmla="*/ 0 h 1925"/>
                <a:gd name="T6" fmla="*/ 796 w 2280"/>
                <a:gd name="T7" fmla="*/ 1925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0" h="1925">
                  <a:moveTo>
                    <a:pt x="796" y="1925"/>
                  </a:moveTo>
                  <a:lnTo>
                    <a:pt x="2280" y="1484"/>
                  </a:lnTo>
                  <a:lnTo>
                    <a:pt x="0" y="0"/>
                  </a:lnTo>
                  <a:lnTo>
                    <a:pt x="796" y="1925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210176" y="2636838"/>
              <a:ext cx="414338" cy="558800"/>
            </a:xfrm>
            <a:custGeom>
              <a:avLst/>
              <a:gdLst>
                <a:gd name="T0" fmla="*/ 0 w 1829"/>
                <a:gd name="T1" fmla="*/ 441 h 2463"/>
                <a:gd name="T2" fmla="*/ 1829 w 1829"/>
                <a:gd name="T3" fmla="*/ 2463 h 2463"/>
                <a:gd name="T4" fmla="*/ 1484 w 1829"/>
                <a:gd name="T5" fmla="*/ 0 h 2463"/>
                <a:gd name="T6" fmla="*/ 0 w 1829"/>
                <a:gd name="T7" fmla="*/ 441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9" h="2463">
                  <a:moveTo>
                    <a:pt x="0" y="441"/>
                  </a:moveTo>
                  <a:lnTo>
                    <a:pt x="1829" y="2463"/>
                  </a:lnTo>
                  <a:lnTo>
                    <a:pt x="1484" y="0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357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5127626" y="2736850"/>
              <a:ext cx="496888" cy="458788"/>
            </a:xfrm>
            <a:custGeom>
              <a:avLst/>
              <a:gdLst>
                <a:gd name="T0" fmla="*/ 0 w 2194"/>
                <a:gd name="T1" fmla="*/ 1667 h 2022"/>
                <a:gd name="T2" fmla="*/ 2194 w 2194"/>
                <a:gd name="T3" fmla="*/ 2022 h 2022"/>
                <a:gd name="T4" fmla="*/ 365 w 2194"/>
                <a:gd name="T5" fmla="*/ 0 h 2022"/>
                <a:gd name="T6" fmla="*/ 0 w 2194"/>
                <a:gd name="T7" fmla="*/ 1667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4" h="2022">
                  <a:moveTo>
                    <a:pt x="0" y="1667"/>
                  </a:moveTo>
                  <a:lnTo>
                    <a:pt x="2194" y="2022"/>
                  </a:lnTo>
                  <a:lnTo>
                    <a:pt x="365" y="0"/>
                  </a:lnTo>
                  <a:lnTo>
                    <a:pt x="0" y="1667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5546726" y="2636838"/>
              <a:ext cx="268288" cy="558800"/>
            </a:xfrm>
            <a:custGeom>
              <a:avLst/>
              <a:gdLst>
                <a:gd name="T0" fmla="*/ 0 w 1184"/>
                <a:gd name="T1" fmla="*/ 0 h 2463"/>
                <a:gd name="T2" fmla="*/ 1184 w 1184"/>
                <a:gd name="T3" fmla="*/ 677 h 2463"/>
                <a:gd name="T4" fmla="*/ 345 w 1184"/>
                <a:gd name="T5" fmla="*/ 2463 h 2463"/>
                <a:gd name="T6" fmla="*/ 0 w 1184"/>
                <a:gd name="T7" fmla="*/ 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4" h="2463">
                  <a:moveTo>
                    <a:pt x="0" y="0"/>
                  </a:moveTo>
                  <a:lnTo>
                    <a:pt x="1184" y="677"/>
                  </a:lnTo>
                  <a:lnTo>
                    <a:pt x="345" y="2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5624513" y="2790825"/>
              <a:ext cx="450850" cy="519113"/>
            </a:xfrm>
            <a:custGeom>
              <a:avLst/>
              <a:gdLst>
                <a:gd name="T0" fmla="*/ 839 w 1990"/>
                <a:gd name="T1" fmla="*/ 0 h 2291"/>
                <a:gd name="T2" fmla="*/ 1990 w 1990"/>
                <a:gd name="T3" fmla="*/ 2291 h 2291"/>
                <a:gd name="T4" fmla="*/ 0 w 1990"/>
                <a:gd name="T5" fmla="*/ 1786 h 2291"/>
                <a:gd name="T6" fmla="*/ 839 w 1990"/>
                <a:gd name="T7" fmla="*/ 0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0" h="2291">
                  <a:moveTo>
                    <a:pt x="839" y="0"/>
                  </a:moveTo>
                  <a:lnTo>
                    <a:pt x="1990" y="2291"/>
                  </a:lnTo>
                  <a:lnTo>
                    <a:pt x="0" y="1786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5546726" y="2209800"/>
              <a:ext cx="669925" cy="798513"/>
            </a:xfrm>
            <a:custGeom>
              <a:avLst/>
              <a:gdLst>
                <a:gd name="T0" fmla="*/ 0 w 2953"/>
                <a:gd name="T1" fmla="*/ 1885 h 3520"/>
                <a:gd name="T2" fmla="*/ 1835 w 2953"/>
                <a:gd name="T3" fmla="*/ 0 h 3520"/>
                <a:gd name="T4" fmla="*/ 2500 w 2953"/>
                <a:gd name="T5" fmla="*/ 0 h 3520"/>
                <a:gd name="T6" fmla="*/ 2953 w 2953"/>
                <a:gd name="T7" fmla="*/ 3520 h 3520"/>
                <a:gd name="T8" fmla="*/ 1184 w 2953"/>
                <a:gd name="T9" fmla="*/ 2562 h 3520"/>
                <a:gd name="T10" fmla="*/ 0 w 2953"/>
                <a:gd name="T11" fmla="*/ 1885 h 3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3" h="3520">
                  <a:moveTo>
                    <a:pt x="0" y="1885"/>
                  </a:moveTo>
                  <a:lnTo>
                    <a:pt x="1835" y="0"/>
                  </a:lnTo>
                  <a:lnTo>
                    <a:pt x="2500" y="0"/>
                  </a:lnTo>
                  <a:lnTo>
                    <a:pt x="2953" y="3520"/>
                  </a:lnTo>
                  <a:lnTo>
                    <a:pt x="1184" y="2562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rgbClr val="518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5815013" y="2540000"/>
              <a:ext cx="401638" cy="468313"/>
            </a:xfrm>
            <a:custGeom>
              <a:avLst/>
              <a:gdLst>
                <a:gd name="T0" fmla="*/ 1505 w 1769"/>
                <a:gd name="T1" fmla="*/ 0 h 2062"/>
                <a:gd name="T2" fmla="*/ 0 w 1769"/>
                <a:gd name="T3" fmla="*/ 1104 h 2062"/>
                <a:gd name="T4" fmla="*/ 1769 w 1769"/>
                <a:gd name="T5" fmla="*/ 2062 h 2062"/>
                <a:gd name="T6" fmla="*/ 1505 w 1769"/>
                <a:gd name="T7" fmla="*/ 0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9" h="2062">
                  <a:moveTo>
                    <a:pt x="1505" y="0"/>
                  </a:moveTo>
                  <a:lnTo>
                    <a:pt x="0" y="1104"/>
                  </a:lnTo>
                  <a:lnTo>
                    <a:pt x="1769" y="206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6BA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5788026" y="2209800"/>
              <a:ext cx="368300" cy="330200"/>
            </a:xfrm>
            <a:custGeom>
              <a:avLst/>
              <a:gdLst>
                <a:gd name="T0" fmla="*/ 1625 w 1625"/>
                <a:gd name="T1" fmla="*/ 1458 h 1458"/>
                <a:gd name="T2" fmla="*/ 0 w 1625"/>
                <a:gd name="T3" fmla="*/ 792 h 1458"/>
                <a:gd name="T4" fmla="*/ 771 w 1625"/>
                <a:gd name="T5" fmla="*/ 0 h 1458"/>
                <a:gd name="T6" fmla="*/ 1436 w 1625"/>
                <a:gd name="T7" fmla="*/ 0 h 1458"/>
                <a:gd name="T8" fmla="*/ 1625 w 1625"/>
                <a:gd name="T9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1458">
                  <a:moveTo>
                    <a:pt x="1625" y="1458"/>
                  </a:moveTo>
                  <a:lnTo>
                    <a:pt x="0" y="792"/>
                  </a:lnTo>
                  <a:lnTo>
                    <a:pt x="771" y="0"/>
                  </a:lnTo>
                  <a:lnTo>
                    <a:pt x="1436" y="0"/>
                  </a:lnTo>
                  <a:lnTo>
                    <a:pt x="1625" y="1458"/>
                  </a:lnTo>
                  <a:close/>
                </a:path>
              </a:pathLst>
            </a:custGeom>
            <a:solidFill>
              <a:srgbClr val="7DA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6156326" y="2540000"/>
              <a:ext cx="255588" cy="468313"/>
            </a:xfrm>
            <a:custGeom>
              <a:avLst/>
              <a:gdLst>
                <a:gd name="T0" fmla="*/ 0 w 1126"/>
                <a:gd name="T1" fmla="*/ 0 h 2062"/>
                <a:gd name="T2" fmla="*/ 1126 w 1126"/>
                <a:gd name="T3" fmla="*/ 543 h 2062"/>
                <a:gd name="T4" fmla="*/ 264 w 1126"/>
                <a:gd name="T5" fmla="*/ 2062 h 2062"/>
                <a:gd name="T6" fmla="*/ 0 w 1126"/>
                <a:gd name="T7" fmla="*/ 0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6" h="2062">
                  <a:moveTo>
                    <a:pt x="0" y="0"/>
                  </a:moveTo>
                  <a:lnTo>
                    <a:pt x="1126" y="543"/>
                  </a:lnTo>
                  <a:lnTo>
                    <a:pt x="264" y="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5815013" y="2790825"/>
              <a:ext cx="401638" cy="519113"/>
            </a:xfrm>
            <a:custGeom>
              <a:avLst/>
              <a:gdLst>
                <a:gd name="T0" fmla="*/ 1151 w 1769"/>
                <a:gd name="T1" fmla="*/ 2291 h 2291"/>
                <a:gd name="T2" fmla="*/ 1769 w 1769"/>
                <a:gd name="T3" fmla="*/ 958 h 2291"/>
                <a:gd name="T4" fmla="*/ 0 w 1769"/>
                <a:gd name="T5" fmla="*/ 0 h 2291"/>
                <a:gd name="T6" fmla="*/ 1151 w 1769"/>
                <a:gd name="T7" fmla="*/ 2291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9" h="2291">
                  <a:moveTo>
                    <a:pt x="1151" y="2291"/>
                  </a:moveTo>
                  <a:lnTo>
                    <a:pt x="1769" y="958"/>
                  </a:lnTo>
                  <a:lnTo>
                    <a:pt x="0" y="0"/>
                  </a:lnTo>
                  <a:lnTo>
                    <a:pt x="1151" y="2291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6411913" y="2432050"/>
              <a:ext cx="301625" cy="395288"/>
            </a:xfrm>
            <a:custGeom>
              <a:avLst/>
              <a:gdLst>
                <a:gd name="T0" fmla="*/ 0 w 1333"/>
                <a:gd name="T1" fmla="*/ 1023 h 1743"/>
                <a:gd name="T2" fmla="*/ 1193 w 1333"/>
                <a:gd name="T3" fmla="*/ 0 h 1743"/>
                <a:gd name="T4" fmla="*/ 1333 w 1333"/>
                <a:gd name="T5" fmla="*/ 1743 h 1743"/>
                <a:gd name="T6" fmla="*/ 0 w 1333"/>
                <a:gd name="T7" fmla="*/ 1023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743">
                  <a:moveTo>
                    <a:pt x="0" y="1023"/>
                  </a:moveTo>
                  <a:lnTo>
                    <a:pt x="1193" y="0"/>
                  </a:lnTo>
                  <a:lnTo>
                    <a:pt x="1333" y="1743"/>
                  </a:lnTo>
                  <a:lnTo>
                    <a:pt x="0" y="1023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6411913" y="2663825"/>
              <a:ext cx="301625" cy="531813"/>
            </a:xfrm>
            <a:custGeom>
              <a:avLst/>
              <a:gdLst>
                <a:gd name="T0" fmla="*/ 1333 w 1333"/>
                <a:gd name="T1" fmla="*/ 720 h 2344"/>
                <a:gd name="T2" fmla="*/ 580 w 1333"/>
                <a:gd name="T3" fmla="*/ 2344 h 2344"/>
                <a:gd name="T4" fmla="*/ 0 w 1333"/>
                <a:gd name="T5" fmla="*/ 0 h 2344"/>
                <a:gd name="T6" fmla="*/ 1333 w 1333"/>
                <a:gd name="T7" fmla="*/ 720 h 2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2344">
                  <a:moveTo>
                    <a:pt x="1333" y="720"/>
                  </a:moveTo>
                  <a:lnTo>
                    <a:pt x="580" y="2344"/>
                  </a:lnTo>
                  <a:lnTo>
                    <a:pt x="0" y="0"/>
                  </a:lnTo>
                  <a:lnTo>
                    <a:pt x="1333" y="720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6216651" y="2663825"/>
              <a:ext cx="327025" cy="531813"/>
            </a:xfrm>
            <a:custGeom>
              <a:avLst/>
              <a:gdLst>
                <a:gd name="T0" fmla="*/ 1442 w 1442"/>
                <a:gd name="T1" fmla="*/ 2344 h 2344"/>
                <a:gd name="T2" fmla="*/ 0 w 1442"/>
                <a:gd name="T3" fmla="*/ 1519 h 2344"/>
                <a:gd name="T4" fmla="*/ 862 w 1442"/>
                <a:gd name="T5" fmla="*/ 0 h 2344"/>
                <a:gd name="T6" fmla="*/ 1442 w 1442"/>
                <a:gd name="T7" fmla="*/ 2344 h 2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2" h="2344">
                  <a:moveTo>
                    <a:pt x="1442" y="2344"/>
                  </a:moveTo>
                  <a:lnTo>
                    <a:pt x="0" y="1519"/>
                  </a:lnTo>
                  <a:lnTo>
                    <a:pt x="862" y="0"/>
                  </a:lnTo>
                  <a:lnTo>
                    <a:pt x="1442" y="2344"/>
                  </a:lnTo>
                  <a:close/>
                </a:path>
              </a:pathLst>
            </a:custGeom>
            <a:solidFill>
              <a:srgbClr val="255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6075363" y="3008313"/>
              <a:ext cx="468313" cy="301625"/>
            </a:xfrm>
            <a:custGeom>
              <a:avLst/>
              <a:gdLst>
                <a:gd name="T0" fmla="*/ 2060 w 2060"/>
                <a:gd name="T1" fmla="*/ 825 h 1333"/>
                <a:gd name="T2" fmla="*/ 0 w 2060"/>
                <a:gd name="T3" fmla="*/ 1333 h 1333"/>
                <a:gd name="T4" fmla="*/ 618 w 2060"/>
                <a:gd name="T5" fmla="*/ 0 h 1333"/>
                <a:gd name="T6" fmla="*/ 2060 w 2060"/>
                <a:gd name="T7" fmla="*/ 825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0" h="1333">
                  <a:moveTo>
                    <a:pt x="2060" y="825"/>
                  </a:moveTo>
                  <a:lnTo>
                    <a:pt x="0" y="1333"/>
                  </a:lnTo>
                  <a:lnTo>
                    <a:pt x="618" y="0"/>
                  </a:lnTo>
                  <a:lnTo>
                    <a:pt x="2060" y="825"/>
                  </a:lnTo>
                  <a:close/>
                </a:path>
              </a:pathLst>
            </a:custGeom>
            <a:solidFill>
              <a:srgbClr val="367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075363" y="3195638"/>
              <a:ext cx="468313" cy="419100"/>
            </a:xfrm>
            <a:custGeom>
              <a:avLst/>
              <a:gdLst>
                <a:gd name="T0" fmla="*/ 0 w 2060"/>
                <a:gd name="T1" fmla="*/ 508 h 1850"/>
                <a:gd name="T2" fmla="*/ 1189 w 2060"/>
                <a:gd name="T3" fmla="*/ 1850 h 1850"/>
                <a:gd name="T4" fmla="*/ 2060 w 2060"/>
                <a:gd name="T5" fmla="*/ 0 h 1850"/>
                <a:gd name="T6" fmla="*/ 0 w 2060"/>
                <a:gd name="T7" fmla="*/ 508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0" h="1850">
                  <a:moveTo>
                    <a:pt x="0" y="508"/>
                  </a:moveTo>
                  <a:lnTo>
                    <a:pt x="1189" y="1850"/>
                  </a:lnTo>
                  <a:lnTo>
                    <a:pt x="2060" y="0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926138" y="3309938"/>
              <a:ext cx="419100" cy="304800"/>
            </a:xfrm>
            <a:custGeom>
              <a:avLst/>
              <a:gdLst>
                <a:gd name="T0" fmla="*/ 1851 w 1851"/>
                <a:gd name="T1" fmla="*/ 1342 h 1342"/>
                <a:gd name="T2" fmla="*/ 0 w 1851"/>
                <a:gd name="T3" fmla="*/ 1342 h 1342"/>
                <a:gd name="T4" fmla="*/ 662 w 1851"/>
                <a:gd name="T5" fmla="*/ 0 h 1342"/>
                <a:gd name="T6" fmla="*/ 1851 w 1851"/>
                <a:gd name="T7" fmla="*/ 1342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1" h="1342">
                  <a:moveTo>
                    <a:pt x="1851" y="1342"/>
                  </a:moveTo>
                  <a:lnTo>
                    <a:pt x="0" y="1342"/>
                  </a:lnTo>
                  <a:lnTo>
                    <a:pt x="662" y="0"/>
                  </a:lnTo>
                  <a:lnTo>
                    <a:pt x="1851" y="1342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659438" y="3309938"/>
              <a:ext cx="415925" cy="304800"/>
            </a:xfrm>
            <a:custGeom>
              <a:avLst/>
              <a:gdLst>
                <a:gd name="T0" fmla="*/ 1172 w 1834"/>
                <a:gd name="T1" fmla="*/ 1342 h 1342"/>
                <a:gd name="T2" fmla="*/ 0 w 1834"/>
                <a:gd name="T3" fmla="*/ 1041 h 1342"/>
                <a:gd name="T4" fmla="*/ 1834 w 1834"/>
                <a:gd name="T5" fmla="*/ 0 h 1342"/>
                <a:gd name="T6" fmla="*/ 1172 w 1834"/>
                <a:gd name="T7" fmla="*/ 1342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4" h="1342">
                  <a:moveTo>
                    <a:pt x="1172" y="1342"/>
                  </a:moveTo>
                  <a:lnTo>
                    <a:pt x="0" y="1041"/>
                  </a:lnTo>
                  <a:lnTo>
                    <a:pt x="1834" y="0"/>
                  </a:lnTo>
                  <a:lnTo>
                    <a:pt x="1172" y="1342"/>
                  </a:lnTo>
                  <a:close/>
                </a:path>
              </a:pathLst>
            </a:custGeom>
            <a:solidFill>
              <a:srgbClr val="1D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32413" y="3195638"/>
              <a:ext cx="327025" cy="379413"/>
            </a:xfrm>
            <a:custGeom>
              <a:avLst/>
              <a:gdLst>
                <a:gd name="T0" fmla="*/ 1442 w 1442"/>
                <a:gd name="T1" fmla="*/ 1546 h 1675"/>
                <a:gd name="T2" fmla="*/ 0 w 1442"/>
                <a:gd name="T3" fmla="*/ 1675 h 1675"/>
                <a:gd name="T4" fmla="*/ 1286 w 1442"/>
                <a:gd name="T5" fmla="*/ 0 h 1675"/>
                <a:gd name="T6" fmla="*/ 1442 w 1442"/>
                <a:gd name="T7" fmla="*/ 1546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2" h="1675">
                  <a:moveTo>
                    <a:pt x="1442" y="1546"/>
                  </a:moveTo>
                  <a:lnTo>
                    <a:pt x="0" y="1675"/>
                  </a:lnTo>
                  <a:lnTo>
                    <a:pt x="1286" y="0"/>
                  </a:lnTo>
                  <a:lnTo>
                    <a:pt x="1442" y="1546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624513" y="3195638"/>
              <a:ext cx="450850" cy="350838"/>
            </a:xfrm>
            <a:custGeom>
              <a:avLst/>
              <a:gdLst>
                <a:gd name="T0" fmla="*/ 0 w 1990"/>
                <a:gd name="T1" fmla="*/ 0 h 1546"/>
                <a:gd name="T2" fmla="*/ 1990 w 1990"/>
                <a:gd name="T3" fmla="*/ 505 h 1546"/>
                <a:gd name="T4" fmla="*/ 156 w 1990"/>
                <a:gd name="T5" fmla="*/ 1546 h 1546"/>
                <a:gd name="T6" fmla="*/ 0 w 1990"/>
                <a:gd name="T7" fmla="*/ 0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0" h="1546">
                  <a:moveTo>
                    <a:pt x="0" y="0"/>
                  </a:moveTo>
                  <a:lnTo>
                    <a:pt x="1990" y="505"/>
                  </a:lnTo>
                  <a:lnTo>
                    <a:pt x="156" y="1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6345238" y="3195638"/>
              <a:ext cx="314325" cy="419100"/>
            </a:xfrm>
            <a:custGeom>
              <a:avLst/>
              <a:gdLst>
                <a:gd name="T0" fmla="*/ 0 w 1387"/>
                <a:gd name="T1" fmla="*/ 1850 h 1850"/>
                <a:gd name="T2" fmla="*/ 1387 w 1387"/>
                <a:gd name="T3" fmla="*/ 1678 h 1850"/>
                <a:gd name="T4" fmla="*/ 871 w 1387"/>
                <a:gd name="T5" fmla="*/ 0 h 1850"/>
                <a:gd name="T6" fmla="*/ 0 w 1387"/>
                <a:gd name="T7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7" h="1850">
                  <a:moveTo>
                    <a:pt x="0" y="1850"/>
                  </a:moveTo>
                  <a:lnTo>
                    <a:pt x="1387" y="1678"/>
                  </a:lnTo>
                  <a:lnTo>
                    <a:pt x="871" y="0"/>
                  </a:lnTo>
                  <a:lnTo>
                    <a:pt x="0" y="1850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6543676" y="3195638"/>
              <a:ext cx="449263" cy="379413"/>
            </a:xfrm>
            <a:custGeom>
              <a:avLst/>
              <a:gdLst>
                <a:gd name="T0" fmla="*/ 516 w 1980"/>
                <a:gd name="T1" fmla="*/ 1678 h 1678"/>
                <a:gd name="T2" fmla="*/ 1980 w 1980"/>
                <a:gd name="T3" fmla="*/ 936 h 1678"/>
                <a:gd name="T4" fmla="*/ 0 w 1980"/>
                <a:gd name="T5" fmla="*/ 0 h 1678"/>
                <a:gd name="T6" fmla="*/ 516 w 1980"/>
                <a:gd name="T7" fmla="*/ 1678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1678">
                  <a:moveTo>
                    <a:pt x="516" y="1678"/>
                  </a:moveTo>
                  <a:lnTo>
                    <a:pt x="1980" y="936"/>
                  </a:lnTo>
                  <a:lnTo>
                    <a:pt x="0" y="0"/>
                  </a:lnTo>
                  <a:lnTo>
                    <a:pt x="516" y="1678"/>
                  </a:lnTo>
                  <a:close/>
                </a:path>
              </a:pathLst>
            </a:custGeom>
            <a:solidFill>
              <a:srgbClr val="1D5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543676" y="2986088"/>
              <a:ext cx="449263" cy="420688"/>
            </a:xfrm>
            <a:custGeom>
              <a:avLst/>
              <a:gdLst>
                <a:gd name="T0" fmla="*/ 1980 w 1980"/>
                <a:gd name="T1" fmla="*/ 1861 h 1861"/>
                <a:gd name="T2" fmla="*/ 1797 w 1980"/>
                <a:gd name="T3" fmla="*/ 0 h 1861"/>
                <a:gd name="T4" fmla="*/ 0 w 1980"/>
                <a:gd name="T5" fmla="*/ 925 h 1861"/>
                <a:gd name="T6" fmla="*/ 1980 w 1980"/>
                <a:gd name="T7" fmla="*/ 1861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1861">
                  <a:moveTo>
                    <a:pt x="1980" y="1861"/>
                  </a:moveTo>
                  <a:lnTo>
                    <a:pt x="1797" y="0"/>
                  </a:lnTo>
                  <a:lnTo>
                    <a:pt x="0" y="925"/>
                  </a:lnTo>
                  <a:lnTo>
                    <a:pt x="1980" y="1861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6543676" y="2827338"/>
              <a:ext cx="406400" cy="368300"/>
            </a:xfrm>
            <a:custGeom>
              <a:avLst/>
              <a:gdLst>
                <a:gd name="T0" fmla="*/ 1797 w 1797"/>
                <a:gd name="T1" fmla="*/ 699 h 1624"/>
                <a:gd name="T2" fmla="*/ 753 w 1797"/>
                <a:gd name="T3" fmla="*/ 0 h 1624"/>
                <a:gd name="T4" fmla="*/ 0 w 1797"/>
                <a:gd name="T5" fmla="*/ 1624 h 1624"/>
                <a:gd name="T6" fmla="*/ 1797 w 1797"/>
                <a:gd name="T7" fmla="*/ 699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7" h="1624">
                  <a:moveTo>
                    <a:pt x="1797" y="699"/>
                  </a:moveTo>
                  <a:lnTo>
                    <a:pt x="753" y="0"/>
                  </a:lnTo>
                  <a:lnTo>
                    <a:pt x="0" y="1624"/>
                  </a:lnTo>
                  <a:lnTo>
                    <a:pt x="1797" y="699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6713538" y="2617788"/>
              <a:ext cx="258763" cy="368300"/>
            </a:xfrm>
            <a:custGeom>
              <a:avLst/>
              <a:gdLst>
                <a:gd name="T0" fmla="*/ 1044 w 1141"/>
                <a:gd name="T1" fmla="*/ 1623 h 1623"/>
                <a:gd name="T2" fmla="*/ 1141 w 1141"/>
                <a:gd name="T3" fmla="*/ 0 h 1623"/>
                <a:gd name="T4" fmla="*/ 0 w 1141"/>
                <a:gd name="T5" fmla="*/ 924 h 1623"/>
                <a:gd name="T6" fmla="*/ 1044 w 1141"/>
                <a:gd name="T7" fmla="*/ 1623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1" h="1623">
                  <a:moveTo>
                    <a:pt x="1044" y="1623"/>
                  </a:moveTo>
                  <a:lnTo>
                    <a:pt x="1141" y="0"/>
                  </a:lnTo>
                  <a:lnTo>
                    <a:pt x="0" y="924"/>
                  </a:lnTo>
                  <a:lnTo>
                    <a:pt x="1044" y="1623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6681788" y="2432050"/>
              <a:ext cx="290513" cy="395288"/>
            </a:xfrm>
            <a:custGeom>
              <a:avLst/>
              <a:gdLst>
                <a:gd name="T0" fmla="*/ 1281 w 1281"/>
                <a:gd name="T1" fmla="*/ 819 h 1743"/>
                <a:gd name="T2" fmla="*/ 0 w 1281"/>
                <a:gd name="T3" fmla="*/ 0 h 1743"/>
                <a:gd name="T4" fmla="*/ 140 w 1281"/>
                <a:gd name="T5" fmla="*/ 1743 h 1743"/>
                <a:gd name="T6" fmla="*/ 1281 w 1281"/>
                <a:gd name="T7" fmla="*/ 819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1" h="1743">
                  <a:moveTo>
                    <a:pt x="1281" y="819"/>
                  </a:moveTo>
                  <a:lnTo>
                    <a:pt x="0" y="0"/>
                  </a:lnTo>
                  <a:lnTo>
                    <a:pt x="140" y="1743"/>
                  </a:lnTo>
                  <a:lnTo>
                    <a:pt x="1281" y="819"/>
                  </a:lnTo>
                  <a:close/>
                </a:path>
              </a:pathLst>
            </a:custGeom>
            <a:solidFill>
              <a:srgbClr val="8BB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6681788" y="2387600"/>
              <a:ext cx="758825" cy="230188"/>
            </a:xfrm>
            <a:custGeom>
              <a:avLst/>
              <a:gdLst>
                <a:gd name="T0" fmla="*/ 0 w 3346"/>
                <a:gd name="T1" fmla="*/ 193 h 1012"/>
                <a:gd name="T2" fmla="*/ 3346 w 3346"/>
                <a:gd name="T3" fmla="*/ 0 h 1012"/>
                <a:gd name="T4" fmla="*/ 1281 w 3346"/>
                <a:gd name="T5" fmla="*/ 1012 h 1012"/>
                <a:gd name="T6" fmla="*/ 0 w 3346"/>
                <a:gd name="T7" fmla="*/ 193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46" h="1012">
                  <a:moveTo>
                    <a:pt x="0" y="193"/>
                  </a:moveTo>
                  <a:lnTo>
                    <a:pt x="3346" y="0"/>
                  </a:lnTo>
                  <a:lnTo>
                    <a:pt x="1281" y="1012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6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6972301" y="2387600"/>
              <a:ext cx="468313" cy="422275"/>
            </a:xfrm>
            <a:custGeom>
              <a:avLst/>
              <a:gdLst>
                <a:gd name="T0" fmla="*/ 0 w 2065"/>
                <a:gd name="T1" fmla="*/ 1012 h 1861"/>
                <a:gd name="T2" fmla="*/ 2065 w 2065"/>
                <a:gd name="T3" fmla="*/ 0 h 1861"/>
                <a:gd name="T4" fmla="*/ 1086 w 2065"/>
                <a:gd name="T5" fmla="*/ 1861 h 1861"/>
                <a:gd name="T6" fmla="*/ 0 w 2065"/>
                <a:gd name="T7" fmla="*/ 1012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5" h="1861">
                  <a:moveTo>
                    <a:pt x="0" y="1012"/>
                  </a:moveTo>
                  <a:lnTo>
                    <a:pt x="2065" y="0"/>
                  </a:lnTo>
                  <a:lnTo>
                    <a:pt x="1086" y="1861"/>
                  </a:lnTo>
                  <a:lnTo>
                    <a:pt x="0" y="1012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6950076" y="2617788"/>
              <a:ext cx="268288" cy="368300"/>
            </a:xfrm>
            <a:custGeom>
              <a:avLst/>
              <a:gdLst>
                <a:gd name="T0" fmla="*/ 1183 w 1183"/>
                <a:gd name="T1" fmla="*/ 849 h 1623"/>
                <a:gd name="T2" fmla="*/ 0 w 1183"/>
                <a:gd name="T3" fmla="*/ 1623 h 1623"/>
                <a:gd name="T4" fmla="*/ 97 w 1183"/>
                <a:gd name="T5" fmla="*/ 0 h 1623"/>
                <a:gd name="T6" fmla="*/ 1183 w 1183"/>
                <a:gd name="T7" fmla="*/ 849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623">
                  <a:moveTo>
                    <a:pt x="1183" y="849"/>
                  </a:moveTo>
                  <a:lnTo>
                    <a:pt x="0" y="1623"/>
                  </a:lnTo>
                  <a:lnTo>
                    <a:pt x="97" y="0"/>
                  </a:lnTo>
                  <a:lnTo>
                    <a:pt x="1183" y="849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6169026" y="2209800"/>
              <a:ext cx="512763" cy="454025"/>
            </a:xfrm>
            <a:custGeom>
              <a:avLst/>
              <a:gdLst>
                <a:gd name="T0" fmla="*/ 663 w 2262"/>
                <a:gd name="T1" fmla="*/ 0 h 2001"/>
                <a:gd name="T2" fmla="*/ 2262 w 2262"/>
                <a:gd name="T3" fmla="*/ 978 h 2001"/>
                <a:gd name="T4" fmla="*/ 1069 w 2262"/>
                <a:gd name="T5" fmla="*/ 2001 h 2001"/>
                <a:gd name="T6" fmla="*/ 0 w 2262"/>
                <a:gd name="T7" fmla="*/ 0 h 2001"/>
                <a:gd name="T8" fmla="*/ 663 w 2262"/>
                <a:gd name="T9" fmla="*/ 0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2" h="2001">
                  <a:moveTo>
                    <a:pt x="663" y="0"/>
                  </a:moveTo>
                  <a:lnTo>
                    <a:pt x="2262" y="978"/>
                  </a:lnTo>
                  <a:lnTo>
                    <a:pt x="1069" y="2001"/>
                  </a:lnTo>
                  <a:lnTo>
                    <a:pt x="0" y="0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8BB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6113463" y="2209800"/>
              <a:ext cx="298450" cy="454025"/>
            </a:xfrm>
            <a:custGeom>
              <a:avLst/>
              <a:gdLst>
                <a:gd name="T0" fmla="*/ 0 w 1315"/>
                <a:gd name="T1" fmla="*/ 0 h 2001"/>
                <a:gd name="T2" fmla="*/ 189 w 1315"/>
                <a:gd name="T3" fmla="*/ 1458 h 2001"/>
                <a:gd name="T4" fmla="*/ 1315 w 1315"/>
                <a:gd name="T5" fmla="*/ 2001 h 2001"/>
                <a:gd name="T6" fmla="*/ 246 w 1315"/>
                <a:gd name="T7" fmla="*/ 0 h 2001"/>
                <a:gd name="T8" fmla="*/ 0 w 1315"/>
                <a:gd name="T9" fmla="*/ 0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5" h="2001">
                  <a:moveTo>
                    <a:pt x="0" y="0"/>
                  </a:moveTo>
                  <a:lnTo>
                    <a:pt x="189" y="1458"/>
                  </a:lnTo>
                  <a:lnTo>
                    <a:pt x="1315" y="200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8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319838" y="2209800"/>
              <a:ext cx="1120775" cy="222250"/>
            </a:xfrm>
            <a:custGeom>
              <a:avLst/>
              <a:gdLst>
                <a:gd name="T0" fmla="*/ 4945 w 4945"/>
                <a:gd name="T1" fmla="*/ 785 h 978"/>
                <a:gd name="T2" fmla="*/ 1593 w 4945"/>
                <a:gd name="T3" fmla="*/ 0 h 978"/>
                <a:gd name="T4" fmla="*/ 0 w 4945"/>
                <a:gd name="T5" fmla="*/ 0 h 978"/>
                <a:gd name="T6" fmla="*/ 1599 w 4945"/>
                <a:gd name="T7" fmla="*/ 978 h 978"/>
                <a:gd name="T8" fmla="*/ 4945 w 4945"/>
                <a:gd name="T9" fmla="*/ 78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5" h="978">
                  <a:moveTo>
                    <a:pt x="4945" y="785"/>
                  </a:moveTo>
                  <a:lnTo>
                    <a:pt x="1593" y="0"/>
                  </a:lnTo>
                  <a:lnTo>
                    <a:pt x="0" y="0"/>
                  </a:lnTo>
                  <a:lnTo>
                    <a:pt x="1599" y="978"/>
                  </a:lnTo>
                  <a:lnTo>
                    <a:pt x="4945" y="785"/>
                  </a:lnTo>
                  <a:close/>
                </a:path>
              </a:pathLst>
            </a:custGeom>
            <a:solidFill>
              <a:srgbClr val="7DA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6680201" y="2209800"/>
              <a:ext cx="1150938" cy="177800"/>
            </a:xfrm>
            <a:custGeom>
              <a:avLst/>
              <a:gdLst>
                <a:gd name="T0" fmla="*/ 3352 w 5074"/>
                <a:gd name="T1" fmla="*/ 785 h 785"/>
                <a:gd name="T2" fmla="*/ 5074 w 5074"/>
                <a:gd name="T3" fmla="*/ 0 h 785"/>
                <a:gd name="T4" fmla="*/ 0 w 5074"/>
                <a:gd name="T5" fmla="*/ 0 h 785"/>
                <a:gd name="T6" fmla="*/ 3352 w 5074"/>
                <a:gd name="T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74" h="785">
                  <a:moveTo>
                    <a:pt x="3352" y="785"/>
                  </a:moveTo>
                  <a:lnTo>
                    <a:pt x="5074" y="0"/>
                  </a:lnTo>
                  <a:lnTo>
                    <a:pt x="0" y="0"/>
                  </a:lnTo>
                  <a:lnTo>
                    <a:pt x="3352" y="785"/>
                  </a:lnTo>
                  <a:close/>
                </a:path>
              </a:pathLst>
            </a:custGeom>
            <a:solidFill>
              <a:srgbClr val="70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7440613" y="2209800"/>
              <a:ext cx="606425" cy="177800"/>
            </a:xfrm>
            <a:custGeom>
              <a:avLst/>
              <a:gdLst>
                <a:gd name="T0" fmla="*/ 2672 w 2672"/>
                <a:gd name="T1" fmla="*/ 135 h 785"/>
                <a:gd name="T2" fmla="*/ 2414 w 2672"/>
                <a:gd name="T3" fmla="*/ 642 h 785"/>
                <a:gd name="T4" fmla="*/ 0 w 2672"/>
                <a:gd name="T5" fmla="*/ 785 h 785"/>
                <a:gd name="T6" fmla="*/ 1722 w 2672"/>
                <a:gd name="T7" fmla="*/ 0 h 785"/>
                <a:gd name="T8" fmla="*/ 2672 w 2672"/>
                <a:gd name="T9" fmla="*/ 0 h 785"/>
                <a:gd name="T10" fmla="*/ 2672 w 2672"/>
                <a:gd name="T11" fmla="*/ 13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2" h="785">
                  <a:moveTo>
                    <a:pt x="2672" y="135"/>
                  </a:moveTo>
                  <a:lnTo>
                    <a:pt x="2414" y="642"/>
                  </a:lnTo>
                  <a:lnTo>
                    <a:pt x="0" y="785"/>
                  </a:lnTo>
                  <a:lnTo>
                    <a:pt x="1722" y="0"/>
                  </a:lnTo>
                  <a:lnTo>
                    <a:pt x="2672" y="0"/>
                  </a:lnTo>
                  <a:lnTo>
                    <a:pt x="2672" y="135"/>
                  </a:lnTo>
                  <a:close/>
                </a:path>
              </a:pathLst>
            </a:custGeom>
            <a:solidFill>
              <a:srgbClr val="5C8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440613" y="2355850"/>
              <a:ext cx="547688" cy="228600"/>
            </a:xfrm>
            <a:custGeom>
              <a:avLst/>
              <a:gdLst>
                <a:gd name="T0" fmla="*/ 2414 w 2414"/>
                <a:gd name="T1" fmla="*/ 0 h 1012"/>
                <a:gd name="T2" fmla="*/ 1887 w 2414"/>
                <a:gd name="T3" fmla="*/ 1012 h 1012"/>
                <a:gd name="T4" fmla="*/ 0 w 2414"/>
                <a:gd name="T5" fmla="*/ 143 h 1012"/>
                <a:gd name="T6" fmla="*/ 2414 w 2414"/>
                <a:gd name="T7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4" h="1012">
                  <a:moveTo>
                    <a:pt x="2414" y="0"/>
                  </a:moveTo>
                  <a:lnTo>
                    <a:pt x="1887" y="1012"/>
                  </a:lnTo>
                  <a:lnTo>
                    <a:pt x="0" y="143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6C9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218363" y="2387600"/>
              <a:ext cx="452438" cy="422275"/>
            </a:xfrm>
            <a:custGeom>
              <a:avLst/>
              <a:gdLst>
                <a:gd name="T0" fmla="*/ 0 w 1992"/>
                <a:gd name="T1" fmla="*/ 1861 h 1861"/>
                <a:gd name="T2" fmla="*/ 1992 w 1992"/>
                <a:gd name="T3" fmla="*/ 465 h 1861"/>
                <a:gd name="T4" fmla="*/ 979 w 1992"/>
                <a:gd name="T5" fmla="*/ 0 h 1861"/>
                <a:gd name="T6" fmla="*/ 0 w 1992"/>
                <a:gd name="T7" fmla="*/ 1861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2" h="1861">
                  <a:moveTo>
                    <a:pt x="0" y="1861"/>
                  </a:moveTo>
                  <a:lnTo>
                    <a:pt x="1992" y="465"/>
                  </a:lnTo>
                  <a:lnTo>
                    <a:pt x="979" y="0"/>
                  </a:lnTo>
                  <a:lnTo>
                    <a:pt x="0" y="1861"/>
                  </a:lnTo>
                  <a:close/>
                </a:path>
              </a:pathLst>
            </a:custGeom>
            <a:solidFill>
              <a:srgbClr val="488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7218363" y="2493963"/>
              <a:ext cx="452438" cy="554038"/>
            </a:xfrm>
            <a:custGeom>
              <a:avLst/>
              <a:gdLst>
                <a:gd name="T0" fmla="*/ 0 w 1992"/>
                <a:gd name="T1" fmla="*/ 1396 h 2447"/>
                <a:gd name="T2" fmla="*/ 1403 w 1992"/>
                <a:gd name="T3" fmla="*/ 2447 h 2447"/>
                <a:gd name="T4" fmla="*/ 1992 w 1992"/>
                <a:gd name="T5" fmla="*/ 0 h 2447"/>
                <a:gd name="T6" fmla="*/ 0 w 1992"/>
                <a:gd name="T7" fmla="*/ 1396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2" h="2447">
                  <a:moveTo>
                    <a:pt x="0" y="1396"/>
                  </a:moveTo>
                  <a:lnTo>
                    <a:pt x="1403" y="2447"/>
                  </a:lnTo>
                  <a:lnTo>
                    <a:pt x="1992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357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7537451" y="2493963"/>
              <a:ext cx="331788" cy="554038"/>
            </a:xfrm>
            <a:custGeom>
              <a:avLst/>
              <a:gdLst>
                <a:gd name="T0" fmla="*/ 0 w 1463"/>
                <a:gd name="T1" fmla="*/ 2447 h 2447"/>
                <a:gd name="T2" fmla="*/ 1463 w 1463"/>
                <a:gd name="T3" fmla="*/ 404 h 2447"/>
                <a:gd name="T4" fmla="*/ 589 w 1463"/>
                <a:gd name="T5" fmla="*/ 0 h 2447"/>
                <a:gd name="T6" fmla="*/ 0 w 1463"/>
                <a:gd name="T7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2447">
                  <a:moveTo>
                    <a:pt x="0" y="2447"/>
                  </a:moveTo>
                  <a:lnTo>
                    <a:pt x="1463" y="404"/>
                  </a:lnTo>
                  <a:lnTo>
                    <a:pt x="589" y="0"/>
                  </a:lnTo>
                  <a:lnTo>
                    <a:pt x="0" y="2447"/>
                  </a:lnTo>
                  <a:close/>
                </a:path>
              </a:pathLst>
            </a:custGeom>
            <a:solidFill>
              <a:srgbClr val="609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7180263" y="2809875"/>
              <a:ext cx="357188" cy="320675"/>
            </a:xfrm>
            <a:custGeom>
              <a:avLst/>
              <a:gdLst>
                <a:gd name="T0" fmla="*/ 1571 w 1571"/>
                <a:gd name="T1" fmla="*/ 1051 h 1416"/>
                <a:gd name="T2" fmla="*/ 0 w 1571"/>
                <a:gd name="T3" fmla="*/ 1416 h 1416"/>
                <a:gd name="T4" fmla="*/ 168 w 1571"/>
                <a:gd name="T5" fmla="*/ 0 h 1416"/>
                <a:gd name="T6" fmla="*/ 1571 w 1571"/>
                <a:gd name="T7" fmla="*/ 1051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1" h="1416">
                  <a:moveTo>
                    <a:pt x="1571" y="1051"/>
                  </a:moveTo>
                  <a:lnTo>
                    <a:pt x="0" y="1416"/>
                  </a:lnTo>
                  <a:lnTo>
                    <a:pt x="168" y="0"/>
                  </a:lnTo>
                  <a:lnTo>
                    <a:pt x="1571" y="1051"/>
                  </a:lnTo>
                  <a:close/>
                </a:path>
              </a:pathLst>
            </a:custGeom>
            <a:solidFill>
              <a:srgbClr val="4B8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6950076" y="2809875"/>
              <a:ext cx="268288" cy="320675"/>
            </a:xfrm>
            <a:custGeom>
              <a:avLst/>
              <a:gdLst>
                <a:gd name="T0" fmla="*/ 1015 w 1183"/>
                <a:gd name="T1" fmla="*/ 1416 h 1416"/>
                <a:gd name="T2" fmla="*/ 0 w 1183"/>
                <a:gd name="T3" fmla="*/ 774 h 1416"/>
                <a:gd name="T4" fmla="*/ 1183 w 1183"/>
                <a:gd name="T5" fmla="*/ 0 h 1416"/>
                <a:gd name="T6" fmla="*/ 1015 w 1183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416">
                  <a:moveTo>
                    <a:pt x="1015" y="1416"/>
                  </a:moveTo>
                  <a:lnTo>
                    <a:pt x="0" y="774"/>
                  </a:lnTo>
                  <a:lnTo>
                    <a:pt x="1183" y="0"/>
                  </a:lnTo>
                  <a:lnTo>
                    <a:pt x="1015" y="1416"/>
                  </a:lnTo>
                  <a:close/>
                </a:path>
              </a:pathLst>
            </a:custGeom>
            <a:solidFill>
              <a:srgbClr val="2C6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6950076" y="2986088"/>
              <a:ext cx="230188" cy="420688"/>
            </a:xfrm>
            <a:custGeom>
              <a:avLst/>
              <a:gdLst>
                <a:gd name="T0" fmla="*/ 1015 w 1015"/>
                <a:gd name="T1" fmla="*/ 642 h 1861"/>
                <a:gd name="T2" fmla="*/ 183 w 1015"/>
                <a:gd name="T3" fmla="*/ 1861 h 1861"/>
                <a:gd name="T4" fmla="*/ 0 w 1015"/>
                <a:gd name="T5" fmla="*/ 0 h 1861"/>
                <a:gd name="T6" fmla="*/ 1015 w 1015"/>
                <a:gd name="T7" fmla="*/ 642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861">
                  <a:moveTo>
                    <a:pt x="1015" y="642"/>
                  </a:moveTo>
                  <a:lnTo>
                    <a:pt x="183" y="1861"/>
                  </a:lnTo>
                  <a:lnTo>
                    <a:pt x="0" y="0"/>
                  </a:lnTo>
                  <a:lnTo>
                    <a:pt x="1015" y="642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6992938" y="3130550"/>
              <a:ext cx="309563" cy="276225"/>
            </a:xfrm>
            <a:custGeom>
              <a:avLst/>
              <a:gdLst>
                <a:gd name="T0" fmla="*/ 0 w 1370"/>
                <a:gd name="T1" fmla="*/ 1219 h 1219"/>
                <a:gd name="T2" fmla="*/ 1370 w 1370"/>
                <a:gd name="T3" fmla="*/ 1044 h 1219"/>
                <a:gd name="T4" fmla="*/ 832 w 1370"/>
                <a:gd name="T5" fmla="*/ 0 h 1219"/>
                <a:gd name="T6" fmla="*/ 0 w 1370"/>
                <a:gd name="T7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0" h="1219">
                  <a:moveTo>
                    <a:pt x="0" y="1219"/>
                  </a:moveTo>
                  <a:lnTo>
                    <a:pt x="1370" y="1044"/>
                  </a:lnTo>
                  <a:lnTo>
                    <a:pt x="832" y="0"/>
                  </a:lnTo>
                  <a:lnTo>
                    <a:pt x="0" y="1219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7180263" y="3048000"/>
              <a:ext cx="357188" cy="319088"/>
            </a:xfrm>
            <a:custGeom>
              <a:avLst/>
              <a:gdLst>
                <a:gd name="T0" fmla="*/ 538 w 1571"/>
                <a:gd name="T1" fmla="*/ 1409 h 1409"/>
                <a:gd name="T2" fmla="*/ 1571 w 1571"/>
                <a:gd name="T3" fmla="*/ 0 h 1409"/>
                <a:gd name="T4" fmla="*/ 0 w 1571"/>
                <a:gd name="T5" fmla="*/ 365 h 1409"/>
                <a:gd name="T6" fmla="*/ 538 w 1571"/>
                <a:gd name="T7" fmla="*/ 140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1" h="1409">
                  <a:moveTo>
                    <a:pt x="538" y="1409"/>
                  </a:moveTo>
                  <a:lnTo>
                    <a:pt x="1571" y="0"/>
                  </a:lnTo>
                  <a:lnTo>
                    <a:pt x="0" y="365"/>
                  </a:lnTo>
                  <a:lnTo>
                    <a:pt x="538" y="1409"/>
                  </a:lnTo>
                  <a:close/>
                </a:path>
              </a:pathLst>
            </a:custGeom>
            <a:solidFill>
              <a:srgbClr val="1D5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302501" y="3048000"/>
              <a:ext cx="557213" cy="319088"/>
            </a:xfrm>
            <a:custGeom>
              <a:avLst/>
              <a:gdLst>
                <a:gd name="T0" fmla="*/ 0 w 2458"/>
                <a:gd name="T1" fmla="*/ 1409 h 1409"/>
                <a:gd name="T2" fmla="*/ 2458 w 2458"/>
                <a:gd name="T3" fmla="*/ 854 h 1409"/>
                <a:gd name="T4" fmla="*/ 1033 w 2458"/>
                <a:gd name="T5" fmla="*/ 0 h 1409"/>
                <a:gd name="T6" fmla="*/ 0 w 2458"/>
                <a:gd name="T7" fmla="*/ 1409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8" h="1409">
                  <a:moveTo>
                    <a:pt x="0" y="1409"/>
                  </a:moveTo>
                  <a:lnTo>
                    <a:pt x="2458" y="854"/>
                  </a:lnTo>
                  <a:lnTo>
                    <a:pt x="1033" y="0"/>
                  </a:lnTo>
                  <a:lnTo>
                    <a:pt x="0" y="1409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7537451" y="2584450"/>
              <a:ext cx="331788" cy="657225"/>
            </a:xfrm>
            <a:custGeom>
              <a:avLst/>
              <a:gdLst>
                <a:gd name="T0" fmla="*/ 1425 w 1463"/>
                <a:gd name="T1" fmla="*/ 2897 h 2897"/>
                <a:gd name="T2" fmla="*/ 1463 w 1463"/>
                <a:gd name="T3" fmla="*/ 0 h 2897"/>
                <a:gd name="T4" fmla="*/ 0 w 1463"/>
                <a:gd name="T5" fmla="*/ 2043 h 2897"/>
                <a:gd name="T6" fmla="*/ 1425 w 1463"/>
                <a:gd name="T7" fmla="*/ 2897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3" h="2897">
                  <a:moveTo>
                    <a:pt x="1425" y="2897"/>
                  </a:moveTo>
                  <a:lnTo>
                    <a:pt x="1463" y="0"/>
                  </a:lnTo>
                  <a:lnTo>
                    <a:pt x="0" y="2043"/>
                  </a:lnTo>
                  <a:lnTo>
                    <a:pt x="1425" y="2897"/>
                  </a:lnTo>
                  <a:close/>
                </a:path>
              </a:pathLst>
            </a:custGeom>
            <a:solidFill>
              <a:srgbClr val="225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862888" y="2584450"/>
              <a:ext cx="184150" cy="444500"/>
            </a:xfrm>
            <a:custGeom>
              <a:avLst/>
              <a:gdLst>
                <a:gd name="T0" fmla="*/ 0 w 810"/>
                <a:gd name="T1" fmla="*/ 1957 h 1957"/>
                <a:gd name="T2" fmla="*/ 810 w 810"/>
                <a:gd name="T3" fmla="*/ 1174 h 1957"/>
                <a:gd name="T4" fmla="*/ 810 w 810"/>
                <a:gd name="T5" fmla="*/ 548 h 1957"/>
                <a:gd name="T6" fmla="*/ 25 w 810"/>
                <a:gd name="T7" fmla="*/ 0 h 1957"/>
                <a:gd name="T8" fmla="*/ 0 w 810"/>
                <a:gd name="T9" fmla="*/ 1957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1957">
                  <a:moveTo>
                    <a:pt x="0" y="1957"/>
                  </a:moveTo>
                  <a:lnTo>
                    <a:pt x="810" y="1174"/>
                  </a:lnTo>
                  <a:lnTo>
                    <a:pt x="810" y="548"/>
                  </a:lnTo>
                  <a:lnTo>
                    <a:pt x="25" y="0"/>
                  </a:lnTo>
                  <a:lnTo>
                    <a:pt x="0" y="1957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7869238" y="2238375"/>
              <a:ext cx="177800" cy="471488"/>
            </a:xfrm>
            <a:custGeom>
              <a:avLst/>
              <a:gdLst>
                <a:gd name="T0" fmla="*/ 785 w 785"/>
                <a:gd name="T1" fmla="*/ 2075 h 2075"/>
                <a:gd name="T2" fmla="*/ 0 w 785"/>
                <a:gd name="T3" fmla="*/ 1527 h 2075"/>
                <a:gd name="T4" fmla="*/ 785 w 785"/>
                <a:gd name="T5" fmla="*/ 0 h 2075"/>
                <a:gd name="T6" fmla="*/ 785 w 785"/>
                <a:gd name="T7" fmla="*/ 2075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5" h="2075">
                  <a:moveTo>
                    <a:pt x="785" y="2075"/>
                  </a:moveTo>
                  <a:lnTo>
                    <a:pt x="0" y="1527"/>
                  </a:lnTo>
                  <a:lnTo>
                    <a:pt x="785" y="0"/>
                  </a:lnTo>
                  <a:lnTo>
                    <a:pt x="785" y="207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7862888" y="2851150"/>
              <a:ext cx="184150" cy="450850"/>
            </a:xfrm>
            <a:custGeom>
              <a:avLst/>
              <a:gdLst>
                <a:gd name="T0" fmla="*/ 0 w 810"/>
                <a:gd name="T1" fmla="*/ 783 h 1989"/>
                <a:gd name="T2" fmla="*/ 810 w 810"/>
                <a:gd name="T3" fmla="*/ 1989 h 1989"/>
                <a:gd name="T4" fmla="*/ 810 w 810"/>
                <a:gd name="T5" fmla="*/ 0 h 1989"/>
                <a:gd name="T6" fmla="*/ 0 w 810"/>
                <a:gd name="T7" fmla="*/ 783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1989">
                  <a:moveTo>
                    <a:pt x="0" y="783"/>
                  </a:moveTo>
                  <a:lnTo>
                    <a:pt x="810" y="1989"/>
                  </a:lnTo>
                  <a:lnTo>
                    <a:pt x="810" y="0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7859713" y="3028950"/>
              <a:ext cx="187325" cy="341313"/>
            </a:xfrm>
            <a:custGeom>
              <a:avLst/>
              <a:gdLst>
                <a:gd name="T0" fmla="*/ 0 w 823"/>
                <a:gd name="T1" fmla="*/ 940 h 1507"/>
                <a:gd name="T2" fmla="*/ 823 w 823"/>
                <a:gd name="T3" fmla="*/ 1507 h 1507"/>
                <a:gd name="T4" fmla="*/ 823 w 823"/>
                <a:gd name="T5" fmla="*/ 1206 h 1507"/>
                <a:gd name="T6" fmla="*/ 13 w 823"/>
                <a:gd name="T7" fmla="*/ 0 h 1507"/>
                <a:gd name="T8" fmla="*/ 0 w 823"/>
                <a:gd name="T9" fmla="*/ 94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507">
                  <a:moveTo>
                    <a:pt x="0" y="940"/>
                  </a:moveTo>
                  <a:lnTo>
                    <a:pt x="823" y="1507"/>
                  </a:lnTo>
                  <a:lnTo>
                    <a:pt x="823" y="1206"/>
                  </a:lnTo>
                  <a:lnTo>
                    <a:pt x="13" y="0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17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7859713" y="3241675"/>
              <a:ext cx="187325" cy="368300"/>
            </a:xfrm>
            <a:custGeom>
              <a:avLst/>
              <a:gdLst>
                <a:gd name="T0" fmla="*/ 5 w 828"/>
                <a:gd name="T1" fmla="*/ 0 h 1625"/>
                <a:gd name="T2" fmla="*/ 0 w 828"/>
                <a:gd name="T3" fmla="*/ 1625 h 1625"/>
                <a:gd name="T4" fmla="*/ 828 w 828"/>
                <a:gd name="T5" fmla="*/ 1074 h 1625"/>
                <a:gd name="T6" fmla="*/ 828 w 828"/>
                <a:gd name="T7" fmla="*/ 567 h 1625"/>
                <a:gd name="T8" fmla="*/ 5 w 828"/>
                <a:gd name="T9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1625">
                  <a:moveTo>
                    <a:pt x="5" y="0"/>
                  </a:moveTo>
                  <a:lnTo>
                    <a:pt x="0" y="1625"/>
                  </a:lnTo>
                  <a:lnTo>
                    <a:pt x="828" y="1074"/>
                  </a:lnTo>
                  <a:lnTo>
                    <a:pt x="828" y="56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84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7859713" y="3486150"/>
              <a:ext cx="187325" cy="482600"/>
            </a:xfrm>
            <a:custGeom>
              <a:avLst/>
              <a:gdLst>
                <a:gd name="T0" fmla="*/ 0 w 828"/>
                <a:gd name="T1" fmla="*/ 551 h 2134"/>
                <a:gd name="T2" fmla="*/ 828 w 828"/>
                <a:gd name="T3" fmla="*/ 2134 h 2134"/>
                <a:gd name="T4" fmla="*/ 828 w 828"/>
                <a:gd name="T5" fmla="*/ 0 h 2134"/>
                <a:gd name="T6" fmla="*/ 0 w 828"/>
                <a:gd name="T7" fmla="*/ 551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8" h="2134">
                  <a:moveTo>
                    <a:pt x="0" y="551"/>
                  </a:moveTo>
                  <a:lnTo>
                    <a:pt x="828" y="2134"/>
                  </a:lnTo>
                  <a:lnTo>
                    <a:pt x="828" y="0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7302501" y="3241675"/>
              <a:ext cx="557213" cy="368300"/>
            </a:xfrm>
            <a:custGeom>
              <a:avLst/>
              <a:gdLst>
                <a:gd name="T0" fmla="*/ 0 w 2458"/>
                <a:gd name="T1" fmla="*/ 555 h 1625"/>
                <a:gd name="T2" fmla="*/ 2453 w 2458"/>
                <a:gd name="T3" fmla="*/ 1625 h 1625"/>
                <a:gd name="T4" fmla="*/ 2458 w 2458"/>
                <a:gd name="T5" fmla="*/ 0 h 1625"/>
                <a:gd name="T6" fmla="*/ 0 w 2458"/>
                <a:gd name="T7" fmla="*/ 555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8" h="1625">
                  <a:moveTo>
                    <a:pt x="0" y="555"/>
                  </a:moveTo>
                  <a:lnTo>
                    <a:pt x="2453" y="1625"/>
                  </a:lnTo>
                  <a:lnTo>
                    <a:pt x="2458" y="0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7302501" y="3367088"/>
              <a:ext cx="557213" cy="584200"/>
            </a:xfrm>
            <a:custGeom>
              <a:avLst/>
              <a:gdLst>
                <a:gd name="T0" fmla="*/ 0 w 2453"/>
                <a:gd name="T1" fmla="*/ 0 h 2575"/>
                <a:gd name="T2" fmla="*/ 421 w 2453"/>
                <a:gd name="T3" fmla="*/ 2575 h 2575"/>
                <a:gd name="T4" fmla="*/ 2453 w 2453"/>
                <a:gd name="T5" fmla="*/ 1070 h 2575"/>
                <a:gd name="T6" fmla="*/ 0 w 2453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3" h="2575">
                  <a:moveTo>
                    <a:pt x="0" y="0"/>
                  </a:moveTo>
                  <a:lnTo>
                    <a:pt x="421" y="2575"/>
                  </a:lnTo>
                  <a:lnTo>
                    <a:pt x="2453" y="1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7397751" y="3609975"/>
              <a:ext cx="461963" cy="576263"/>
            </a:xfrm>
            <a:custGeom>
              <a:avLst/>
              <a:gdLst>
                <a:gd name="T0" fmla="*/ 0 w 2032"/>
                <a:gd name="T1" fmla="*/ 1505 h 2538"/>
                <a:gd name="T2" fmla="*/ 989 w 2032"/>
                <a:gd name="T3" fmla="*/ 2538 h 2538"/>
                <a:gd name="T4" fmla="*/ 2032 w 2032"/>
                <a:gd name="T5" fmla="*/ 0 h 2538"/>
                <a:gd name="T6" fmla="*/ 0 w 2032"/>
                <a:gd name="T7" fmla="*/ 1505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2" h="2538">
                  <a:moveTo>
                    <a:pt x="0" y="1505"/>
                  </a:moveTo>
                  <a:lnTo>
                    <a:pt x="989" y="2538"/>
                  </a:lnTo>
                  <a:lnTo>
                    <a:pt x="2032" y="0"/>
                  </a:lnTo>
                  <a:lnTo>
                    <a:pt x="0" y="1505"/>
                  </a:lnTo>
                  <a:close/>
                </a:path>
              </a:pathLst>
            </a:custGeom>
            <a:solidFill>
              <a:srgbClr val="123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7623176" y="3609975"/>
              <a:ext cx="423863" cy="576263"/>
            </a:xfrm>
            <a:custGeom>
              <a:avLst/>
              <a:gdLst>
                <a:gd name="T0" fmla="*/ 0 w 1871"/>
                <a:gd name="T1" fmla="*/ 2538 h 2538"/>
                <a:gd name="T2" fmla="*/ 1871 w 1871"/>
                <a:gd name="T3" fmla="*/ 1728 h 2538"/>
                <a:gd name="T4" fmla="*/ 1871 w 1871"/>
                <a:gd name="T5" fmla="*/ 1583 h 2538"/>
                <a:gd name="T6" fmla="*/ 1043 w 1871"/>
                <a:gd name="T7" fmla="*/ 0 h 2538"/>
                <a:gd name="T8" fmla="*/ 0 w 1871"/>
                <a:gd name="T9" fmla="*/ 2538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1" h="2538">
                  <a:moveTo>
                    <a:pt x="0" y="2538"/>
                  </a:moveTo>
                  <a:lnTo>
                    <a:pt x="1871" y="1728"/>
                  </a:lnTo>
                  <a:lnTo>
                    <a:pt x="1871" y="1583"/>
                  </a:lnTo>
                  <a:lnTo>
                    <a:pt x="1043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0F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7623176" y="4002088"/>
              <a:ext cx="423863" cy="403225"/>
            </a:xfrm>
            <a:custGeom>
              <a:avLst/>
              <a:gdLst>
                <a:gd name="T0" fmla="*/ 0 w 1871"/>
                <a:gd name="T1" fmla="*/ 810 h 1778"/>
                <a:gd name="T2" fmla="*/ 817 w 1871"/>
                <a:gd name="T3" fmla="*/ 1778 h 1778"/>
                <a:gd name="T4" fmla="*/ 1871 w 1871"/>
                <a:gd name="T5" fmla="*/ 73 h 1778"/>
                <a:gd name="T6" fmla="*/ 1871 w 1871"/>
                <a:gd name="T7" fmla="*/ 0 h 1778"/>
                <a:gd name="T8" fmla="*/ 0 w 1871"/>
                <a:gd name="T9" fmla="*/ 81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1" h="1778">
                  <a:moveTo>
                    <a:pt x="0" y="810"/>
                  </a:moveTo>
                  <a:lnTo>
                    <a:pt x="817" y="1778"/>
                  </a:lnTo>
                  <a:lnTo>
                    <a:pt x="1871" y="73"/>
                  </a:lnTo>
                  <a:lnTo>
                    <a:pt x="1871" y="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rgbClr val="0D2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7807326" y="4019550"/>
              <a:ext cx="239713" cy="385763"/>
            </a:xfrm>
            <a:custGeom>
              <a:avLst/>
              <a:gdLst>
                <a:gd name="T0" fmla="*/ 0 w 1054"/>
                <a:gd name="T1" fmla="*/ 1705 h 1705"/>
                <a:gd name="T2" fmla="*/ 1054 w 1054"/>
                <a:gd name="T3" fmla="*/ 817 h 1705"/>
                <a:gd name="T4" fmla="*/ 1054 w 1054"/>
                <a:gd name="T5" fmla="*/ 0 h 1705"/>
                <a:gd name="T6" fmla="*/ 0 w 1054"/>
                <a:gd name="T7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4" h="1705">
                  <a:moveTo>
                    <a:pt x="0" y="1705"/>
                  </a:moveTo>
                  <a:lnTo>
                    <a:pt x="1054" y="817"/>
                  </a:lnTo>
                  <a:lnTo>
                    <a:pt x="1054" y="0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rgbClr val="0A1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7807326" y="4203700"/>
              <a:ext cx="239713" cy="444500"/>
            </a:xfrm>
            <a:custGeom>
              <a:avLst/>
              <a:gdLst>
                <a:gd name="T0" fmla="*/ 0 w 1054"/>
                <a:gd name="T1" fmla="*/ 888 h 1958"/>
                <a:gd name="T2" fmla="*/ 914 w 1054"/>
                <a:gd name="T3" fmla="*/ 1958 h 1958"/>
                <a:gd name="T4" fmla="*/ 1054 w 1054"/>
                <a:gd name="T5" fmla="*/ 1958 h 1958"/>
                <a:gd name="T6" fmla="*/ 1054 w 1054"/>
                <a:gd name="T7" fmla="*/ 0 h 1958"/>
                <a:gd name="T8" fmla="*/ 0 w 1054"/>
                <a:gd name="T9" fmla="*/ 888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4" h="1958">
                  <a:moveTo>
                    <a:pt x="0" y="888"/>
                  </a:moveTo>
                  <a:lnTo>
                    <a:pt x="914" y="1958"/>
                  </a:lnTo>
                  <a:lnTo>
                    <a:pt x="1054" y="1958"/>
                  </a:lnTo>
                  <a:lnTo>
                    <a:pt x="1054" y="0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0614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7107238" y="4391025"/>
              <a:ext cx="908050" cy="257175"/>
            </a:xfrm>
            <a:custGeom>
              <a:avLst/>
              <a:gdLst>
                <a:gd name="T0" fmla="*/ 2947 w 4001"/>
                <a:gd name="T1" fmla="*/ 1134 h 1134"/>
                <a:gd name="T2" fmla="*/ 0 w 4001"/>
                <a:gd name="T3" fmla="*/ 0 h 1134"/>
                <a:gd name="T4" fmla="*/ 3087 w 4001"/>
                <a:gd name="T5" fmla="*/ 64 h 1134"/>
                <a:gd name="T6" fmla="*/ 4001 w 4001"/>
                <a:gd name="T7" fmla="*/ 1134 h 1134"/>
                <a:gd name="T8" fmla="*/ 2947 w 4001"/>
                <a:gd name="T9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1" h="1134">
                  <a:moveTo>
                    <a:pt x="2947" y="1134"/>
                  </a:moveTo>
                  <a:lnTo>
                    <a:pt x="0" y="0"/>
                  </a:lnTo>
                  <a:lnTo>
                    <a:pt x="3087" y="64"/>
                  </a:lnTo>
                  <a:lnTo>
                    <a:pt x="4001" y="1134"/>
                  </a:lnTo>
                  <a:lnTo>
                    <a:pt x="2947" y="1134"/>
                  </a:lnTo>
                  <a:close/>
                </a:path>
              </a:pathLst>
            </a:custGeom>
            <a:solidFill>
              <a:srgbClr val="09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7107238" y="4186238"/>
              <a:ext cx="700088" cy="219075"/>
            </a:xfrm>
            <a:custGeom>
              <a:avLst/>
              <a:gdLst>
                <a:gd name="T0" fmla="*/ 2270 w 3087"/>
                <a:gd name="T1" fmla="*/ 0 h 968"/>
                <a:gd name="T2" fmla="*/ 0 w 3087"/>
                <a:gd name="T3" fmla="*/ 904 h 968"/>
                <a:gd name="T4" fmla="*/ 3087 w 3087"/>
                <a:gd name="T5" fmla="*/ 968 h 968"/>
                <a:gd name="T6" fmla="*/ 2270 w 3087"/>
                <a:gd name="T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7" h="968">
                  <a:moveTo>
                    <a:pt x="2270" y="0"/>
                  </a:moveTo>
                  <a:lnTo>
                    <a:pt x="0" y="904"/>
                  </a:lnTo>
                  <a:lnTo>
                    <a:pt x="3087" y="968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rgbClr val="0B2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6448426" y="4391025"/>
              <a:ext cx="1327150" cy="257175"/>
            </a:xfrm>
            <a:custGeom>
              <a:avLst/>
              <a:gdLst>
                <a:gd name="T0" fmla="*/ 0 w 5858"/>
                <a:gd name="T1" fmla="*/ 1134 h 1134"/>
                <a:gd name="T2" fmla="*/ 2911 w 5858"/>
                <a:gd name="T3" fmla="*/ 0 h 1134"/>
                <a:gd name="T4" fmla="*/ 5858 w 5858"/>
                <a:gd name="T5" fmla="*/ 1134 h 1134"/>
                <a:gd name="T6" fmla="*/ 0 w 5858"/>
                <a:gd name="T7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58" h="1134">
                  <a:moveTo>
                    <a:pt x="0" y="1134"/>
                  </a:moveTo>
                  <a:lnTo>
                    <a:pt x="2911" y="0"/>
                  </a:lnTo>
                  <a:lnTo>
                    <a:pt x="5858" y="1134"/>
                  </a:lnTo>
                  <a:lnTo>
                    <a:pt x="0" y="1134"/>
                  </a:lnTo>
                  <a:close/>
                </a:path>
              </a:pathLst>
            </a:custGeom>
            <a:solidFill>
              <a:srgbClr val="0A1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6961188" y="4391025"/>
              <a:ext cx="814388" cy="257175"/>
            </a:xfrm>
            <a:custGeom>
              <a:avLst/>
              <a:gdLst>
                <a:gd name="T0" fmla="*/ 645 w 3592"/>
                <a:gd name="T1" fmla="*/ 0 h 1134"/>
                <a:gd name="T2" fmla="*/ 0 w 3592"/>
                <a:gd name="T3" fmla="*/ 1134 h 1134"/>
                <a:gd name="T4" fmla="*/ 3592 w 3592"/>
                <a:gd name="T5" fmla="*/ 1134 h 1134"/>
                <a:gd name="T6" fmla="*/ 645 w 3592"/>
                <a:gd name="T7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2" h="1134">
                  <a:moveTo>
                    <a:pt x="645" y="0"/>
                  </a:moveTo>
                  <a:lnTo>
                    <a:pt x="0" y="1134"/>
                  </a:lnTo>
                  <a:lnTo>
                    <a:pt x="3592" y="1134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7396163" y="3951288"/>
              <a:ext cx="227013" cy="325438"/>
            </a:xfrm>
            <a:custGeom>
              <a:avLst/>
              <a:gdLst>
                <a:gd name="T0" fmla="*/ 10 w 999"/>
                <a:gd name="T1" fmla="*/ 0 h 1431"/>
                <a:gd name="T2" fmla="*/ 0 w 999"/>
                <a:gd name="T3" fmla="*/ 1431 h 1431"/>
                <a:gd name="T4" fmla="*/ 999 w 999"/>
                <a:gd name="T5" fmla="*/ 1033 h 1431"/>
                <a:gd name="T6" fmla="*/ 10 w 999"/>
                <a:gd name="T7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9" h="1431">
                  <a:moveTo>
                    <a:pt x="10" y="0"/>
                  </a:moveTo>
                  <a:lnTo>
                    <a:pt x="0" y="1431"/>
                  </a:lnTo>
                  <a:lnTo>
                    <a:pt x="999" y="10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6986588" y="3951288"/>
              <a:ext cx="411163" cy="325438"/>
            </a:xfrm>
            <a:custGeom>
              <a:avLst/>
              <a:gdLst>
                <a:gd name="T0" fmla="*/ 1819 w 1819"/>
                <a:gd name="T1" fmla="*/ 0 h 1431"/>
                <a:gd name="T2" fmla="*/ 0 w 1819"/>
                <a:gd name="T3" fmla="*/ 1130 h 1431"/>
                <a:gd name="T4" fmla="*/ 1809 w 1819"/>
                <a:gd name="T5" fmla="*/ 1431 h 1431"/>
                <a:gd name="T6" fmla="*/ 1819 w 1819"/>
                <a:gd name="T7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9" h="1431">
                  <a:moveTo>
                    <a:pt x="1819" y="0"/>
                  </a:moveTo>
                  <a:lnTo>
                    <a:pt x="0" y="1130"/>
                  </a:lnTo>
                  <a:lnTo>
                    <a:pt x="1809" y="1431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0E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815138" y="4208463"/>
              <a:ext cx="581025" cy="296863"/>
            </a:xfrm>
            <a:custGeom>
              <a:avLst/>
              <a:gdLst>
                <a:gd name="T0" fmla="*/ 753 w 2562"/>
                <a:gd name="T1" fmla="*/ 0 h 1310"/>
                <a:gd name="T2" fmla="*/ 0 w 2562"/>
                <a:gd name="T3" fmla="*/ 1310 h 1310"/>
                <a:gd name="T4" fmla="*/ 2562 w 2562"/>
                <a:gd name="T5" fmla="*/ 301 h 1310"/>
                <a:gd name="T6" fmla="*/ 753 w 2562"/>
                <a:gd name="T7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2" h="1310">
                  <a:moveTo>
                    <a:pt x="753" y="0"/>
                  </a:moveTo>
                  <a:lnTo>
                    <a:pt x="0" y="1310"/>
                  </a:lnTo>
                  <a:lnTo>
                    <a:pt x="2562" y="301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6548438" y="4208463"/>
              <a:ext cx="438150" cy="296863"/>
            </a:xfrm>
            <a:custGeom>
              <a:avLst/>
              <a:gdLst>
                <a:gd name="T0" fmla="*/ 1926 w 1926"/>
                <a:gd name="T1" fmla="*/ 0 h 1310"/>
                <a:gd name="T2" fmla="*/ 0 w 1926"/>
                <a:gd name="T3" fmla="*/ 667 h 1310"/>
                <a:gd name="T4" fmla="*/ 1173 w 1926"/>
                <a:gd name="T5" fmla="*/ 1310 h 1310"/>
                <a:gd name="T6" fmla="*/ 1926 w 1926"/>
                <a:gd name="T7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6" h="1310">
                  <a:moveTo>
                    <a:pt x="1926" y="0"/>
                  </a:moveTo>
                  <a:lnTo>
                    <a:pt x="0" y="667"/>
                  </a:lnTo>
                  <a:lnTo>
                    <a:pt x="1173" y="1310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0F2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6242051" y="4359275"/>
              <a:ext cx="573088" cy="288925"/>
            </a:xfrm>
            <a:custGeom>
              <a:avLst/>
              <a:gdLst>
                <a:gd name="T0" fmla="*/ 0 w 2528"/>
                <a:gd name="T1" fmla="*/ 1274 h 1274"/>
                <a:gd name="T2" fmla="*/ 1355 w 2528"/>
                <a:gd name="T3" fmla="*/ 0 h 1274"/>
                <a:gd name="T4" fmla="*/ 2528 w 2528"/>
                <a:gd name="T5" fmla="*/ 643 h 1274"/>
                <a:gd name="T6" fmla="*/ 908 w 2528"/>
                <a:gd name="T7" fmla="*/ 1274 h 1274"/>
                <a:gd name="T8" fmla="*/ 0 w 2528"/>
                <a:gd name="T9" fmla="*/ 127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8" h="1274">
                  <a:moveTo>
                    <a:pt x="0" y="1274"/>
                  </a:moveTo>
                  <a:lnTo>
                    <a:pt x="1355" y="0"/>
                  </a:lnTo>
                  <a:lnTo>
                    <a:pt x="2528" y="643"/>
                  </a:lnTo>
                  <a:lnTo>
                    <a:pt x="908" y="1274"/>
                  </a:lnTo>
                  <a:lnTo>
                    <a:pt x="0" y="1274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6548438" y="3803650"/>
              <a:ext cx="438150" cy="555625"/>
            </a:xfrm>
            <a:custGeom>
              <a:avLst/>
              <a:gdLst>
                <a:gd name="T0" fmla="*/ 0 w 1926"/>
                <a:gd name="T1" fmla="*/ 2453 h 2453"/>
                <a:gd name="T2" fmla="*/ 711 w 1926"/>
                <a:gd name="T3" fmla="*/ 0 h 2453"/>
                <a:gd name="T4" fmla="*/ 1926 w 1926"/>
                <a:gd name="T5" fmla="*/ 1786 h 2453"/>
                <a:gd name="T6" fmla="*/ 0 w 1926"/>
                <a:gd name="T7" fmla="*/ 2453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6" h="2453">
                  <a:moveTo>
                    <a:pt x="0" y="2453"/>
                  </a:moveTo>
                  <a:lnTo>
                    <a:pt x="711" y="0"/>
                  </a:lnTo>
                  <a:lnTo>
                    <a:pt x="1926" y="1786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133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986588" y="3619500"/>
              <a:ext cx="411163" cy="588963"/>
            </a:xfrm>
            <a:custGeom>
              <a:avLst/>
              <a:gdLst>
                <a:gd name="T0" fmla="*/ 1819 w 1819"/>
                <a:gd name="T1" fmla="*/ 1462 h 2592"/>
                <a:gd name="T2" fmla="*/ 527 w 1819"/>
                <a:gd name="T3" fmla="*/ 0 h 2592"/>
                <a:gd name="T4" fmla="*/ 0 w 1819"/>
                <a:gd name="T5" fmla="*/ 2592 h 2592"/>
                <a:gd name="T6" fmla="*/ 1819 w 1819"/>
                <a:gd name="T7" fmla="*/ 1462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9" h="2592">
                  <a:moveTo>
                    <a:pt x="1819" y="1462"/>
                  </a:moveTo>
                  <a:lnTo>
                    <a:pt x="527" y="0"/>
                  </a:lnTo>
                  <a:lnTo>
                    <a:pt x="0" y="2592"/>
                  </a:lnTo>
                  <a:lnTo>
                    <a:pt x="1819" y="1462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7105651" y="3367088"/>
              <a:ext cx="292100" cy="584200"/>
            </a:xfrm>
            <a:custGeom>
              <a:avLst/>
              <a:gdLst>
                <a:gd name="T0" fmla="*/ 871 w 1292"/>
                <a:gd name="T1" fmla="*/ 0 h 2575"/>
                <a:gd name="T2" fmla="*/ 0 w 1292"/>
                <a:gd name="T3" fmla="*/ 1113 h 2575"/>
                <a:gd name="T4" fmla="*/ 1292 w 1292"/>
                <a:gd name="T5" fmla="*/ 2575 h 2575"/>
                <a:gd name="T6" fmla="*/ 871 w 1292"/>
                <a:gd name="T7" fmla="*/ 0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2" h="2575">
                  <a:moveTo>
                    <a:pt x="871" y="0"/>
                  </a:moveTo>
                  <a:lnTo>
                    <a:pt x="0" y="1113"/>
                  </a:lnTo>
                  <a:lnTo>
                    <a:pt x="1292" y="2575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143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6992938" y="3367088"/>
              <a:ext cx="309563" cy="252413"/>
            </a:xfrm>
            <a:custGeom>
              <a:avLst/>
              <a:gdLst>
                <a:gd name="T0" fmla="*/ 499 w 1370"/>
                <a:gd name="T1" fmla="*/ 1113 h 1113"/>
                <a:gd name="T2" fmla="*/ 0 w 1370"/>
                <a:gd name="T3" fmla="*/ 175 h 1113"/>
                <a:gd name="T4" fmla="*/ 1370 w 1370"/>
                <a:gd name="T5" fmla="*/ 0 h 1113"/>
                <a:gd name="T6" fmla="*/ 499 w 1370"/>
                <a:gd name="T7" fmla="*/ 1113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0" h="1113">
                  <a:moveTo>
                    <a:pt x="499" y="1113"/>
                  </a:moveTo>
                  <a:lnTo>
                    <a:pt x="0" y="175"/>
                  </a:lnTo>
                  <a:lnTo>
                    <a:pt x="1370" y="0"/>
                  </a:lnTo>
                  <a:lnTo>
                    <a:pt x="499" y="1113"/>
                  </a:lnTo>
                  <a:close/>
                </a:path>
              </a:pathLst>
            </a:custGeom>
            <a:solidFill>
              <a:srgbClr val="1E5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6659563" y="3406775"/>
              <a:ext cx="446088" cy="212725"/>
            </a:xfrm>
            <a:custGeom>
              <a:avLst/>
              <a:gdLst>
                <a:gd name="T0" fmla="*/ 0 w 1963"/>
                <a:gd name="T1" fmla="*/ 742 h 938"/>
                <a:gd name="T2" fmla="*/ 1963 w 1963"/>
                <a:gd name="T3" fmla="*/ 938 h 938"/>
                <a:gd name="T4" fmla="*/ 1464 w 1963"/>
                <a:gd name="T5" fmla="*/ 0 h 938"/>
                <a:gd name="T6" fmla="*/ 0 w 1963"/>
                <a:gd name="T7" fmla="*/ 742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3" h="938">
                  <a:moveTo>
                    <a:pt x="0" y="742"/>
                  </a:moveTo>
                  <a:lnTo>
                    <a:pt x="1963" y="938"/>
                  </a:lnTo>
                  <a:lnTo>
                    <a:pt x="1464" y="0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153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6659563" y="3575050"/>
              <a:ext cx="446088" cy="228600"/>
            </a:xfrm>
            <a:custGeom>
              <a:avLst/>
              <a:gdLst>
                <a:gd name="T0" fmla="*/ 0 w 1963"/>
                <a:gd name="T1" fmla="*/ 0 h 1002"/>
                <a:gd name="T2" fmla="*/ 221 w 1963"/>
                <a:gd name="T3" fmla="*/ 1002 h 1002"/>
                <a:gd name="T4" fmla="*/ 1963 w 1963"/>
                <a:gd name="T5" fmla="*/ 196 h 1002"/>
                <a:gd name="T6" fmla="*/ 0 w 1963"/>
                <a:gd name="T7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3" h="1002">
                  <a:moveTo>
                    <a:pt x="0" y="0"/>
                  </a:moveTo>
                  <a:lnTo>
                    <a:pt x="221" y="1002"/>
                  </a:lnTo>
                  <a:lnTo>
                    <a:pt x="1963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6710363" y="3619500"/>
              <a:ext cx="395288" cy="588963"/>
            </a:xfrm>
            <a:custGeom>
              <a:avLst/>
              <a:gdLst>
                <a:gd name="T0" fmla="*/ 1742 w 1742"/>
                <a:gd name="T1" fmla="*/ 0 h 2592"/>
                <a:gd name="T2" fmla="*/ 1215 w 1742"/>
                <a:gd name="T3" fmla="*/ 2592 h 2592"/>
                <a:gd name="T4" fmla="*/ 0 w 1742"/>
                <a:gd name="T5" fmla="*/ 806 h 2592"/>
                <a:gd name="T6" fmla="*/ 1742 w 1742"/>
                <a:gd name="T7" fmla="*/ 0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2" h="2592">
                  <a:moveTo>
                    <a:pt x="1742" y="0"/>
                  </a:moveTo>
                  <a:lnTo>
                    <a:pt x="1215" y="2592"/>
                  </a:lnTo>
                  <a:lnTo>
                    <a:pt x="0" y="806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143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6345238" y="3575050"/>
              <a:ext cx="365125" cy="228600"/>
            </a:xfrm>
            <a:custGeom>
              <a:avLst/>
              <a:gdLst>
                <a:gd name="T0" fmla="*/ 0 w 1608"/>
                <a:gd name="T1" fmla="*/ 172 h 1002"/>
                <a:gd name="T2" fmla="*/ 1608 w 1608"/>
                <a:gd name="T3" fmla="*/ 1002 h 1002"/>
                <a:gd name="T4" fmla="*/ 1387 w 1608"/>
                <a:gd name="T5" fmla="*/ 0 h 1002"/>
                <a:gd name="T6" fmla="*/ 0 w 1608"/>
                <a:gd name="T7" fmla="*/ 17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8" h="1002">
                  <a:moveTo>
                    <a:pt x="0" y="172"/>
                  </a:moveTo>
                  <a:lnTo>
                    <a:pt x="1608" y="1002"/>
                  </a:lnTo>
                  <a:lnTo>
                    <a:pt x="1387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6269038" y="3614738"/>
              <a:ext cx="441325" cy="357188"/>
            </a:xfrm>
            <a:custGeom>
              <a:avLst/>
              <a:gdLst>
                <a:gd name="T0" fmla="*/ 340 w 1948"/>
                <a:gd name="T1" fmla="*/ 0 h 1573"/>
                <a:gd name="T2" fmla="*/ 0 w 1948"/>
                <a:gd name="T3" fmla="*/ 1573 h 1573"/>
                <a:gd name="T4" fmla="*/ 1948 w 1948"/>
                <a:gd name="T5" fmla="*/ 830 h 1573"/>
                <a:gd name="T6" fmla="*/ 340 w 1948"/>
                <a:gd name="T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8" h="1573">
                  <a:moveTo>
                    <a:pt x="340" y="0"/>
                  </a:moveTo>
                  <a:lnTo>
                    <a:pt x="0" y="1573"/>
                  </a:lnTo>
                  <a:lnTo>
                    <a:pt x="1948" y="83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16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6269038" y="3803650"/>
              <a:ext cx="441325" cy="555625"/>
            </a:xfrm>
            <a:custGeom>
              <a:avLst/>
              <a:gdLst>
                <a:gd name="T0" fmla="*/ 0 w 1948"/>
                <a:gd name="T1" fmla="*/ 743 h 2453"/>
                <a:gd name="T2" fmla="*/ 1237 w 1948"/>
                <a:gd name="T3" fmla="*/ 2453 h 2453"/>
                <a:gd name="T4" fmla="*/ 1948 w 1948"/>
                <a:gd name="T5" fmla="*/ 0 h 2453"/>
                <a:gd name="T6" fmla="*/ 0 w 1948"/>
                <a:gd name="T7" fmla="*/ 743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8" h="2453">
                  <a:moveTo>
                    <a:pt x="0" y="743"/>
                  </a:moveTo>
                  <a:lnTo>
                    <a:pt x="1237" y="2453"/>
                  </a:lnTo>
                  <a:lnTo>
                    <a:pt x="1948" y="0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5926138" y="3614738"/>
              <a:ext cx="419100" cy="357188"/>
            </a:xfrm>
            <a:custGeom>
              <a:avLst/>
              <a:gdLst>
                <a:gd name="T0" fmla="*/ 1511 w 1851"/>
                <a:gd name="T1" fmla="*/ 1573 h 1573"/>
                <a:gd name="T2" fmla="*/ 0 w 1851"/>
                <a:gd name="T3" fmla="*/ 0 h 1573"/>
                <a:gd name="T4" fmla="*/ 1851 w 1851"/>
                <a:gd name="T5" fmla="*/ 0 h 1573"/>
                <a:gd name="T6" fmla="*/ 1511 w 1851"/>
                <a:gd name="T7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1" h="1573">
                  <a:moveTo>
                    <a:pt x="1511" y="1573"/>
                  </a:moveTo>
                  <a:lnTo>
                    <a:pt x="0" y="0"/>
                  </a:lnTo>
                  <a:lnTo>
                    <a:pt x="1851" y="0"/>
                  </a:lnTo>
                  <a:lnTo>
                    <a:pt x="1511" y="1573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6191251" y="3971925"/>
              <a:ext cx="357188" cy="387350"/>
            </a:xfrm>
            <a:custGeom>
              <a:avLst/>
              <a:gdLst>
                <a:gd name="T0" fmla="*/ 344 w 1581"/>
                <a:gd name="T1" fmla="*/ 0 h 1710"/>
                <a:gd name="T2" fmla="*/ 0 w 1581"/>
                <a:gd name="T3" fmla="*/ 1613 h 1710"/>
                <a:gd name="T4" fmla="*/ 1581 w 1581"/>
                <a:gd name="T5" fmla="*/ 1710 h 1710"/>
                <a:gd name="T6" fmla="*/ 344 w 1581"/>
                <a:gd name="T7" fmla="*/ 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1" h="1710">
                  <a:moveTo>
                    <a:pt x="344" y="0"/>
                  </a:moveTo>
                  <a:lnTo>
                    <a:pt x="0" y="1613"/>
                  </a:lnTo>
                  <a:lnTo>
                    <a:pt x="1581" y="171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F2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6124576" y="4337050"/>
              <a:ext cx="423863" cy="311150"/>
            </a:xfrm>
            <a:custGeom>
              <a:avLst/>
              <a:gdLst>
                <a:gd name="T0" fmla="*/ 289 w 1870"/>
                <a:gd name="T1" fmla="*/ 0 h 1371"/>
                <a:gd name="T2" fmla="*/ 0 w 1870"/>
                <a:gd name="T3" fmla="*/ 1371 h 1371"/>
                <a:gd name="T4" fmla="*/ 515 w 1870"/>
                <a:gd name="T5" fmla="*/ 1371 h 1371"/>
                <a:gd name="T6" fmla="*/ 1870 w 1870"/>
                <a:gd name="T7" fmla="*/ 97 h 1371"/>
                <a:gd name="T8" fmla="*/ 289 w 1870"/>
                <a:gd name="T9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0" h="1371">
                  <a:moveTo>
                    <a:pt x="289" y="0"/>
                  </a:moveTo>
                  <a:lnTo>
                    <a:pt x="0" y="1371"/>
                  </a:lnTo>
                  <a:lnTo>
                    <a:pt x="515" y="1371"/>
                  </a:lnTo>
                  <a:lnTo>
                    <a:pt x="1870" y="9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E2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5870576" y="4337050"/>
              <a:ext cx="320675" cy="311150"/>
            </a:xfrm>
            <a:custGeom>
              <a:avLst/>
              <a:gdLst>
                <a:gd name="T0" fmla="*/ 1410 w 1410"/>
                <a:gd name="T1" fmla="*/ 0 h 1371"/>
                <a:gd name="T2" fmla="*/ 0 w 1410"/>
                <a:gd name="T3" fmla="*/ 366 h 1371"/>
                <a:gd name="T4" fmla="*/ 621 w 1410"/>
                <a:gd name="T5" fmla="*/ 1371 h 1371"/>
                <a:gd name="T6" fmla="*/ 1121 w 1410"/>
                <a:gd name="T7" fmla="*/ 1371 h 1371"/>
                <a:gd name="T8" fmla="*/ 1410 w 1410"/>
                <a:gd name="T9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1371">
                  <a:moveTo>
                    <a:pt x="1410" y="0"/>
                  </a:moveTo>
                  <a:lnTo>
                    <a:pt x="0" y="366"/>
                  </a:lnTo>
                  <a:lnTo>
                    <a:pt x="621" y="1371"/>
                  </a:lnTo>
                  <a:lnTo>
                    <a:pt x="1121" y="137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0E2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5365751" y="4419600"/>
              <a:ext cx="646113" cy="228600"/>
            </a:xfrm>
            <a:custGeom>
              <a:avLst/>
              <a:gdLst>
                <a:gd name="T0" fmla="*/ 2226 w 2847"/>
                <a:gd name="T1" fmla="*/ 0 h 1005"/>
                <a:gd name="T2" fmla="*/ 0 w 2847"/>
                <a:gd name="T3" fmla="*/ 484 h 1005"/>
                <a:gd name="T4" fmla="*/ 1491 w 2847"/>
                <a:gd name="T5" fmla="*/ 1005 h 1005"/>
                <a:gd name="T6" fmla="*/ 2847 w 2847"/>
                <a:gd name="T7" fmla="*/ 1005 h 1005"/>
                <a:gd name="T8" fmla="*/ 2226 w 2847"/>
                <a:gd name="T9" fmla="*/ 0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7" h="1005">
                  <a:moveTo>
                    <a:pt x="2226" y="0"/>
                  </a:moveTo>
                  <a:lnTo>
                    <a:pt x="0" y="484"/>
                  </a:lnTo>
                  <a:lnTo>
                    <a:pt x="1491" y="1005"/>
                  </a:lnTo>
                  <a:lnTo>
                    <a:pt x="2847" y="1005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rgbClr val="08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5688013" y="3614738"/>
              <a:ext cx="581025" cy="357188"/>
            </a:xfrm>
            <a:custGeom>
              <a:avLst/>
              <a:gdLst>
                <a:gd name="T0" fmla="*/ 1049 w 2560"/>
                <a:gd name="T1" fmla="*/ 0 h 1573"/>
                <a:gd name="T2" fmla="*/ 0 w 2560"/>
                <a:gd name="T3" fmla="*/ 1036 h 1573"/>
                <a:gd name="T4" fmla="*/ 2560 w 2560"/>
                <a:gd name="T5" fmla="*/ 1573 h 1573"/>
                <a:gd name="T6" fmla="*/ 1049 w 2560"/>
                <a:gd name="T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0" h="1573">
                  <a:moveTo>
                    <a:pt x="1049" y="0"/>
                  </a:moveTo>
                  <a:lnTo>
                    <a:pt x="0" y="1036"/>
                  </a:lnTo>
                  <a:lnTo>
                    <a:pt x="2560" y="1573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13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5688013" y="3849688"/>
              <a:ext cx="581025" cy="569913"/>
            </a:xfrm>
            <a:custGeom>
              <a:avLst/>
              <a:gdLst>
                <a:gd name="T0" fmla="*/ 0 w 2560"/>
                <a:gd name="T1" fmla="*/ 0 h 2516"/>
                <a:gd name="T2" fmla="*/ 806 w 2560"/>
                <a:gd name="T3" fmla="*/ 2516 h 2516"/>
                <a:gd name="T4" fmla="*/ 2560 w 2560"/>
                <a:gd name="T5" fmla="*/ 537 h 2516"/>
                <a:gd name="T6" fmla="*/ 0 w 2560"/>
                <a:gd name="T7" fmla="*/ 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0" h="2516">
                  <a:moveTo>
                    <a:pt x="0" y="0"/>
                  </a:moveTo>
                  <a:lnTo>
                    <a:pt x="806" y="2516"/>
                  </a:lnTo>
                  <a:lnTo>
                    <a:pt x="256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5870576" y="3971925"/>
              <a:ext cx="396875" cy="447675"/>
            </a:xfrm>
            <a:custGeom>
              <a:avLst/>
              <a:gdLst>
                <a:gd name="T0" fmla="*/ 1410 w 1749"/>
                <a:gd name="T1" fmla="*/ 1614 h 1980"/>
                <a:gd name="T2" fmla="*/ 1749 w 1749"/>
                <a:gd name="T3" fmla="*/ 0 h 1980"/>
                <a:gd name="T4" fmla="*/ 0 w 1749"/>
                <a:gd name="T5" fmla="*/ 1980 h 1980"/>
                <a:gd name="T6" fmla="*/ 1410 w 1749"/>
                <a:gd name="T7" fmla="*/ 161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9" h="1980">
                  <a:moveTo>
                    <a:pt x="1410" y="1614"/>
                  </a:moveTo>
                  <a:lnTo>
                    <a:pt x="1749" y="0"/>
                  </a:lnTo>
                  <a:lnTo>
                    <a:pt x="0" y="1980"/>
                  </a:lnTo>
                  <a:lnTo>
                    <a:pt x="1410" y="1614"/>
                  </a:lnTo>
                  <a:close/>
                </a:path>
              </a:pathLst>
            </a:custGeom>
            <a:solidFill>
              <a:srgbClr val="0D2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5461001" y="3849688"/>
              <a:ext cx="409575" cy="569913"/>
            </a:xfrm>
            <a:custGeom>
              <a:avLst/>
              <a:gdLst>
                <a:gd name="T0" fmla="*/ 1806 w 1806"/>
                <a:gd name="T1" fmla="*/ 2516 h 2516"/>
                <a:gd name="T2" fmla="*/ 0 w 1806"/>
                <a:gd name="T3" fmla="*/ 946 h 2516"/>
                <a:gd name="T4" fmla="*/ 1000 w 1806"/>
                <a:gd name="T5" fmla="*/ 0 h 2516"/>
                <a:gd name="T6" fmla="*/ 1806 w 1806"/>
                <a:gd name="T7" fmla="*/ 2516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6" h="2516">
                  <a:moveTo>
                    <a:pt x="1806" y="2516"/>
                  </a:moveTo>
                  <a:lnTo>
                    <a:pt x="0" y="946"/>
                  </a:lnTo>
                  <a:lnTo>
                    <a:pt x="1000" y="0"/>
                  </a:lnTo>
                  <a:lnTo>
                    <a:pt x="1806" y="2516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5659438" y="3546475"/>
              <a:ext cx="266700" cy="303213"/>
            </a:xfrm>
            <a:custGeom>
              <a:avLst/>
              <a:gdLst>
                <a:gd name="T0" fmla="*/ 0 w 1172"/>
                <a:gd name="T1" fmla="*/ 0 h 1337"/>
                <a:gd name="T2" fmla="*/ 123 w 1172"/>
                <a:gd name="T3" fmla="*/ 1337 h 1337"/>
                <a:gd name="T4" fmla="*/ 1172 w 1172"/>
                <a:gd name="T5" fmla="*/ 301 h 1337"/>
                <a:gd name="T6" fmla="*/ 0 w 1172"/>
                <a:gd name="T7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2" h="1337">
                  <a:moveTo>
                    <a:pt x="0" y="0"/>
                  </a:moveTo>
                  <a:lnTo>
                    <a:pt x="123" y="1337"/>
                  </a:lnTo>
                  <a:lnTo>
                    <a:pt x="1172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5332413" y="3546475"/>
              <a:ext cx="355600" cy="303213"/>
            </a:xfrm>
            <a:custGeom>
              <a:avLst/>
              <a:gdLst>
                <a:gd name="T0" fmla="*/ 0 w 1565"/>
                <a:gd name="T1" fmla="*/ 129 h 1337"/>
                <a:gd name="T2" fmla="*/ 1565 w 1565"/>
                <a:gd name="T3" fmla="*/ 1337 h 1337"/>
                <a:gd name="T4" fmla="*/ 1442 w 1565"/>
                <a:gd name="T5" fmla="*/ 0 h 1337"/>
                <a:gd name="T6" fmla="*/ 0 w 1565"/>
                <a:gd name="T7" fmla="*/ 129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5" h="1337">
                  <a:moveTo>
                    <a:pt x="0" y="129"/>
                  </a:moveTo>
                  <a:lnTo>
                    <a:pt x="1565" y="1337"/>
                  </a:lnTo>
                  <a:lnTo>
                    <a:pt x="1442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113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5127626" y="3114675"/>
              <a:ext cx="496888" cy="460375"/>
            </a:xfrm>
            <a:custGeom>
              <a:avLst/>
              <a:gdLst>
                <a:gd name="T0" fmla="*/ 908 w 2194"/>
                <a:gd name="T1" fmla="*/ 2030 h 2030"/>
                <a:gd name="T2" fmla="*/ 0 w 2194"/>
                <a:gd name="T3" fmla="*/ 0 h 2030"/>
                <a:gd name="T4" fmla="*/ 2194 w 2194"/>
                <a:gd name="T5" fmla="*/ 355 h 2030"/>
                <a:gd name="T6" fmla="*/ 908 w 2194"/>
                <a:gd name="T7" fmla="*/ 2030 h 2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4" h="2030">
                  <a:moveTo>
                    <a:pt x="908" y="2030"/>
                  </a:moveTo>
                  <a:lnTo>
                    <a:pt x="0" y="0"/>
                  </a:lnTo>
                  <a:lnTo>
                    <a:pt x="2194" y="355"/>
                  </a:lnTo>
                  <a:lnTo>
                    <a:pt x="908" y="2030"/>
                  </a:lnTo>
                  <a:close/>
                </a:path>
              </a:pathLst>
            </a:custGeom>
            <a:solidFill>
              <a:srgbClr val="1E5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4870451" y="3114675"/>
              <a:ext cx="461963" cy="504825"/>
            </a:xfrm>
            <a:custGeom>
              <a:avLst/>
              <a:gdLst>
                <a:gd name="T0" fmla="*/ 2039 w 2039"/>
                <a:gd name="T1" fmla="*/ 2030 h 2226"/>
                <a:gd name="T2" fmla="*/ 0 w 2039"/>
                <a:gd name="T3" fmla="*/ 2226 h 2226"/>
                <a:gd name="T4" fmla="*/ 1131 w 2039"/>
                <a:gd name="T5" fmla="*/ 0 h 2226"/>
                <a:gd name="T6" fmla="*/ 2039 w 2039"/>
                <a:gd name="T7" fmla="*/ 2030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9" h="2226">
                  <a:moveTo>
                    <a:pt x="2039" y="2030"/>
                  </a:moveTo>
                  <a:lnTo>
                    <a:pt x="0" y="2226"/>
                  </a:lnTo>
                  <a:lnTo>
                    <a:pt x="1131" y="0"/>
                  </a:lnTo>
                  <a:lnTo>
                    <a:pt x="2039" y="2030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5332413" y="3575050"/>
              <a:ext cx="355600" cy="488950"/>
            </a:xfrm>
            <a:custGeom>
              <a:avLst/>
              <a:gdLst>
                <a:gd name="T0" fmla="*/ 0 w 1565"/>
                <a:gd name="T1" fmla="*/ 0 h 2154"/>
                <a:gd name="T2" fmla="*/ 565 w 1565"/>
                <a:gd name="T3" fmla="*/ 2154 h 2154"/>
                <a:gd name="T4" fmla="*/ 1565 w 1565"/>
                <a:gd name="T5" fmla="*/ 1208 h 2154"/>
                <a:gd name="T6" fmla="*/ 0 w 1565"/>
                <a:gd name="T7" fmla="*/ 0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5" h="2154">
                  <a:moveTo>
                    <a:pt x="0" y="0"/>
                  </a:moveTo>
                  <a:lnTo>
                    <a:pt x="565" y="2154"/>
                  </a:lnTo>
                  <a:lnTo>
                    <a:pt x="1565" y="1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3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4975226" y="3575050"/>
              <a:ext cx="485775" cy="488950"/>
            </a:xfrm>
            <a:custGeom>
              <a:avLst/>
              <a:gdLst>
                <a:gd name="T0" fmla="*/ 1576 w 2141"/>
                <a:gd name="T1" fmla="*/ 0 h 2154"/>
                <a:gd name="T2" fmla="*/ 0 w 2141"/>
                <a:gd name="T3" fmla="*/ 2089 h 2154"/>
                <a:gd name="T4" fmla="*/ 2141 w 2141"/>
                <a:gd name="T5" fmla="*/ 2154 h 2154"/>
                <a:gd name="T6" fmla="*/ 1576 w 2141"/>
                <a:gd name="T7" fmla="*/ 0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1" h="2154">
                  <a:moveTo>
                    <a:pt x="1576" y="0"/>
                  </a:moveTo>
                  <a:lnTo>
                    <a:pt x="0" y="2089"/>
                  </a:lnTo>
                  <a:lnTo>
                    <a:pt x="2141" y="2154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4870451" y="3575050"/>
              <a:ext cx="461963" cy="474663"/>
            </a:xfrm>
            <a:custGeom>
              <a:avLst/>
              <a:gdLst>
                <a:gd name="T0" fmla="*/ 463 w 2039"/>
                <a:gd name="T1" fmla="*/ 2089 h 2089"/>
                <a:gd name="T2" fmla="*/ 0 w 2039"/>
                <a:gd name="T3" fmla="*/ 196 h 2089"/>
                <a:gd name="T4" fmla="*/ 2039 w 2039"/>
                <a:gd name="T5" fmla="*/ 0 h 2089"/>
                <a:gd name="T6" fmla="*/ 463 w 2039"/>
                <a:gd name="T7" fmla="*/ 2089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9" h="2089">
                  <a:moveTo>
                    <a:pt x="463" y="2089"/>
                  </a:moveTo>
                  <a:lnTo>
                    <a:pt x="0" y="196"/>
                  </a:lnTo>
                  <a:lnTo>
                    <a:pt x="2039" y="0"/>
                  </a:lnTo>
                  <a:lnTo>
                    <a:pt x="463" y="2089"/>
                  </a:lnTo>
                  <a:close/>
                </a:path>
              </a:pathLst>
            </a:custGeom>
            <a:solidFill>
              <a:srgbClr val="1946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4975226" y="4049713"/>
              <a:ext cx="485775" cy="363538"/>
            </a:xfrm>
            <a:custGeom>
              <a:avLst/>
              <a:gdLst>
                <a:gd name="T0" fmla="*/ 0 w 2141"/>
                <a:gd name="T1" fmla="*/ 0 h 1602"/>
                <a:gd name="T2" fmla="*/ 408 w 2141"/>
                <a:gd name="T3" fmla="*/ 1602 h 1602"/>
                <a:gd name="T4" fmla="*/ 2141 w 2141"/>
                <a:gd name="T5" fmla="*/ 65 h 1602"/>
                <a:gd name="T6" fmla="*/ 0 w 2141"/>
                <a:gd name="T7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1" h="1602">
                  <a:moveTo>
                    <a:pt x="0" y="0"/>
                  </a:moveTo>
                  <a:lnTo>
                    <a:pt x="408" y="1602"/>
                  </a:lnTo>
                  <a:lnTo>
                    <a:pt x="214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5068888" y="4064000"/>
              <a:ext cx="392113" cy="466725"/>
            </a:xfrm>
            <a:custGeom>
              <a:avLst/>
              <a:gdLst>
                <a:gd name="T0" fmla="*/ 0 w 1733"/>
                <a:gd name="T1" fmla="*/ 1537 h 2054"/>
                <a:gd name="T2" fmla="*/ 1313 w 1733"/>
                <a:gd name="T3" fmla="*/ 2054 h 2054"/>
                <a:gd name="T4" fmla="*/ 1733 w 1733"/>
                <a:gd name="T5" fmla="*/ 0 h 2054"/>
                <a:gd name="T6" fmla="*/ 0 w 1733"/>
                <a:gd name="T7" fmla="*/ 1537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3" h="2054">
                  <a:moveTo>
                    <a:pt x="0" y="1537"/>
                  </a:moveTo>
                  <a:lnTo>
                    <a:pt x="1313" y="2054"/>
                  </a:lnTo>
                  <a:lnTo>
                    <a:pt x="1733" y="0"/>
                  </a:lnTo>
                  <a:lnTo>
                    <a:pt x="0" y="1537"/>
                  </a:lnTo>
                  <a:close/>
                </a:path>
              </a:pathLst>
            </a:custGeom>
            <a:solidFill>
              <a:srgbClr val="102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5365751" y="4064000"/>
              <a:ext cx="504825" cy="466725"/>
            </a:xfrm>
            <a:custGeom>
              <a:avLst/>
              <a:gdLst>
                <a:gd name="T0" fmla="*/ 0 w 2226"/>
                <a:gd name="T1" fmla="*/ 2054 h 2054"/>
                <a:gd name="T2" fmla="*/ 2226 w 2226"/>
                <a:gd name="T3" fmla="*/ 1570 h 2054"/>
                <a:gd name="T4" fmla="*/ 420 w 2226"/>
                <a:gd name="T5" fmla="*/ 0 h 2054"/>
                <a:gd name="T6" fmla="*/ 0 w 2226"/>
                <a:gd name="T7" fmla="*/ 205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2054">
                  <a:moveTo>
                    <a:pt x="0" y="2054"/>
                  </a:moveTo>
                  <a:lnTo>
                    <a:pt x="2226" y="1570"/>
                  </a:lnTo>
                  <a:lnTo>
                    <a:pt x="420" y="0"/>
                  </a:lnTo>
                  <a:lnTo>
                    <a:pt x="0" y="2054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4643438" y="4413250"/>
              <a:ext cx="1074738" cy="234950"/>
            </a:xfrm>
            <a:custGeom>
              <a:avLst/>
              <a:gdLst>
                <a:gd name="T0" fmla="*/ 1871 w 4735"/>
                <a:gd name="T1" fmla="*/ 0 h 1038"/>
                <a:gd name="T2" fmla="*/ 0 w 4735"/>
                <a:gd name="T3" fmla="*/ 614 h 1038"/>
                <a:gd name="T4" fmla="*/ 2641 w 4735"/>
                <a:gd name="T5" fmla="*/ 1038 h 1038"/>
                <a:gd name="T6" fmla="*/ 4735 w 4735"/>
                <a:gd name="T7" fmla="*/ 1038 h 1038"/>
                <a:gd name="T8" fmla="*/ 1871 w 4735"/>
                <a:gd name="T9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5" h="1038">
                  <a:moveTo>
                    <a:pt x="1871" y="0"/>
                  </a:moveTo>
                  <a:lnTo>
                    <a:pt x="0" y="614"/>
                  </a:lnTo>
                  <a:lnTo>
                    <a:pt x="2641" y="1038"/>
                  </a:lnTo>
                  <a:lnTo>
                    <a:pt x="4735" y="1038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A1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4403726" y="4551363"/>
              <a:ext cx="839788" cy="96838"/>
            </a:xfrm>
            <a:custGeom>
              <a:avLst/>
              <a:gdLst>
                <a:gd name="T0" fmla="*/ 0 w 3703"/>
                <a:gd name="T1" fmla="*/ 424 h 424"/>
                <a:gd name="T2" fmla="*/ 1062 w 3703"/>
                <a:gd name="T3" fmla="*/ 0 h 424"/>
                <a:gd name="T4" fmla="*/ 3703 w 3703"/>
                <a:gd name="T5" fmla="*/ 424 h 424"/>
                <a:gd name="T6" fmla="*/ 0 w 3703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03" h="424">
                  <a:moveTo>
                    <a:pt x="0" y="424"/>
                  </a:moveTo>
                  <a:lnTo>
                    <a:pt x="1062" y="0"/>
                  </a:lnTo>
                  <a:lnTo>
                    <a:pt x="3703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8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4546601" y="4400550"/>
              <a:ext cx="522288" cy="150813"/>
            </a:xfrm>
            <a:custGeom>
              <a:avLst/>
              <a:gdLst>
                <a:gd name="T0" fmla="*/ 430 w 2301"/>
                <a:gd name="T1" fmla="*/ 667 h 667"/>
                <a:gd name="T2" fmla="*/ 0 w 2301"/>
                <a:gd name="T3" fmla="*/ 0 h 667"/>
                <a:gd name="T4" fmla="*/ 2301 w 2301"/>
                <a:gd name="T5" fmla="*/ 53 h 667"/>
                <a:gd name="T6" fmla="*/ 430 w 2301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1" h="667">
                  <a:moveTo>
                    <a:pt x="430" y="667"/>
                  </a:moveTo>
                  <a:lnTo>
                    <a:pt x="0" y="0"/>
                  </a:lnTo>
                  <a:lnTo>
                    <a:pt x="2301" y="53"/>
                  </a:lnTo>
                  <a:lnTo>
                    <a:pt x="430" y="667"/>
                  </a:lnTo>
                  <a:close/>
                </a:path>
              </a:pathLst>
            </a:custGeom>
            <a:solidFill>
              <a:srgbClr val="07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15"/>
            <p:cNvSpPr>
              <a:spLocks/>
            </p:cNvSpPr>
            <p:nvPr/>
          </p:nvSpPr>
          <p:spPr bwMode="auto">
            <a:xfrm>
              <a:off x="4233863" y="4400550"/>
              <a:ext cx="409575" cy="247650"/>
            </a:xfrm>
            <a:custGeom>
              <a:avLst/>
              <a:gdLst>
                <a:gd name="T0" fmla="*/ 1381 w 1811"/>
                <a:gd name="T1" fmla="*/ 0 h 1091"/>
                <a:gd name="T2" fmla="*/ 0 w 1811"/>
                <a:gd name="T3" fmla="*/ 1091 h 1091"/>
                <a:gd name="T4" fmla="*/ 749 w 1811"/>
                <a:gd name="T5" fmla="*/ 1091 h 1091"/>
                <a:gd name="T6" fmla="*/ 1811 w 1811"/>
                <a:gd name="T7" fmla="*/ 667 h 1091"/>
                <a:gd name="T8" fmla="*/ 1381 w 1811"/>
                <a:gd name="T9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1" h="1091">
                  <a:moveTo>
                    <a:pt x="1381" y="0"/>
                  </a:moveTo>
                  <a:lnTo>
                    <a:pt x="0" y="1091"/>
                  </a:lnTo>
                  <a:lnTo>
                    <a:pt x="749" y="1091"/>
                  </a:lnTo>
                  <a:lnTo>
                    <a:pt x="1811" y="667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4546601" y="4049713"/>
              <a:ext cx="522288" cy="363538"/>
            </a:xfrm>
            <a:custGeom>
              <a:avLst/>
              <a:gdLst>
                <a:gd name="T0" fmla="*/ 1893 w 2301"/>
                <a:gd name="T1" fmla="*/ 0 h 1602"/>
                <a:gd name="T2" fmla="*/ 0 w 2301"/>
                <a:gd name="T3" fmla="*/ 1549 h 1602"/>
                <a:gd name="T4" fmla="*/ 2301 w 2301"/>
                <a:gd name="T5" fmla="*/ 1602 h 1602"/>
                <a:gd name="T6" fmla="*/ 1893 w 2301"/>
                <a:gd name="T7" fmla="*/ 0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1" h="1602">
                  <a:moveTo>
                    <a:pt x="1893" y="0"/>
                  </a:moveTo>
                  <a:lnTo>
                    <a:pt x="0" y="1549"/>
                  </a:lnTo>
                  <a:lnTo>
                    <a:pt x="2301" y="1602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0D2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17"/>
            <p:cNvSpPr>
              <a:spLocks/>
            </p:cNvSpPr>
            <p:nvPr/>
          </p:nvSpPr>
          <p:spPr bwMode="auto">
            <a:xfrm>
              <a:off x="4394201" y="4049713"/>
              <a:ext cx="581025" cy="350838"/>
            </a:xfrm>
            <a:custGeom>
              <a:avLst/>
              <a:gdLst>
                <a:gd name="T0" fmla="*/ 2561 w 2561"/>
                <a:gd name="T1" fmla="*/ 0 h 1549"/>
                <a:gd name="T2" fmla="*/ 0 w 2561"/>
                <a:gd name="T3" fmla="*/ 172 h 1549"/>
                <a:gd name="T4" fmla="*/ 668 w 2561"/>
                <a:gd name="T5" fmla="*/ 1549 h 1549"/>
                <a:gd name="T6" fmla="*/ 2561 w 2561"/>
                <a:gd name="T7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1" h="1549">
                  <a:moveTo>
                    <a:pt x="2561" y="0"/>
                  </a:moveTo>
                  <a:lnTo>
                    <a:pt x="0" y="172"/>
                  </a:lnTo>
                  <a:lnTo>
                    <a:pt x="668" y="1549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rgbClr val="0F2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18"/>
            <p:cNvSpPr>
              <a:spLocks/>
            </p:cNvSpPr>
            <p:nvPr/>
          </p:nvSpPr>
          <p:spPr bwMode="auto">
            <a:xfrm>
              <a:off x="4394201" y="3619500"/>
              <a:ext cx="581025" cy="468313"/>
            </a:xfrm>
            <a:custGeom>
              <a:avLst/>
              <a:gdLst>
                <a:gd name="T0" fmla="*/ 2561 w 2561"/>
                <a:gd name="T1" fmla="*/ 1893 h 2065"/>
                <a:gd name="T2" fmla="*/ 2098 w 2561"/>
                <a:gd name="T3" fmla="*/ 0 h 2065"/>
                <a:gd name="T4" fmla="*/ 0 w 2561"/>
                <a:gd name="T5" fmla="*/ 2065 h 2065"/>
                <a:gd name="T6" fmla="*/ 2561 w 2561"/>
                <a:gd name="T7" fmla="*/ 1893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1" h="2065">
                  <a:moveTo>
                    <a:pt x="2561" y="1893"/>
                  </a:moveTo>
                  <a:lnTo>
                    <a:pt x="2098" y="0"/>
                  </a:lnTo>
                  <a:lnTo>
                    <a:pt x="0" y="2065"/>
                  </a:lnTo>
                  <a:lnTo>
                    <a:pt x="2561" y="1893"/>
                  </a:lnTo>
                  <a:close/>
                </a:path>
              </a:pathLst>
            </a:custGeom>
            <a:solidFill>
              <a:srgbClr val="174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19"/>
            <p:cNvSpPr>
              <a:spLocks/>
            </p:cNvSpPr>
            <p:nvPr/>
          </p:nvSpPr>
          <p:spPr bwMode="auto">
            <a:xfrm>
              <a:off x="4656138" y="3114675"/>
              <a:ext cx="471488" cy="504825"/>
            </a:xfrm>
            <a:custGeom>
              <a:avLst/>
              <a:gdLst>
                <a:gd name="T0" fmla="*/ 0 w 2077"/>
                <a:gd name="T1" fmla="*/ 226 h 2226"/>
                <a:gd name="T2" fmla="*/ 946 w 2077"/>
                <a:gd name="T3" fmla="*/ 2226 h 2226"/>
                <a:gd name="T4" fmla="*/ 2077 w 2077"/>
                <a:gd name="T5" fmla="*/ 0 h 2226"/>
                <a:gd name="T6" fmla="*/ 0 w 2077"/>
                <a:gd name="T7" fmla="*/ 226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7" h="2226">
                  <a:moveTo>
                    <a:pt x="0" y="226"/>
                  </a:moveTo>
                  <a:lnTo>
                    <a:pt x="946" y="2226"/>
                  </a:lnTo>
                  <a:lnTo>
                    <a:pt x="2077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194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4416426" y="3167063"/>
              <a:ext cx="454025" cy="452438"/>
            </a:xfrm>
            <a:custGeom>
              <a:avLst/>
              <a:gdLst>
                <a:gd name="T0" fmla="*/ 1055 w 2001"/>
                <a:gd name="T1" fmla="*/ 0 h 2000"/>
                <a:gd name="T2" fmla="*/ 0 w 2001"/>
                <a:gd name="T3" fmla="*/ 1473 h 2000"/>
                <a:gd name="T4" fmla="*/ 2001 w 2001"/>
                <a:gd name="T5" fmla="*/ 2000 h 2000"/>
                <a:gd name="T6" fmla="*/ 1055 w 2001"/>
                <a:gd name="T7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1" h="2000">
                  <a:moveTo>
                    <a:pt x="1055" y="0"/>
                  </a:moveTo>
                  <a:lnTo>
                    <a:pt x="0" y="1473"/>
                  </a:lnTo>
                  <a:lnTo>
                    <a:pt x="2001" y="2000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1B4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auto">
            <a:xfrm>
              <a:off x="4144963" y="3167063"/>
              <a:ext cx="511175" cy="333375"/>
            </a:xfrm>
            <a:custGeom>
              <a:avLst/>
              <a:gdLst>
                <a:gd name="T0" fmla="*/ 1199 w 2254"/>
                <a:gd name="T1" fmla="*/ 1473 h 1473"/>
                <a:gd name="T2" fmla="*/ 0 w 2254"/>
                <a:gd name="T3" fmla="*/ 1232 h 1473"/>
                <a:gd name="T4" fmla="*/ 0 w 2254"/>
                <a:gd name="T5" fmla="*/ 991 h 1473"/>
                <a:gd name="T6" fmla="*/ 2254 w 2254"/>
                <a:gd name="T7" fmla="*/ 0 h 1473"/>
                <a:gd name="T8" fmla="*/ 1199 w 2254"/>
                <a:gd name="T9" fmla="*/ 147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4" h="1473">
                  <a:moveTo>
                    <a:pt x="1199" y="1473"/>
                  </a:moveTo>
                  <a:lnTo>
                    <a:pt x="0" y="1232"/>
                  </a:lnTo>
                  <a:lnTo>
                    <a:pt x="0" y="991"/>
                  </a:lnTo>
                  <a:lnTo>
                    <a:pt x="2254" y="0"/>
                  </a:lnTo>
                  <a:lnTo>
                    <a:pt x="1199" y="1473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122"/>
            <p:cNvSpPr>
              <a:spLocks/>
            </p:cNvSpPr>
            <p:nvPr/>
          </p:nvSpPr>
          <p:spPr bwMode="auto">
            <a:xfrm>
              <a:off x="4284663" y="3500438"/>
              <a:ext cx="585788" cy="427038"/>
            </a:xfrm>
            <a:custGeom>
              <a:avLst/>
              <a:gdLst>
                <a:gd name="T0" fmla="*/ 581 w 2582"/>
                <a:gd name="T1" fmla="*/ 0 h 1883"/>
                <a:gd name="T2" fmla="*/ 0 w 2582"/>
                <a:gd name="T3" fmla="*/ 1883 h 1883"/>
                <a:gd name="T4" fmla="*/ 2582 w 2582"/>
                <a:gd name="T5" fmla="*/ 527 h 1883"/>
                <a:gd name="T6" fmla="*/ 581 w 2582"/>
                <a:gd name="T7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2" h="1883">
                  <a:moveTo>
                    <a:pt x="581" y="0"/>
                  </a:moveTo>
                  <a:lnTo>
                    <a:pt x="0" y="1883"/>
                  </a:lnTo>
                  <a:lnTo>
                    <a:pt x="2582" y="52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1B4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123"/>
            <p:cNvSpPr>
              <a:spLocks/>
            </p:cNvSpPr>
            <p:nvPr/>
          </p:nvSpPr>
          <p:spPr bwMode="auto">
            <a:xfrm>
              <a:off x="4189413" y="3716338"/>
              <a:ext cx="204788" cy="593725"/>
            </a:xfrm>
            <a:custGeom>
              <a:avLst/>
              <a:gdLst>
                <a:gd name="T0" fmla="*/ 0 w 905"/>
                <a:gd name="T1" fmla="*/ 0 h 2621"/>
                <a:gd name="T2" fmla="*/ 443 w 905"/>
                <a:gd name="T3" fmla="*/ 2621 h 2621"/>
                <a:gd name="T4" fmla="*/ 905 w 905"/>
                <a:gd name="T5" fmla="*/ 1642 h 2621"/>
                <a:gd name="T6" fmla="*/ 0 w 905"/>
                <a:gd name="T7" fmla="*/ 0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2621">
                  <a:moveTo>
                    <a:pt x="0" y="0"/>
                  </a:moveTo>
                  <a:lnTo>
                    <a:pt x="443" y="2621"/>
                  </a:lnTo>
                  <a:lnTo>
                    <a:pt x="905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2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124"/>
            <p:cNvSpPr>
              <a:spLocks/>
            </p:cNvSpPr>
            <p:nvPr/>
          </p:nvSpPr>
          <p:spPr bwMode="auto">
            <a:xfrm>
              <a:off x="4302126" y="3619500"/>
              <a:ext cx="568325" cy="468313"/>
            </a:xfrm>
            <a:custGeom>
              <a:avLst/>
              <a:gdLst>
                <a:gd name="T0" fmla="*/ 412 w 2510"/>
                <a:gd name="T1" fmla="*/ 2065 h 2065"/>
                <a:gd name="T2" fmla="*/ 2510 w 2510"/>
                <a:gd name="T3" fmla="*/ 0 h 2065"/>
                <a:gd name="T4" fmla="*/ 0 w 2510"/>
                <a:gd name="T5" fmla="*/ 1318 h 2065"/>
                <a:gd name="T6" fmla="*/ 412 w 2510"/>
                <a:gd name="T7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0" h="2065">
                  <a:moveTo>
                    <a:pt x="412" y="2065"/>
                  </a:moveTo>
                  <a:lnTo>
                    <a:pt x="2510" y="0"/>
                  </a:lnTo>
                  <a:lnTo>
                    <a:pt x="0" y="1318"/>
                  </a:lnTo>
                  <a:lnTo>
                    <a:pt x="412" y="2065"/>
                  </a:lnTo>
                  <a:close/>
                </a:path>
              </a:pathLst>
            </a:custGeom>
            <a:solidFill>
              <a:srgbClr val="113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125"/>
            <p:cNvSpPr>
              <a:spLocks/>
            </p:cNvSpPr>
            <p:nvPr/>
          </p:nvSpPr>
          <p:spPr bwMode="auto">
            <a:xfrm>
              <a:off x="4144963" y="4310063"/>
              <a:ext cx="401638" cy="338138"/>
            </a:xfrm>
            <a:custGeom>
              <a:avLst/>
              <a:gdLst>
                <a:gd name="T0" fmla="*/ 640 w 1770"/>
                <a:gd name="T1" fmla="*/ 0 h 1489"/>
                <a:gd name="T2" fmla="*/ 1770 w 1770"/>
                <a:gd name="T3" fmla="*/ 398 h 1489"/>
                <a:gd name="T4" fmla="*/ 389 w 1770"/>
                <a:gd name="T5" fmla="*/ 1489 h 1489"/>
                <a:gd name="T6" fmla="*/ 0 w 1770"/>
                <a:gd name="T7" fmla="*/ 1489 h 1489"/>
                <a:gd name="T8" fmla="*/ 0 w 1770"/>
                <a:gd name="T9" fmla="*/ 1319 h 1489"/>
                <a:gd name="T10" fmla="*/ 640 w 1770"/>
                <a:gd name="T11" fmla="*/ 0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0" h="1489">
                  <a:moveTo>
                    <a:pt x="640" y="0"/>
                  </a:moveTo>
                  <a:lnTo>
                    <a:pt x="1770" y="398"/>
                  </a:lnTo>
                  <a:lnTo>
                    <a:pt x="389" y="1489"/>
                  </a:lnTo>
                  <a:lnTo>
                    <a:pt x="0" y="1489"/>
                  </a:lnTo>
                  <a:lnTo>
                    <a:pt x="0" y="1319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07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126"/>
            <p:cNvSpPr>
              <a:spLocks/>
            </p:cNvSpPr>
            <p:nvPr/>
          </p:nvSpPr>
          <p:spPr bwMode="auto">
            <a:xfrm>
              <a:off x="4144963" y="3721100"/>
              <a:ext cx="144463" cy="889000"/>
            </a:xfrm>
            <a:custGeom>
              <a:avLst/>
              <a:gdLst>
                <a:gd name="T0" fmla="*/ 0 w 640"/>
                <a:gd name="T1" fmla="*/ 3916 h 3916"/>
                <a:gd name="T2" fmla="*/ 640 w 640"/>
                <a:gd name="T3" fmla="*/ 2597 h 3916"/>
                <a:gd name="T4" fmla="*/ 211 w 640"/>
                <a:gd name="T5" fmla="*/ 0 h 3916"/>
                <a:gd name="T6" fmla="*/ 0 w 640"/>
                <a:gd name="T7" fmla="*/ 922 h 3916"/>
                <a:gd name="T8" fmla="*/ 0 w 640"/>
                <a:gd name="T9" fmla="*/ 3916 h 3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3916">
                  <a:moveTo>
                    <a:pt x="0" y="3916"/>
                  </a:moveTo>
                  <a:lnTo>
                    <a:pt x="640" y="2597"/>
                  </a:lnTo>
                  <a:lnTo>
                    <a:pt x="211" y="0"/>
                  </a:lnTo>
                  <a:lnTo>
                    <a:pt x="0" y="922"/>
                  </a:lnTo>
                  <a:lnTo>
                    <a:pt x="0" y="3916"/>
                  </a:lnTo>
                  <a:close/>
                </a:path>
              </a:pathLst>
            </a:custGeom>
            <a:solidFill>
              <a:srgbClr val="0613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127"/>
            <p:cNvSpPr>
              <a:spLocks/>
            </p:cNvSpPr>
            <p:nvPr/>
          </p:nvSpPr>
          <p:spPr bwMode="auto">
            <a:xfrm>
              <a:off x="4144963" y="3617913"/>
              <a:ext cx="47625" cy="312738"/>
            </a:xfrm>
            <a:custGeom>
              <a:avLst/>
              <a:gdLst>
                <a:gd name="T0" fmla="*/ 0 w 210"/>
                <a:gd name="T1" fmla="*/ 1381 h 1381"/>
                <a:gd name="T2" fmla="*/ 210 w 210"/>
                <a:gd name="T3" fmla="*/ 462 h 1381"/>
                <a:gd name="T4" fmla="*/ 0 w 210"/>
                <a:gd name="T5" fmla="*/ 0 h 1381"/>
                <a:gd name="T6" fmla="*/ 0 w 210"/>
                <a:gd name="T7" fmla="*/ 1381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 h="1381">
                  <a:moveTo>
                    <a:pt x="0" y="1381"/>
                  </a:moveTo>
                  <a:lnTo>
                    <a:pt x="210" y="462"/>
                  </a:lnTo>
                  <a:lnTo>
                    <a:pt x="0" y="0"/>
                  </a:lnTo>
                  <a:lnTo>
                    <a:pt x="0" y="1381"/>
                  </a:lnTo>
                  <a:close/>
                </a:path>
              </a:pathLst>
            </a:custGeom>
            <a:solidFill>
              <a:srgbClr val="0C2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128"/>
            <p:cNvSpPr>
              <a:spLocks/>
            </p:cNvSpPr>
            <p:nvPr/>
          </p:nvSpPr>
          <p:spPr bwMode="auto">
            <a:xfrm>
              <a:off x="5029201" y="2209800"/>
              <a:ext cx="933450" cy="427038"/>
            </a:xfrm>
            <a:custGeom>
              <a:avLst/>
              <a:gdLst>
                <a:gd name="T0" fmla="*/ 0 w 4115"/>
                <a:gd name="T1" fmla="*/ 401 h 1885"/>
                <a:gd name="T2" fmla="*/ 2280 w 4115"/>
                <a:gd name="T3" fmla="*/ 1885 h 1885"/>
                <a:gd name="T4" fmla="*/ 4115 w 4115"/>
                <a:gd name="T5" fmla="*/ 0 h 1885"/>
                <a:gd name="T6" fmla="*/ 1901 w 4115"/>
                <a:gd name="T7" fmla="*/ 0 h 1885"/>
                <a:gd name="T8" fmla="*/ 0 w 4115"/>
                <a:gd name="T9" fmla="*/ 401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5" h="1885">
                  <a:moveTo>
                    <a:pt x="0" y="401"/>
                  </a:moveTo>
                  <a:lnTo>
                    <a:pt x="2280" y="1885"/>
                  </a:lnTo>
                  <a:lnTo>
                    <a:pt x="4115" y="0"/>
                  </a:lnTo>
                  <a:lnTo>
                    <a:pt x="1901" y="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75A0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129"/>
            <p:cNvSpPr>
              <a:spLocks/>
            </p:cNvSpPr>
            <p:nvPr/>
          </p:nvSpPr>
          <p:spPr bwMode="auto">
            <a:xfrm>
              <a:off x="4429126" y="2411413"/>
              <a:ext cx="406400" cy="463550"/>
            </a:xfrm>
            <a:custGeom>
              <a:avLst/>
              <a:gdLst>
                <a:gd name="T0" fmla="*/ 1424 w 1793"/>
                <a:gd name="T1" fmla="*/ 0 h 2045"/>
                <a:gd name="T2" fmla="*/ 0 w 1793"/>
                <a:gd name="T3" fmla="*/ 567 h 2045"/>
                <a:gd name="T4" fmla="*/ 1793 w 1793"/>
                <a:gd name="T5" fmla="*/ 2045 h 2045"/>
                <a:gd name="T6" fmla="*/ 1424 w 1793"/>
                <a:gd name="T7" fmla="*/ 0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3" h="2045">
                  <a:moveTo>
                    <a:pt x="1424" y="0"/>
                  </a:moveTo>
                  <a:lnTo>
                    <a:pt x="0" y="567"/>
                  </a:lnTo>
                  <a:lnTo>
                    <a:pt x="1793" y="2045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rgbClr val="558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130"/>
            <p:cNvSpPr>
              <a:spLocks/>
            </p:cNvSpPr>
            <p:nvPr/>
          </p:nvSpPr>
          <p:spPr bwMode="auto">
            <a:xfrm>
              <a:off x="4752976" y="2300288"/>
              <a:ext cx="457200" cy="436563"/>
            </a:xfrm>
            <a:custGeom>
              <a:avLst/>
              <a:gdLst>
                <a:gd name="T0" fmla="*/ 0 w 2018"/>
                <a:gd name="T1" fmla="*/ 487 h 1925"/>
                <a:gd name="T2" fmla="*/ 1222 w 2018"/>
                <a:gd name="T3" fmla="*/ 0 h 1925"/>
                <a:gd name="T4" fmla="*/ 2018 w 2018"/>
                <a:gd name="T5" fmla="*/ 1925 h 1925"/>
                <a:gd name="T6" fmla="*/ 0 w 2018"/>
                <a:gd name="T7" fmla="*/ 487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8" h="1925">
                  <a:moveTo>
                    <a:pt x="0" y="487"/>
                  </a:moveTo>
                  <a:lnTo>
                    <a:pt x="1222" y="0"/>
                  </a:lnTo>
                  <a:lnTo>
                    <a:pt x="2018" y="1925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8CB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306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V="1">
            <a:off x="0" y="-1"/>
            <a:ext cx="12192000" cy="4194629"/>
          </a:xfrm>
          <a:custGeom>
            <a:avLst/>
            <a:gdLst>
              <a:gd name="connsiteX0" fmla="*/ 0 w 12192000"/>
              <a:gd name="connsiteY0" fmla="*/ 4087443 h 4087443"/>
              <a:gd name="connsiteX1" fmla="*/ 12192000 w 12192000"/>
              <a:gd name="connsiteY1" fmla="*/ 4087443 h 4087443"/>
              <a:gd name="connsiteX2" fmla="*/ 12192000 w 12192000"/>
              <a:gd name="connsiteY2" fmla="*/ 226643 h 4087443"/>
              <a:gd name="connsiteX3" fmla="*/ 6330239 w 12192000"/>
              <a:gd name="connsiteY3" fmla="*/ 226643 h 4087443"/>
              <a:gd name="connsiteX4" fmla="*/ 6096000 w 12192000"/>
              <a:gd name="connsiteY4" fmla="*/ 0 h 4087443"/>
              <a:gd name="connsiteX5" fmla="*/ 5861761 w 12192000"/>
              <a:gd name="connsiteY5" fmla="*/ 226643 h 4087443"/>
              <a:gd name="connsiteX6" fmla="*/ 0 w 12192000"/>
              <a:gd name="connsiteY6" fmla="*/ 226643 h 408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087443">
                <a:moveTo>
                  <a:pt x="0" y="4087443"/>
                </a:moveTo>
                <a:lnTo>
                  <a:pt x="12192000" y="4087443"/>
                </a:lnTo>
                <a:lnTo>
                  <a:pt x="12192000" y="226643"/>
                </a:lnTo>
                <a:lnTo>
                  <a:pt x="6330239" y="226643"/>
                </a:lnTo>
                <a:lnTo>
                  <a:pt x="6096000" y="0"/>
                </a:lnTo>
                <a:lnTo>
                  <a:pt x="5861761" y="226643"/>
                </a:lnTo>
                <a:lnTo>
                  <a:pt x="0" y="2266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24546" y="901213"/>
            <a:ext cx="2124000" cy="2123728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140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493420" y="2077941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7571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0897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  <p:bldP spid="15" grpId="0"/>
      <p:bldP spid="1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83300" y="0"/>
            <a:ext cx="6108700" cy="6858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5745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149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945696" y="5629906"/>
            <a:ext cx="766243" cy="921433"/>
            <a:chOff x="10683240" y="5391149"/>
            <a:chExt cx="1053465" cy="1266826"/>
          </a:xfrm>
        </p:grpSpPr>
        <p:sp>
          <p:nvSpPr>
            <p:cNvPr id="4" name="Hexagon 3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Hexagon 4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0872764" y="5991543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138613" y="2731006"/>
            <a:ext cx="3951287" cy="218389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909763" y="4398169"/>
            <a:ext cx="2781020" cy="17383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48333" y="4867275"/>
            <a:ext cx="986117" cy="12891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034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1078044" y="5704962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1005112" y="606659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3870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77400" y="0"/>
            <a:ext cx="2514600" cy="24193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193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2580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495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  <p:bldP spid="19" grpId="0"/>
      <p:bldP spid="2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56047" y="1805580"/>
            <a:ext cx="4033520" cy="20479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2619" y="1805585"/>
            <a:ext cx="3097348" cy="96860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993016" y="1805579"/>
            <a:ext cx="3567613" cy="20479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56050" y="3943531"/>
            <a:ext cx="2309223" cy="87666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201477" y="3942080"/>
            <a:ext cx="2359152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052648" y="3943531"/>
            <a:ext cx="2987041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6127063" y="3942080"/>
            <a:ext cx="2987041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56049" y="4910182"/>
            <a:ext cx="2309223" cy="955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2619" y="2862717"/>
            <a:ext cx="3097348" cy="9908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13" name="Hexagon 12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Hexagon 13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Hexagon 14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29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1042307" y="4074695"/>
            <a:ext cx="1847850" cy="1790893"/>
            <a:chOff x="476250" y="4267200"/>
            <a:chExt cx="1847850" cy="1790893"/>
          </a:xfrm>
        </p:grpSpPr>
        <p:sp>
          <p:nvSpPr>
            <p:cNvPr id="14" name="Oval 13"/>
            <p:cNvSpPr/>
            <p:nvPr userDrawn="1"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Pie 3"/>
            <p:cNvSpPr/>
            <p:nvPr userDrawn="1"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/>
            <p:nvPr userDrawn="1"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 userDrawn="1">
            <p:ph type="pic" sz="quarter" idx="10"/>
          </p:nvPr>
        </p:nvSpPr>
        <p:spPr>
          <a:xfrm>
            <a:off x="1278231" y="4305336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721678" y="4074695"/>
            <a:ext cx="1847850" cy="1790893"/>
            <a:chOff x="476250" y="4267200"/>
            <a:chExt cx="1847850" cy="1790893"/>
          </a:xfrm>
        </p:grpSpPr>
        <p:sp>
          <p:nvSpPr>
            <p:cNvPr id="34" name="Oval 33"/>
            <p:cNvSpPr/>
            <p:nvPr userDrawn="1"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Pie 34"/>
            <p:cNvSpPr/>
            <p:nvPr userDrawn="1"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7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4957602" y="4305336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8284935" y="4074695"/>
            <a:ext cx="1847850" cy="1790893"/>
            <a:chOff x="476250" y="4267200"/>
            <a:chExt cx="1847850" cy="1790893"/>
          </a:xfrm>
        </p:grpSpPr>
        <p:sp>
          <p:nvSpPr>
            <p:cNvPr id="39" name="Oval 38"/>
            <p:cNvSpPr/>
            <p:nvPr userDrawn="1"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Pie 39"/>
            <p:cNvSpPr/>
            <p:nvPr userDrawn="1"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2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8520859" y="4305336"/>
            <a:ext cx="1378814" cy="1378814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7219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37" grpId="0"/>
      <p:bldP spid="4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48376" y="2337620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2411613" y="2337620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0" y="2337620"/>
            <a:ext cx="2411614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7285138" y="2337620"/>
            <a:ext cx="2436763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9721900" y="2337620"/>
            <a:ext cx="2470099" cy="240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246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/>
      <p:bldP spid="17" grpId="0"/>
      <p:bldP spid="19" grpId="0"/>
      <p:bldP spid="21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8531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80505" y="2311787"/>
            <a:ext cx="2030990" cy="351073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06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9641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501923" y="2690095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501923" y="387155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501923" y="505302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  <a:endParaRPr lang="id-ID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7" name="Hexagon 6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Hexagon 8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4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945696" y="5564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6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47171" y="1236553"/>
            <a:ext cx="4745743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302564" y="1741984"/>
            <a:ext cx="4255820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33"/>
          </p:nvPr>
        </p:nvSpPr>
        <p:spPr>
          <a:xfrm rot="1746827">
            <a:off x="5654475" y="-178868"/>
            <a:ext cx="5046323" cy="658054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533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224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224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6" name="Hexagon 5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Hexagon 6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0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47171" y="1236553"/>
            <a:ext cx="4745743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302564" y="1741984"/>
            <a:ext cx="4255820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178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64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945696" y="5629906"/>
            <a:ext cx="766243" cy="921433"/>
            <a:chOff x="10683240" y="5391149"/>
            <a:chExt cx="1053465" cy="1266826"/>
          </a:xfrm>
        </p:grpSpPr>
        <p:sp>
          <p:nvSpPr>
            <p:cNvPr id="4" name="Hexagon 3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Hexagon 4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0872764" y="5991543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8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021877"/>
            <a:ext cx="6096000" cy="36967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728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836568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0163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714422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6406700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880040" y="1902906"/>
            <a:ext cx="6292396" cy="395496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13" name="Hexagon 12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Hexagon 13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Hexagon 14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25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945696" y="230591"/>
            <a:ext cx="766243" cy="921433"/>
            <a:chOff x="10683240" y="5391149"/>
            <a:chExt cx="1053465" cy="1266826"/>
          </a:xfrm>
        </p:grpSpPr>
        <p:sp>
          <p:nvSpPr>
            <p:cNvPr id="2" name="Hexagon 1"/>
            <p:cNvSpPr/>
            <p:nvPr userDrawn="1"/>
          </p:nvSpPr>
          <p:spPr>
            <a:xfrm rot="16200000">
              <a:off x="10622280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Hexagon 5"/>
            <p:cNvSpPr/>
            <p:nvPr userDrawn="1"/>
          </p:nvSpPr>
          <p:spPr>
            <a:xfrm rot="16200000">
              <a:off x="10923270" y="5452109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Hexagon 7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0872764" y="592228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56771" y="638152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12163" y="1237621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104373"/>
            <a:ext cx="3036093" cy="29185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036094" y="2104373"/>
            <a:ext cx="3064669" cy="29185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100763" y="2104373"/>
            <a:ext cx="3064670" cy="29185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165433" y="2104373"/>
            <a:ext cx="3026568" cy="29185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0" y="1854200"/>
            <a:ext cx="3036094" cy="2501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031330" y="1854200"/>
            <a:ext cx="3069432" cy="2501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095999" y="1854200"/>
            <a:ext cx="3064670" cy="2501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160667" y="1854200"/>
            <a:ext cx="3036097" cy="2501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6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45032" y="972648"/>
            <a:ext cx="1886693" cy="2123728"/>
          </a:xfrm>
          <a:custGeom>
            <a:avLst/>
            <a:gdLst>
              <a:gd name="connsiteX0" fmla="*/ 0 w 4355432"/>
              <a:gd name="connsiteY0" fmla="*/ 0 h 2575862"/>
              <a:gd name="connsiteX1" fmla="*/ 4355432 w 4355432"/>
              <a:gd name="connsiteY1" fmla="*/ 0 h 2575862"/>
              <a:gd name="connsiteX2" fmla="*/ 4355432 w 4355432"/>
              <a:gd name="connsiteY2" fmla="*/ 2575862 h 2575862"/>
              <a:gd name="connsiteX3" fmla="*/ 0 w 4355432"/>
              <a:gd name="connsiteY3" fmla="*/ 2575862 h 2575862"/>
              <a:gd name="connsiteX4" fmla="*/ 0 w 4355432"/>
              <a:gd name="connsiteY4" fmla="*/ 0 h 2575862"/>
              <a:gd name="connsiteX0" fmla="*/ 0 w 4355432"/>
              <a:gd name="connsiteY0" fmla="*/ 0 h 2575862"/>
              <a:gd name="connsiteX1" fmla="*/ 2093494 w 4355432"/>
              <a:gd name="connsiteY1" fmla="*/ 2947 h 2575862"/>
              <a:gd name="connsiteX2" fmla="*/ 4355432 w 4355432"/>
              <a:gd name="connsiteY2" fmla="*/ 0 h 2575862"/>
              <a:gd name="connsiteX3" fmla="*/ 4355432 w 4355432"/>
              <a:gd name="connsiteY3" fmla="*/ 2575862 h 2575862"/>
              <a:gd name="connsiteX4" fmla="*/ 0 w 4355432"/>
              <a:gd name="connsiteY4" fmla="*/ 2575862 h 2575862"/>
              <a:gd name="connsiteX5" fmla="*/ 0 w 4355432"/>
              <a:gd name="connsiteY5" fmla="*/ 0 h 2575862"/>
              <a:gd name="connsiteX0" fmla="*/ 0 w 4355432"/>
              <a:gd name="connsiteY0" fmla="*/ 630129 h 3205991"/>
              <a:gd name="connsiteX1" fmla="*/ 2047453 w 4355432"/>
              <a:gd name="connsiteY1" fmla="*/ 0 h 3205991"/>
              <a:gd name="connsiteX2" fmla="*/ 4355432 w 4355432"/>
              <a:gd name="connsiteY2" fmla="*/ 630129 h 3205991"/>
              <a:gd name="connsiteX3" fmla="*/ 4355432 w 4355432"/>
              <a:gd name="connsiteY3" fmla="*/ 3205991 h 3205991"/>
              <a:gd name="connsiteX4" fmla="*/ 0 w 4355432"/>
              <a:gd name="connsiteY4" fmla="*/ 3205991 h 3205991"/>
              <a:gd name="connsiteX5" fmla="*/ 0 w 4355432"/>
              <a:gd name="connsiteY5" fmla="*/ 630129 h 3205991"/>
              <a:gd name="connsiteX0" fmla="*/ 0 w 4355432"/>
              <a:gd name="connsiteY0" fmla="*/ 630129 h 3205991"/>
              <a:gd name="connsiteX1" fmla="*/ 2047453 w 4355432"/>
              <a:gd name="connsiteY1" fmla="*/ 0 h 3205991"/>
              <a:gd name="connsiteX2" fmla="*/ 4355432 w 4355432"/>
              <a:gd name="connsiteY2" fmla="*/ 630129 h 3205991"/>
              <a:gd name="connsiteX3" fmla="*/ 4355432 w 4355432"/>
              <a:gd name="connsiteY3" fmla="*/ 3205991 h 3205991"/>
              <a:gd name="connsiteX4" fmla="*/ 2136020 w 4355432"/>
              <a:gd name="connsiteY4" fmla="*/ 3205549 h 3205991"/>
              <a:gd name="connsiteX5" fmla="*/ 0 w 4355432"/>
              <a:gd name="connsiteY5" fmla="*/ 3205991 h 3205991"/>
              <a:gd name="connsiteX6" fmla="*/ 0 w 4355432"/>
              <a:gd name="connsiteY6" fmla="*/ 630129 h 3205991"/>
              <a:gd name="connsiteX0" fmla="*/ 0 w 4355432"/>
              <a:gd name="connsiteY0" fmla="*/ 630129 h 3752967"/>
              <a:gd name="connsiteX1" fmla="*/ 2047453 w 4355432"/>
              <a:gd name="connsiteY1" fmla="*/ 0 h 3752967"/>
              <a:gd name="connsiteX2" fmla="*/ 4355432 w 4355432"/>
              <a:gd name="connsiteY2" fmla="*/ 630129 h 3752967"/>
              <a:gd name="connsiteX3" fmla="*/ 4355432 w 4355432"/>
              <a:gd name="connsiteY3" fmla="*/ 3205991 h 3752967"/>
              <a:gd name="connsiteX4" fmla="*/ 2140815 w 4355432"/>
              <a:gd name="connsiteY4" fmla="*/ 3752967 h 3752967"/>
              <a:gd name="connsiteX5" fmla="*/ 0 w 4355432"/>
              <a:gd name="connsiteY5" fmla="*/ 3205991 h 3752967"/>
              <a:gd name="connsiteX6" fmla="*/ 0 w 4355432"/>
              <a:gd name="connsiteY6" fmla="*/ 630129 h 3752967"/>
              <a:gd name="connsiteX0" fmla="*/ 0 w 4355432"/>
              <a:gd name="connsiteY0" fmla="*/ 630129 h 3863585"/>
              <a:gd name="connsiteX1" fmla="*/ 2047453 w 4355432"/>
              <a:gd name="connsiteY1" fmla="*/ 0 h 3863585"/>
              <a:gd name="connsiteX2" fmla="*/ 4355432 w 4355432"/>
              <a:gd name="connsiteY2" fmla="*/ 630129 h 3863585"/>
              <a:gd name="connsiteX3" fmla="*/ 4355432 w 4355432"/>
              <a:gd name="connsiteY3" fmla="*/ 3205991 h 3863585"/>
              <a:gd name="connsiteX4" fmla="*/ 2183979 w 4355432"/>
              <a:gd name="connsiteY4" fmla="*/ 3863585 h 3863585"/>
              <a:gd name="connsiteX5" fmla="*/ 0 w 4355432"/>
              <a:gd name="connsiteY5" fmla="*/ 3205991 h 3863585"/>
              <a:gd name="connsiteX6" fmla="*/ 0 w 4355432"/>
              <a:gd name="connsiteY6" fmla="*/ 630129 h 3863585"/>
              <a:gd name="connsiteX0" fmla="*/ 0 w 4355432"/>
              <a:gd name="connsiteY0" fmla="*/ 938772 h 4172228"/>
              <a:gd name="connsiteX1" fmla="*/ 2128077 w 4355432"/>
              <a:gd name="connsiteY1" fmla="*/ 0 h 4172228"/>
              <a:gd name="connsiteX2" fmla="*/ 4355432 w 4355432"/>
              <a:gd name="connsiteY2" fmla="*/ 938772 h 4172228"/>
              <a:gd name="connsiteX3" fmla="*/ 4355432 w 4355432"/>
              <a:gd name="connsiteY3" fmla="*/ 3514634 h 4172228"/>
              <a:gd name="connsiteX4" fmla="*/ 2183979 w 4355432"/>
              <a:gd name="connsiteY4" fmla="*/ 4172228 h 4172228"/>
              <a:gd name="connsiteX5" fmla="*/ 0 w 4355432"/>
              <a:gd name="connsiteY5" fmla="*/ 3514634 h 4172228"/>
              <a:gd name="connsiteX6" fmla="*/ 0 w 4355432"/>
              <a:gd name="connsiteY6" fmla="*/ 938772 h 4172228"/>
              <a:gd name="connsiteX0" fmla="*/ 0 w 4355432"/>
              <a:gd name="connsiteY0" fmla="*/ 938772 h 4456664"/>
              <a:gd name="connsiteX1" fmla="*/ 2128077 w 4355432"/>
              <a:gd name="connsiteY1" fmla="*/ 0 h 4456664"/>
              <a:gd name="connsiteX2" fmla="*/ 4355432 w 4355432"/>
              <a:gd name="connsiteY2" fmla="*/ 938772 h 4456664"/>
              <a:gd name="connsiteX3" fmla="*/ 4355432 w 4355432"/>
              <a:gd name="connsiteY3" fmla="*/ 3514634 h 4456664"/>
              <a:gd name="connsiteX4" fmla="*/ 2242616 w 4355432"/>
              <a:gd name="connsiteY4" fmla="*/ 4456664 h 4456664"/>
              <a:gd name="connsiteX5" fmla="*/ 0 w 4355432"/>
              <a:gd name="connsiteY5" fmla="*/ 3514634 h 4456664"/>
              <a:gd name="connsiteX6" fmla="*/ 0 w 4355432"/>
              <a:gd name="connsiteY6" fmla="*/ 938772 h 4456664"/>
              <a:gd name="connsiteX0" fmla="*/ 0 w 4355432"/>
              <a:gd name="connsiteY0" fmla="*/ 938772 h 4517182"/>
              <a:gd name="connsiteX1" fmla="*/ 2128077 w 4355432"/>
              <a:gd name="connsiteY1" fmla="*/ 0 h 4517182"/>
              <a:gd name="connsiteX2" fmla="*/ 4355432 w 4355432"/>
              <a:gd name="connsiteY2" fmla="*/ 938772 h 4517182"/>
              <a:gd name="connsiteX3" fmla="*/ 4355432 w 4355432"/>
              <a:gd name="connsiteY3" fmla="*/ 3514634 h 4517182"/>
              <a:gd name="connsiteX4" fmla="*/ 2161992 w 4355432"/>
              <a:gd name="connsiteY4" fmla="*/ 4517182 h 4517182"/>
              <a:gd name="connsiteX5" fmla="*/ 0 w 4355432"/>
              <a:gd name="connsiteY5" fmla="*/ 3514634 h 4517182"/>
              <a:gd name="connsiteX6" fmla="*/ 0 w 4355432"/>
              <a:gd name="connsiteY6" fmla="*/ 938772 h 45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5432" h="4517182">
                <a:moveTo>
                  <a:pt x="0" y="938772"/>
                </a:moveTo>
                <a:lnTo>
                  <a:pt x="2128077" y="0"/>
                </a:lnTo>
                <a:lnTo>
                  <a:pt x="4355432" y="938772"/>
                </a:lnTo>
                <a:lnTo>
                  <a:pt x="4355432" y="3514634"/>
                </a:lnTo>
                <a:lnTo>
                  <a:pt x="2161992" y="4517182"/>
                </a:lnTo>
                <a:lnTo>
                  <a:pt x="0" y="3514634"/>
                </a:lnTo>
                <a:lnTo>
                  <a:pt x="0" y="938772"/>
                </a:lnTo>
                <a:close/>
              </a:path>
            </a:pathLst>
          </a:cu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432828" y="2897684"/>
            <a:ext cx="1286208" cy="1447801"/>
          </a:xfrm>
          <a:custGeom>
            <a:avLst/>
            <a:gdLst>
              <a:gd name="connsiteX0" fmla="*/ 0 w 4355432"/>
              <a:gd name="connsiteY0" fmla="*/ 0 h 2575862"/>
              <a:gd name="connsiteX1" fmla="*/ 4355432 w 4355432"/>
              <a:gd name="connsiteY1" fmla="*/ 0 h 2575862"/>
              <a:gd name="connsiteX2" fmla="*/ 4355432 w 4355432"/>
              <a:gd name="connsiteY2" fmla="*/ 2575862 h 2575862"/>
              <a:gd name="connsiteX3" fmla="*/ 0 w 4355432"/>
              <a:gd name="connsiteY3" fmla="*/ 2575862 h 2575862"/>
              <a:gd name="connsiteX4" fmla="*/ 0 w 4355432"/>
              <a:gd name="connsiteY4" fmla="*/ 0 h 2575862"/>
              <a:gd name="connsiteX0" fmla="*/ 0 w 4355432"/>
              <a:gd name="connsiteY0" fmla="*/ 0 h 2575862"/>
              <a:gd name="connsiteX1" fmla="*/ 2093494 w 4355432"/>
              <a:gd name="connsiteY1" fmla="*/ 2947 h 2575862"/>
              <a:gd name="connsiteX2" fmla="*/ 4355432 w 4355432"/>
              <a:gd name="connsiteY2" fmla="*/ 0 h 2575862"/>
              <a:gd name="connsiteX3" fmla="*/ 4355432 w 4355432"/>
              <a:gd name="connsiteY3" fmla="*/ 2575862 h 2575862"/>
              <a:gd name="connsiteX4" fmla="*/ 0 w 4355432"/>
              <a:gd name="connsiteY4" fmla="*/ 2575862 h 2575862"/>
              <a:gd name="connsiteX5" fmla="*/ 0 w 4355432"/>
              <a:gd name="connsiteY5" fmla="*/ 0 h 2575862"/>
              <a:gd name="connsiteX0" fmla="*/ 0 w 4355432"/>
              <a:gd name="connsiteY0" fmla="*/ 630129 h 3205991"/>
              <a:gd name="connsiteX1" fmla="*/ 2047453 w 4355432"/>
              <a:gd name="connsiteY1" fmla="*/ 0 h 3205991"/>
              <a:gd name="connsiteX2" fmla="*/ 4355432 w 4355432"/>
              <a:gd name="connsiteY2" fmla="*/ 630129 h 3205991"/>
              <a:gd name="connsiteX3" fmla="*/ 4355432 w 4355432"/>
              <a:gd name="connsiteY3" fmla="*/ 3205991 h 3205991"/>
              <a:gd name="connsiteX4" fmla="*/ 0 w 4355432"/>
              <a:gd name="connsiteY4" fmla="*/ 3205991 h 3205991"/>
              <a:gd name="connsiteX5" fmla="*/ 0 w 4355432"/>
              <a:gd name="connsiteY5" fmla="*/ 630129 h 3205991"/>
              <a:gd name="connsiteX0" fmla="*/ 0 w 4355432"/>
              <a:gd name="connsiteY0" fmla="*/ 630129 h 3205991"/>
              <a:gd name="connsiteX1" fmla="*/ 2047453 w 4355432"/>
              <a:gd name="connsiteY1" fmla="*/ 0 h 3205991"/>
              <a:gd name="connsiteX2" fmla="*/ 4355432 w 4355432"/>
              <a:gd name="connsiteY2" fmla="*/ 630129 h 3205991"/>
              <a:gd name="connsiteX3" fmla="*/ 4355432 w 4355432"/>
              <a:gd name="connsiteY3" fmla="*/ 3205991 h 3205991"/>
              <a:gd name="connsiteX4" fmla="*/ 2136020 w 4355432"/>
              <a:gd name="connsiteY4" fmla="*/ 3205549 h 3205991"/>
              <a:gd name="connsiteX5" fmla="*/ 0 w 4355432"/>
              <a:gd name="connsiteY5" fmla="*/ 3205991 h 3205991"/>
              <a:gd name="connsiteX6" fmla="*/ 0 w 4355432"/>
              <a:gd name="connsiteY6" fmla="*/ 630129 h 3205991"/>
              <a:gd name="connsiteX0" fmla="*/ 0 w 4355432"/>
              <a:gd name="connsiteY0" fmla="*/ 630129 h 3752967"/>
              <a:gd name="connsiteX1" fmla="*/ 2047453 w 4355432"/>
              <a:gd name="connsiteY1" fmla="*/ 0 h 3752967"/>
              <a:gd name="connsiteX2" fmla="*/ 4355432 w 4355432"/>
              <a:gd name="connsiteY2" fmla="*/ 630129 h 3752967"/>
              <a:gd name="connsiteX3" fmla="*/ 4355432 w 4355432"/>
              <a:gd name="connsiteY3" fmla="*/ 3205991 h 3752967"/>
              <a:gd name="connsiteX4" fmla="*/ 2140815 w 4355432"/>
              <a:gd name="connsiteY4" fmla="*/ 3752967 h 3752967"/>
              <a:gd name="connsiteX5" fmla="*/ 0 w 4355432"/>
              <a:gd name="connsiteY5" fmla="*/ 3205991 h 3752967"/>
              <a:gd name="connsiteX6" fmla="*/ 0 w 4355432"/>
              <a:gd name="connsiteY6" fmla="*/ 630129 h 3752967"/>
              <a:gd name="connsiteX0" fmla="*/ 0 w 4355432"/>
              <a:gd name="connsiteY0" fmla="*/ 630129 h 3863585"/>
              <a:gd name="connsiteX1" fmla="*/ 2047453 w 4355432"/>
              <a:gd name="connsiteY1" fmla="*/ 0 h 3863585"/>
              <a:gd name="connsiteX2" fmla="*/ 4355432 w 4355432"/>
              <a:gd name="connsiteY2" fmla="*/ 630129 h 3863585"/>
              <a:gd name="connsiteX3" fmla="*/ 4355432 w 4355432"/>
              <a:gd name="connsiteY3" fmla="*/ 3205991 h 3863585"/>
              <a:gd name="connsiteX4" fmla="*/ 2183979 w 4355432"/>
              <a:gd name="connsiteY4" fmla="*/ 3863585 h 3863585"/>
              <a:gd name="connsiteX5" fmla="*/ 0 w 4355432"/>
              <a:gd name="connsiteY5" fmla="*/ 3205991 h 3863585"/>
              <a:gd name="connsiteX6" fmla="*/ 0 w 4355432"/>
              <a:gd name="connsiteY6" fmla="*/ 630129 h 3863585"/>
              <a:gd name="connsiteX0" fmla="*/ 0 w 4355432"/>
              <a:gd name="connsiteY0" fmla="*/ 938772 h 4172228"/>
              <a:gd name="connsiteX1" fmla="*/ 2128077 w 4355432"/>
              <a:gd name="connsiteY1" fmla="*/ 0 h 4172228"/>
              <a:gd name="connsiteX2" fmla="*/ 4355432 w 4355432"/>
              <a:gd name="connsiteY2" fmla="*/ 938772 h 4172228"/>
              <a:gd name="connsiteX3" fmla="*/ 4355432 w 4355432"/>
              <a:gd name="connsiteY3" fmla="*/ 3514634 h 4172228"/>
              <a:gd name="connsiteX4" fmla="*/ 2183979 w 4355432"/>
              <a:gd name="connsiteY4" fmla="*/ 4172228 h 4172228"/>
              <a:gd name="connsiteX5" fmla="*/ 0 w 4355432"/>
              <a:gd name="connsiteY5" fmla="*/ 3514634 h 4172228"/>
              <a:gd name="connsiteX6" fmla="*/ 0 w 4355432"/>
              <a:gd name="connsiteY6" fmla="*/ 938772 h 4172228"/>
              <a:gd name="connsiteX0" fmla="*/ 0 w 4355432"/>
              <a:gd name="connsiteY0" fmla="*/ 938772 h 4456664"/>
              <a:gd name="connsiteX1" fmla="*/ 2128077 w 4355432"/>
              <a:gd name="connsiteY1" fmla="*/ 0 h 4456664"/>
              <a:gd name="connsiteX2" fmla="*/ 4355432 w 4355432"/>
              <a:gd name="connsiteY2" fmla="*/ 938772 h 4456664"/>
              <a:gd name="connsiteX3" fmla="*/ 4355432 w 4355432"/>
              <a:gd name="connsiteY3" fmla="*/ 3514634 h 4456664"/>
              <a:gd name="connsiteX4" fmla="*/ 2242616 w 4355432"/>
              <a:gd name="connsiteY4" fmla="*/ 4456664 h 4456664"/>
              <a:gd name="connsiteX5" fmla="*/ 0 w 4355432"/>
              <a:gd name="connsiteY5" fmla="*/ 3514634 h 4456664"/>
              <a:gd name="connsiteX6" fmla="*/ 0 w 4355432"/>
              <a:gd name="connsiteY6" fmla="*/ 938772 h 4456664"/>
              <a:gd name="connsiteX0" fmla="*/ 0 w 4355432"/>
              <a:gd name="connsiteY0" fmla="*/ 938772 h 4517182"/>
              <a:gd name="connsiteX1" fmla="*/ 2128077 w 4355432"/>
              <a:gd name="connsiteY1" fmla="*/ 0 h 4517182"/>
              <a:gd name="connsiteX2" fmla="*/ 4355432 w 4355432"/>
              <a:gd name="connsiteY2" fmla="*/ 938772 h 4517182"/>
              <a:gd name="connsiteX3" fmla="*/ 4355432 w 4355432"/>
              <a:gd name="connsiteY3" fmla="*/ 3514634 h 4517182"/>
              <a:gd name="connsiteX4" fmla="*/ 2161992 w 4355432"/>
              <a:gd name="connsiteY4" fmla="*/ 4517182 h 4517182"/>
              <a:gd name="connsiteX5" fmla="*/ 0 w 4355432"/>
              <a:gd name="connsiteY5" fmla="*/ 3514634 h 4517182"/>
              <a:gd name="connsiteX6" fmla="*/ 0 w 4355432"/>
              <a:gd name="connsiteY6" fmla="*/ 938772 h 45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5432" h="4517182">
                <a:moveTo>
                  <a:pt x="0" y="938772"/>
                </a:moveTo>
                <a:lnTo>
                  <a:pt x="2128077" y="0"/>
                </a:lnTo>
                <a:lnTo>
                  <a:pt x="4355432" y="938772"/>
                </a:lnTo>
                <a:lnTo>
                  <a:pt x="4355432" y="3514634"/>
                </a:lnTo>
                <a:lnTo>
                  <a:pt x="2161992" y="4517182"/>
                </a:lnTo>
                <a:lnTo>
                  <a:pt x="0" y="3514634"/>
                </a:lnTo>
                <a:lnTo>
                  <a:pt x="0" y="938772"/>
                </a:lnTo>
                <a:close/>
              </a:path>
            </a:pathLst>
          </a:cu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73055" y="2619637"/>
            <a:ext cx="2420067" cy="2724113"/>
          </a:xfrm>
          <a:custGeom>
            <a:avLst/>
            <a:gdLst>
              <a:gd name="connsiteX0" fmla="*/ 0 w 4355432"/>
              <a:gd name="connsiteY0" fmla="*/ 0 h 2575862"/>
              <a:gd name="connsiteX1" fmla="*/ 4355432 w 4355432"/>
              <a:gd name="connsiteY1" fmla="*/ 0 h 2575862"/>
              <a:gd name="connsiteX2" fmla="*/ 4355432 w 4355432"/>
              <a:gd name="connsiteY2" fmla="*/ 2575862 h 2575862"/>
              <a:gd name="connsiteX3" fmla="*/ 0 w 4355432"/>
              <a:gd name="connsiteY3" fmla="*/ 2575862 h 2575862"/>
              <a:gd name="connsiteX4" fmla="*/ 0 w 4355432"/>
              <a:gd name="connsiteY4" fmla="*/ 0 h 2575862"/>
              <a:gd name="connsiteX0" fmla="*/ 0 w 4355432"/>
              <a:gd name="connsiteY0" fmla="*/ 0 h 2575862"/>
              <a:gd name="connsiteX1" fmla="*/ 2093494 w 4355432"/>
              <a:gd name="connsiteY1" fmla="*/ 2947 h 2575862"/>
              <a:gd name="connsiteX2" fmla="*/ 4355432 w 4355432"/>
              <a:gd name="connsiteY2" fmla="*/ 0 h 2575862"/>
              <a:gd name="connsiteX3" fmla="*/ 4355432 w 4355432"/>
              <a:gd name="connsiteY3" fmla="*/ 2575862 h 2575862"/>
              <a:gd name="connsiteX4" fmla="*/ 0 w 4355432"/>
              <a:gd name="connsiteY4" fmla="*/ 2575862 h 2575862"/>
              <a:gd name="connsiteX5" fmla="*/ 0 w 4355432"/>
              <a:gd name="connsiteY5" fmla="*/ 0 h 2575862"/>
              <a:gd name="connsiteX0" fmla="*/ 0 w 4355432"/>
              <a:gd name="connsiteY0" fmla="*/ 630129 h 3205991"/>
              <a:gd name="connsiteX1" fmla="*/ 2047453 w 4355432"/>
              <a:gd name="connsiteY1" fmla="*/ 0 h 3205991"/>
              <a:gd name="connsiteX2" fmla="*/ 4355432 w 4355432"/>
              <a:gd name="connsiteY2" fmla="*/ 630129 h 3205991"/>
              <a:gd name="connsiteX3" fmla="*/ 4355432 w 4355432"/>
              <a:gd name="connsiteY3" fmla="*/ 3205991 h 3205991"/>
              <a:gd name="connsiteX4" fmla="*/ 0 w 4355432"/>
              <a:gd name="connsiteY4" fmla="*/ 3205991 h 3205991"/>
              <a:gd name="connsiteX5" fmla="*/ 0 w 4355432"/>
              <a:gd name="connsiteY5" fmla="*/ 630129 h 3205991"/>
              <a:gd name="connsiteX0" fmla="*/ 0 w 4355432"/>
              <a:gd name="connsiteY0" fmla="*/ 630129 h 3205991"/>
              <a:gd name="connsiteX1" fmla="*/ 2047453 w 4355432"/>
              <a:gd name="connsiteY1" fmla="*/ 0 h 3205991"/>
              <a:gd name="connsiteX2" fmla="*/ 4355432 w 4355432"/>
              <a:gd name="connsiteY2" fmla="*/ 630129 h 3205991"/>
              <a:gd name="connsiteX3" fmla="*/ 4355432 w 4355432"/>
              <a:gd name="connsiteY3" fmla="*/ 3205991 h 3205991"/>
              <a:gd name="connsiteX4" fmla="*/ 2136020 w 4355432"/>
              <a:gd name="connsiteY4" fmla="*/ 3205549 h 3205991"/>
              <a:gd name="connsiteX5" fmla="*/ 0 w 4355432"/>
              <a:gd name="connsiteY5" fmla="*/ 3205991 h 3205991"/>
              <a:gd name="connsiteX6" fmla="*/ 0 w 4355432"/>
              <a:gd name="connsiteY6" fmla="*/ 630129 h 3205991"/>
              <a:gd name="connsiteX0" fmla="*/ 0 w 4355432"/>
              <a:gd name="connsiteY0" fmla="*/ 630129 h 3752967"/>
              <a:gd name="connsiteX1" fmla="*/ 2047453 w 4355432"/>
              <a:gd name="connsiteY1" fmla="*/ 0 h 3752967"/>
              <a:gd name="connsiteX2" fmla="*/ 4355432 w 4355432"/>
              <a:gd name="connsiteY2" fmla="*/ 630129 h 3752967"/>
              <a:gd name="connsiteX3" fmla="*/ 4355432 w 4355432"/>
              <a:gd name="connsiteY3" fmla="*/ 3205991 h 3752967"/>
              <a:gd name="connsiteX4" fmla="*/ 2140815 w 4355432"/>
              <a:gd name="connsiteY4" fmla="*/ 3752967 h 3752967"/>
              <a:gd name="connsiteX5" fmla="*/ 0 w 4355432"/>
              <a:gd name="connsiteY5" fmla="*/ 3205991 h 3752967"/>
              <a:gd name="connsiteX6" fmla="*/ 0 w 4355432"/>
              <a:gd name="connsiteY6" fmla="*/ 630129 h 3752967"/>
              <a:gd name="connsiteX0" fmla="*/ 0 w 4355432"/>
              <a:gd name="connsiteY0" fmla="*/ 630129 h 3863585"/>
              <a:gd name="connsiteX1" fmla="*/ 2047453 w 4355432"/>
              <a:gd name="connsiteY1" fmla="*/ 0 h 3863585"/>
              <a:gd name="connsiteX2" fmla="*/ 4355432 w 4355432"/>
              <a:gd name="connsiteY2" fmla="*/ 630129 h 3863585"/>
              <a:gd name="connsiteX3" fmla="*/ 4355432 w 4355432"/>
              <a:gd name="connsiteY3" fmla="*/ 3205991 h 3863585"/>
              <a:gd name="connsiteX4" fmla="*/ 2183979 w 4355432"/>
              <a:gd name="connsiteY4" fmla="*/ 3863585 h 3863585"/>
              <a:gd name="connsiteX5" fmla="*/ 0 w 4355432"/>
              <a:gd name="connsiteY5" fmla="*/ 3205991 h 3863585"/>
              <a:gd name="connsiteX6" fmla="*/ 0 w 4355432"/>
              <a:gd name="connsiteY6" fmla="*/ 630129 h 3863585"/>
              <a:gd name="connsiteX0" fmla="*/ 0 w 4355432"/>
              <a:gd name="connsiteY0" fmla="*/ 938772 h 4172228"/>
              <a:gd name="connsiteX1" fmla="*/ 2128077 w 4355432"/>
              <a:gd name="connsiteY1" fmla="*/ 0 h 4172228"/>
              <a:gd name="connsiteX2" fmla="*/ 4355432 w 4355432"/>
              <a:gd name="connsiteY2" fmla="*/ 938772 h 4172228"/>
              <a:gd name="connsiteX3" fmla="*/ 4355432 w 4355432"/>
              <a:gd name="connsiteY3" fmla="*/ 3514634 h 4172228"/>
              <a:gd name="connsiteX4" fmla="*/ 2183979 w 4355432"/>
              <a:gd name="connsiteY4" fmla="*/ 4172228 h 4172228"/>
              <a:gd name="connsiteX5" fmla="*/ 0 w 4355432"/>
              <a:gd name="connsiteY5" fmla="*/ 3514634 h 4172228"/>
              <a:gd name="connsiteX6" fmla="*/ 0 w 4355432"/>
              <a:gd name="connsiteY6" fmla="*/ 938772 h 4172228"/>
              <a:gd name="connsiteX0" fmla="*/ 0 w 4355432"/>
              <a:gd name="connsiteY0" fmla="*/ 938772 h 4456664"/>
              <a:gd name="connsiteX1" fmla="*/ 2128077 w 4355432"/>
              <a:gd name="connsiteY1" fmla="*/ 0 h 4456664"/>
              <a:gd name="connsiteX2" fmla="*/ 4355432 w 4355432"/>
              <a:gd name="connsiteY2" fmla="*/ 938772 h 4456664"/>
              <a:gd name="connsiteX3" fmla="*/ 4355432 w 4355432"/>
              <a:gd name="connsiteY3" fmla="*/ 3514634 h 4456664"/>
              <a:gd name="connsiteX4" fmla="*/ 2242616 w 4355432"/>
              <a:gd name="connsiteY4" fmla="*/ 4456664 h 4456664"/>
              <a:gd name="connsiteX5" fmla="*/ 0 w 4355432"/>
              <a:gd name="connsiteY5" fmla="*/ 3514634 h 4456664"/>
              <a:gd name="connsiteX6" fmla="*/ 0 w 4355432"/>
              <a:gd name="connsiteY6" fmla="*/ 938772 h 4456664"/>
              <a:gd name="connsiteX0" fmla="*/ 0 w 4355432"/>
              <a:gd name="connsiteY0" fmla="*/ 938772 h 4517182"/>
              <a:gd name="connsiteX1" fmla="*/ 2128077 w 4355432"/>
              <a:gd name="connsiteY1" fmla="*/ 0 h 4517182"/>
              <a:gd name="connsiteX2" fmla="*/ 4355432 w 4355432"/>
              <a:gd name="connsiteY2" fmla="*/ 938772 h 4517182"/>
              <a:gd name="connsiteX3" fmla="*/ 4355432 w 4355432"/>
              <a:gd name="connsiteY3" fmla="*/ 3514634 h 4517182"/>
              <a:gd name="connsiteX4" fmla="*/ 2161992 w 4355432"/>
              <a:gd name="connsiteY4" fmla="*/ 4517182 h 4517182"/>
              <a:gd name="connsiteX5" fmla="*/ 0 w 4355432"/>
              <a:gd name="connsiteY5" fmla="*/ 3514634 h 4517182"/>
              <a:gd name="connsiteX6" fmla="*/ 0 w 4355432"/>
              <a:gd name="connsiteY6" fmla="*/ 938772 h 45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5432" h="4517182">
                <a:moveTo>
                  <a:pt x="0" y="938772"/>
                </a:moveTo>
                <a:lnTo>
                  <a:pt x="2128077" y="0"/>
                </a:lnTo>
                <a:lnTo>
                  <a:pt x="4355432" y="938772"/>
                </a:lnTo>
                <a:lnTo>
                  <a:pt x="4355432" y="3514634"/>
                </a:lnTo>
                <a:lnTo>
                  <a:pt x="2161992" y="4517182"/>
                </a:lnTo>
                <a:lnTo>
                  <a:pt x="0" y="3514634"/>
                </a:lnTo>
                <a:lnTo>
                  <a:pt x="0" y="938772"/>
                </a:lnTo>
                <a:close/>
              </a:path>
            </a:pathLst>
          </a:cu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10702" y="3981693"/>
            <a:ext cx="1773501" cy="1996315"/>
          </a:xfrm>
          <a:custGeom>
            <a:avLst/>
            <a:gdLst>
              <a:gd name="connsiteX0" fmla="*/ 0 w 4355432"/>
              <a:gd name="connsiteY0" fmla="*/ 0 h 2575862"/>
              <a:gd name="connsiteX1" fmla="*/ 4355432 w 4355432"/>
              <a:gd name="connsiteY1" fmla="*/ 0 h 2575862"/>
              <a:gd name="connsiteX2" fmla="*/ 4355432 w 4355432"/>
              <a:gd name="connsiteY2" fmla="*/ 2575862 h 2575862"/>
              <a:gd name="connsiteX3" fmla="*/ 0 w 4355432"/>
              <a:gd name="connsiteY3" fmla="*/ 2575862 h 2575862"/>
              <a:gd name="connsiteX4" fmla="*/ 0 w 4355432"/>
              <a:gd name="connsiteY4" fmla="*/ 0 h 2575862"/>
              <a:gd name="connsiteX0" fmla="*/ 0 w 4355432"/>
              <a:gd name="connsiteY0" fmla="*/ 0 h 2575862"/>
              <a:gd name="connsiteX1" fmla="*/ 2093494 w 4355432"/>
              <a:gd name="connsiteY1" fmla="*/ 2947 h 2575862"/>
              <a:gd name="connsiteX2" fmla="*/ 4355432 w 4355432"/>
              <a:gd name="connsiteY2" fmla="*/ 0 h 2575862"/>
              <a:gd name="connsiteX3" fmla="*/ 4355432 w 4355432"/>
              <a:gd name="connsiteY3" fmla="*/ 2575862 h 2575862"/>
              <a:gd name="connsiteX4" fmla="*/ 0 w 4355432"/>
              <a:gd name="connsiteY4" fmla="*/ 2575862 h 2575862"/>
              <a:gd name="connsiteX5" fmla="*/ 0 w 4355432"/>
              <a:gd name="connsiteY5" fmla="*/ 0 h 2575862"/>
              <a:gd name="connsiteX0" fmla="*/ 0 w 4355432"/>
              <a:gd name="connsiteY0" fmla="*/ 630129 h 3205991"/>
              <a:gd name="connsiteX1" fmla="*/ 2047453 w 4355432"/>
              <a:gd name="connsiteY1" fmla="*/ 0 h 3205991"/>
              <a:gd name="connsiteX2" fmla="*/ 4355432 w 4355432"/>
              <a:gd name="connsiteY2" fmla="*/ 630129 h 3205991"/>
              <a:gd name="connsiteX3" fmla="*/ 4355432 w 4355432"/>
              <a:gd name="connsiteY3" fmla="*/ 3205991 h 3205991"/>
              <a:gd name="connsiteX4" fmla="*/ 0 w 4355432"/>
              <a:gd name="connsiteY4" fmla="*/ 3205991 h 3205991"/>
              <a:gd name="connsiteX5" fmla="*/ 0 w 4355432"/>
              <a:gd name="connsiteY5" fmla="*/ 630129 h 3205991"/>
              <a:gd name="connsiteX0" fmla="*/ 0 w 4355432"/>
              <a:gd name="connsiteY0" fmla="*/ 630129 h 3205991"/>
              <a:gd name="connsiteX1" fmla="*/ 2047453 w 4355432"/>
              <a:gd name="connsiteY1" fmla="*/ 0 h 3205991"/>
              <a:gd name="connsiteX2" fmla="*/ 4355432 w 4355432"/>
              <a:gd name="connsiteY2" fmla="*/ 630129 h 3205991"/>
              <a:gd name="connsiteX3" fmla="*/ 4355432 w 4355432"/>
              <a:gd name="connsiteY3" fmla="*/ 3205991 h 3205991"/>
              <a:gd name="connsiteX4" fmla="*/ 2136020 w 4355432"/>
              <a:gd name="connsiteY4" fmla="*/ 3205549 h 3205991"/>
              <a:gd name="connsiteX5" fmla="*/ 0 w 4355432"/>
              <a:gd name="connsiteY5" fmla="*/ 3205991 h 3205991"/>
              <a:gd name="connsiteX6" fmla="*/ 0 w 4355432"/>
              <a:gd name="connsiteY6" fmla="*/ 630129 h 3205991"/>
              <a:gd name="connsiteX0" fmla="*/ 0 w 4355432"/>
              <a:gd name="connsiteY0" fmla="*/ 630129 h 3752967"/>
              <a:gd name="connsiteX1" fmla="*/ 2047453 w 4355432"/>
              <a:gd name="connsiteY1" fmla="*/ 0 h 3752967"/>
              <a:gd name="connsiteX2" fmla="*/ 4355432 w 4355432"/>
              <a:gd name="connsiteY2" fmla="*/ 630129 h 3752967"/>
              <a:gd name="connsiteX3" fmla="*/ 4355432 w 4355432"/>
              <a:gd name="connsiteY3" fmla="*/ 3205991 h 3752967"/>
              <a:gd name="connsiteX4" fmla="*/ 2140815 w 4355432"/>
              <a:gd name="connsiteY4" fmla="*/ 3752967 h 3752967"/>
              <a:gd name="connsiteX5" fmla="*/ 0 w 4355432"/>
              <a:gd name="connsiteY5" fmla="*/ 3205991 h 3752967"/>
              <a:gd name="connsiteX6" fmla="*/ 0 w 4355432"/>
              <a:gd name="connsiteY6" fmla="*/ 630129 h 3752967"/>
              <a:gd name="connsiteX0" fmla="*/ 0 w 4355432"/>
              <a:gd name="connsiteY0" fmla="*/ 630129 h 3863585"/>
              <a:gd name="connsiteX1" fmla="*/ 2047453 w 4355432"/>
              <a:gd name="connsiteY1" fmla="*/ 0 h 3863585"/>
              <a:gd name="connsiteX2" fmla="*/ 4355432 w 4355432"/>
              <a:gd name="connsiteY2" fmla="*/ 630129 h 3863585"/>
              <a:gd name="connsiteX3" fmla="*/ 4355432 w 4355432"/>
              <a:gd name="connsiteY3" fmla="*/ 3205991 h 3863585"/>
              <a:gd name="connsiteX4" fmla="*/ 2183979 w 4355432"/>
              <a:gd name="connsiteY4" fmla="*/ 3863585 h 3863585"/>
              <a:gd name="connsiteX5" fmla="*/ 0 w 4355432"/>
              <a:gd name="connsiteY5" fmla="*/ 3205991 h 3863585"/>
              <a:gd name="connsiteX6" fmla="*/ 0 w 4355432"/>
              <a:gd name="connsiteY6" fmla="*/ 630129 h 3863585"/>
              <a:gd name="connsiteX0" fmla="*/ 0 w 4355432"/>
              <a:gd name="connsiteY0" fmla="*/ 938772 h 4172228"/>
              <a:gd name="connsiteX1" fmla="*/ 2128077 w 4355432"/>
              <a:gd name="connsiteY1" fmla="*/ 0 h 4172228"/>
              <a:gd name="connsiteX2" fmla="*/ 4355432 w 4355432"/>
              <a:gd name="connsiteY2" fmla="*/ 938772 h 4172228"/>
              <a:gd name="connsiteX3" fmla="*/ 4355432 w 4355432"/>
              <a:gd name="connsiteY3" fmla="*/ 3514634 h 4172228"/>
              <a:gd name="connsiteX4" fmla="*/ 2183979 w 4355432"/>
              <a:gd name="connsiteY4" fmla="*/ 4172228 h 4172228"/>
              <a:gd name="connsiteX5" fmla="*/ 0 w 4355432"/>
              <a:gd name="connsiteY5" fmla="*/ 3514634 h 4172228"/>
              <a:gd name="connsiteX6" fmla="*/ 0 w 4355432"/>
              <a:gd name="connsiteY6" fmla="*/ 938772 h 4172228"/>
              <a:gd name="connsiteX0" fmla="*/ 0 w 4355432"/>
              <a:gd name="connsiteY0" fmla="*/ 938772 h 4456664"/>
              <a:gd name="connsiteX1" fmla="*/ 2128077 w 4355432"/>
              <a:gd name="connsiteY1" fmla="*/ 0 h 4456664"/>
              <a:gd name="connsiteX2" fmla="*/ 4355432 w 4355432"/>
              <a:gd name="connsiteY2" fmla="*/ 938772 h 4456664"/>
              <a:gd name="connsiteX3" fmla="*/ 4355432 w 4355432"/>
              <a:gd name="connsiteY3" fmla="*/ 3514634 h 4456664"/>
              <a:gd name="connsiteX4" fmla="*/ 2242616 w 4355432"/>
              <a:gd name="connsiteY4" fmla="*/ 4456664 h 4456664"/>
              <a:gd name="connsiteX5" fmla="*/ 0 w 4355432"/>
              <a:gd name="connsiteY5" fmla="*/ 3514634 h 4456664"/>
              <a:gd name="connsiteX6" fmla="*/ 0 w 4355432"/>
              <a:gd name="connsiteY6" fmla="*/ 938772 h 4456664"/>
              <a:gd name="connsiteX0" fmla="*/ 0 w 4355432"/>
              <a:gd name="connsiteY0" fmla="*/ 938772 h 4517182"/>
              <a:gd name="connsiteX1" fmla="*/ 2128077 w 4355432"/>
              <a:gd name="connsiteY1" fmla="*/ 0 h 4517182"/>
              <a:gd name="connsiteX2" fmla="*/ 4355432 w 4355432"/>
              <a:gd name="connsiteY2" fmla="*/ 938772 h 4517182"/>
              <a:gd name="connsiteX3" fmla="*/ 4355432 w 4355432"/>
              <a:gd name="connsiteY3" fmla="*/ 3514634 h 4517182"/>
              <a:gd name="connsiteX4" fmla="*/ 2161992 w 4355432"/>
              <a:gd name="connsiteY4" fmla="*/ 4517182 h 4517182"/>
              <a:gd name="connsiteX5" fmla="*/ 0 w 4355432"/>
              <a:gd name="connsiteY5" fmla="*/ 3514634 h 4517182"/>
              <a:gd name="connsiteX6" fmla="*/ 0 w 4355432"/>
              <a:gd name="connsiteY6" fmla="*/ 938772 h 45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5432" h="4517182">
                <a:moveTo>
                  <a:pt x="0" y="938772"/>
                </a:moveTo>
                <a:lnTo>
                  <a:pt x="2128077" y="0"/>
                </a:lnTo>
                <a:lnTo>
                  <a:pt x="4355432" y="938772"/>
                </a:lnTo>
                <a:lnTo>
                  <a:pt x="4355432" y="3514634"/>
                </a:lnTo>
                <a:lnTo>
                  <a:pt x="2161992" y="4517182"/>
                </a:lnTo>
                <a:lnTo>
                  <a:pt x="0" y="3514634"/>
                </a:lnTo>
                <a:lnTo>
                  <a:pt x="0" y="938772"/>
                </a:lnTo>
                <a:close/>
              </a:path>
            </a:pathLst>
          </a:cu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629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01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54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12.tiff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9.tif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jpeg"/><Relationship Id="rId7" Type="http://schemas.openxmlformats.org/officeDocument/2006/relationships/image" Target="../media/image19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07951" y="4506262"/>
            <a:ext cx="7576098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SCET Financial Inclusion Collider Challenge: </a:t>
            </a:r>
            <a:br>
              <a:rPr lang="en-US" dirty="0">
                <a:solidFill>
                  <a:schemeClr val="bg1"/>
                </a:solidFill>
                <a:latin typeface="Neris Thin" panose="00000300000000000000"/>
              </a:rPr>
            </a:b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Saad Hirani | Wing </a:t>
            </a:r>
            <a:r>
              <a:rPr lang="en-US" sz="2000" b="1" dirty="0" err="1">
                <a:solidFill>
                  <a:schemeClr val="bg1"/>
                </a:solidFill>
                <a:latin typeface="Neris Thin" panose="00000300000000000000"/>
              </a:rPr>
              <a:t>Vasiksiri</a:t>
            </a: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 | </a:t>
            </a:r>
            <a:r>
              <a:rPr lang="en-US" sz="2000" b="1" dirty="0" err="1">
                <a:solidFill>
                  <a:schemeClr val="bg1"/>
                </a:solidFill>
                <a:latin typeface="Neris Thin" panose="00000300000000000000"/>
              </a:rPr>
              <a:t>Wyckliffe</a:t>
            </a: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eris Thin" panose="00000300000000000000"/>
              </a:rPr>
              <a:t>Aluga</a:t>
            </a:r>
            <a:endParaRPr lang="id-ID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2701" y="3847334"/>
            <a:ext cx="666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eris Thin" panose="00000300000000000000"/>
              </a:rPr>
              <a:t>Convenient Financial Access for All</a:t>
            </a:r>
            <a:endParaRPr lang="id-ID" sz="24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500" y1="44536" x2="44500" y2="44536"/>
                        <a14:foregroundMark x1="43750" y1="80055" x2="43750" y2="80055"/>
                        <a14:foregroundMark x1="32000" y1="72131" x2="32000" y2="72131"/>
                        <a14:foregroundMark x1="21250" y1="66667" x2="21250" y2="66667"/>
                        <a14:foregroundMark x1="58250" y1="71311" x2="58250" y2="71311"/>
                        <a14:foregroundMark x1="71000" y1="71038" x2="71000" y2="71038"/>
                        <a14:foregroundMark x1="79250" y1="74863" x2="79250" y2="74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51" y="1172039"/>
            <a:ext cx="3176097" cy="29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Value Proposition</a:t>
            </a:r>
            <a:endParaRPr lang="id-ID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9343" y="2870782"/>
            <a:ext cx="302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Safe Storage Mechanism to Increase Savings </a:t>
            </a:r>
            <a:endParaRPr lang="id-ID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648" y="5006474"/>
            <a:ext cx="302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Improves Allocation and Deepens P2P Lending / Formalizes Credit Market</a:t>
            </a:r>
            <a:endParaRPr lang="id-ID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8744" y="2856268"/>
            <a:ext cx="3025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Allows Risk Sharing and Expansion of Geographic Networks</a:t>
            </a:r>
            <a:endParaRPr lang="id-ID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8744" y="4929612"/>
            <a:ext cx="302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Makes it Easier to Pay for, Receive Payments for Goods and Services</a:t>
            </a:r>
            <a:endParaRPr lang="id-ID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0800000">
            <a:off x="1825941" y="1872254"/>
            <a:ext cx="3107103" cy="998529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6848219" y="1872254"/>
            <a:ext cx="3295906" cy="99853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2409009" y="4035471"/>
            <a:ext cx="2077480" cy="63494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7172302" y="4027404"/>
            <a:ext cx="2530347" cy="63920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643589" y="2679747"/>
            <a:ext cx="2400000" cy="2403069"/>
            <a:chOff x="4834089" y="2863508"/>
            <a:chExt cx="2400000" cy="2403069"/>
          </a:xfrm>
        </p:grpSpPr>
        <p:grpSp>
          <p:nvGrpSpPr>
            <p:cNvPr id="9" name="Group 8"/>
            <p:cNvGrpSpPr/>
            <p:nvPr/>
          </p:nvGrpSpPr>
          <p:grpSpPr>
            <a:xfrm>
              <a:off x="4834089" y="2863508"/>
              <a:ext cx="2400000" cy="2403069"/>
              <a:chOff x="4834089" y="2863508"/>
              <a:chExt cx="2400000" cy="240306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834089" y="2867023"/>
                <a:ext cx="2400000" cy="2399554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Pie 4"/>
              <p:cNvSpPr/>
              <p:nvPr/>
            </p:nvSpPr>
            <p:spPr>
              <a:xfrm>
                <a:off x="4834089" y="2863508"/>
                <a:ext cx="2400000" cy="2399554"/>
              </a:xfrm>
              <a:prstGeom prst="pie">
                <a:avLst>
                  <a:gd name="adj1" fmla="val 20614838"/>
                  <a:gd name="adj2" fmla="val 569856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Pie 5"/>
              <p:cNvSpPr/>
              <p:nvPr/>
            </p:nvSpPr>
            <p:spPr>
              <a:xfrm>
                <a:off x="4834089" y="2863508"/>
                <a:ext cx="2400000" cy="2399554"/>
              </a:xfrm>
              <a:prstGeom prst="pie">
                <a:avLst>
                  <a:gd name="adj1" fmla="val 16879409"/>
                  <a:gd name="adj2" fmla="val 20653419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Pie 6"/>
              <p:cNvSpPr/>
              <p:nvPr/>
            </p:nvSpPr>
            <p:spPr>
              <a:xfrm>
                <a:off x="4834089" y="2867023"/>
                <a:ext cx="2400000" cy="2399554"/>
              </a:xfrm>
              <a:prstGeom prst="pie">
                <a:avLst>
                  <a:gd name="adj1" fmla="val 5635187"/>
                  <a:gd name="adj2" fmla="val 1130580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249635" y="3288357"/>
                <a:ext cx="1549856" cy="1549856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00331" y="3711773"/>
              <a:ext cx="731619" cy="729942"/>
              <a:chOff x="2790825" y="4152900"/>
              <a:chExt cx="692150" cy="690563"/>
            </a:xfrm>
            <a:solidFill>
              <a:schemeClr val="bg1">
                <a:lumMod val="75000"/>
              </a:schemeClr>
            </a:solidFill>
          </p:grpSpPr>
          <p:sp>
            <p:nvSpPr>
              <p:cNvPr id="27" name="Freeform 200"/>
              <p:cNvSpPr>
                <a:spLocks noEditPoints="1"/>
              </p:cNvSpPr>
              <p:nvPr/>
            </p:nvSpPr>
            <p:spPr bwMode="auto">
              <a:xfrm>
                <a:off x="2790825" y="4152900"/>
                <a:ext cx="692150" cy="690563"/>
              </a:xfrm>
              <a:custGeom>
                <a:avLst/>
                <a:gdLst>
                  <a:gd name="T0" fmla="*/ 3529 w 16132"/>
                  <a:gd name="T1" fmla="*/ 12574 h 16095"/>
                  <a:gd name="T2" fmla="*/ 1156 w 16132"/>
                  <a:gd name="T3" fmla="*/ 9639 h 16095"/>
                  <a:gd name="T4" fmla="*/ 3459 w 16132"/>
                  <a:gd name="T5" fmla="*/ 6841 h 16095"/>
                  <a:gd name="T6" fmla="*/ 6612 w 16132"/>
                  <a:gd name="T7" fmla="*/ 4902 h 16095"/>
                  <a:gd name="T8" fmla="*/ 9339 w 16132"/>
                  <a:gd name="T9" fmla="*/ 2534 h 16095"/>
                  <a:gd name="T10" fmla="*/ 11655 w 16132"/>
                  <a:gd name="T11" fmla="*/ 2575 h 16095"/>
                  <a:gd name="T12" fmla="*/ 14497 w 16132"/>
                  <a:gd name="T13" fmla="*/ 5410 h 16095"/>
                  <a:gd name="T14" fmla="*/ 13598 w 16132"/>
                  <a:gd name="T15" fmla="*/ 8480 h 16095"/>
                  <a:gd name="T16" fmla="*/ 10587 w 16132"/>
                  <a:gd name="T17" fmla="*/ 10562 h 16095"/>
                  <a:gd name="T18" fmla="*/ 7575 w 16132"/>
                  <a:gd name="T19" fmla="*/ 12645 h 16095"/>
                  <a:gd name="T20" fmla="*/ 10795 w 16132"/>
                  <a:gd name="T21" fmla="*/ 295 h 16095"/>
                  <a:gd name="T22" fmla="*/ 10560 w 16132"/>
                  <a:gd name="T23" fmla="*/ 121 h 16095"/>
                  <a:gd name="T24" fmla="*/ 10290 w 16132"/>
                  <a:gd name="T25" fmla="*/ 22 h 16095"/>
                  <a:gd name="T26" fmla="*/ 10002 w 16132"/>
                  <a:gd name="T27" fmla="*/ 3 h 16095"/>
                  <a:gd name="T28" fmla="*/ 9708 w 16132"/>
                  <a:gd name="T29" fmla="*/ 71 h 16095"/>
                  <a:gd name="T30" fmla="*/ 9445 w 16132"/>
                  <a:gd name="T31" fmla="*/ 226 h 16095"/>
                  <a:gd name="T32" fmla="*/ 9253 w 16132"/>
                  <a:gd name="T33" fmla="*/ 434 h 16095"/>
                  <a:gd name="T34" fmla="*/ 9129 w 16132"/>
                  <a:gd name="T35" fmla="*/ 679 h 16095"/>
                  <a:gd name="T36" fmla="*/ 8916 w 16132"/>
                  <a:gd name="T37" fmla="*/ 1244 h 16095"/>
                  <a:gd name="T38" fmla="*/ 8610 w 16132"/>
                  <a:gd name="T39" fmla="*/ 1810 h 16095"/>
                  <a:gd name="T40" fmla="*/ 8220 w 16132"/>
                  <a:gd name="T41" fmla="*/ 2338 h 16095"/>
                  <a:gd name="T42" fmla="*/ 7686 w 16132"/>
                  <a:gd name="T43" fmla="*/ 2886 h 16095"/>
                  <a:gd name="T44" fmla="*/ 6944 w 16132"/>
                  <a:gd name="T45" fmla="*/ 3480 h 16095"/>
                  <a:gd name="T46" fmla="*/ 6121 w 16132"/>
                  <a:gd name="T47" fmla="*/ 4023 h 16095"/>
                  <a:gd name="T48" fmla="*/ 4611 w 16132"/>
                  <a:gd name="T49" fmla="*/ 4912 h 16095"/>
                  <a:gd name="T50" fmla="*/ 3435 w 16132"/>
                  <a:gd name="T51" fmla="*/ 5632 h 16095"/>
                  <a:gd name="T52" fmla="*/ 2514 w 16132"/>
                  <a:gd name="T53" fmla="*/ 6295 h 16095"/>
                  <a:gd name="T54" fmla="*/ 1677 w 16132"/>
                  <a:gd name="T55" fmla="*/ 7047 h 16095"/>
                  <a:gd name="T56" fmla="*/ 1059 w 16132"/>
                  <a:gd name="T57" fmla="*/ 7768 h 16095"/>
                  <a:gd name="T58" fmla="*/ 561 w 16132"/>
                  <a:gd name="T59" fmla="*/ 8540 h 16095"/>
                  <a:gd name="T60" fmla="*/ 178 w 16132"/>
                  <a:gd name="T61" fmla="*/ 9371 h 16095"/>
                  <a:gd name="T62" fmla="*/ 8 w 16132"/>
                  <a:gd name="T63" fmla="*/ 9931 h 16095"/>
                  <a:gd name="T64" fmla="*/ 16 w 16132"/>
                  <a:gd name="T65" fmla="*/ 10235 h 16095"/>
                  <a:gd name="T66" fmla="*/ 113 w 16132"/>
                  <a:gd name="T67" fmla="*/ 10522 h 16095"/>
                  <a:gd name="T68" fmla="*/ 295 w 16132"/>
                  <a:gd name="T69" fmla="*/ 10771 h 16095"/>
                  <a:gd name="T70" fmla="*/ 5543 w 16132"/>
                  <a:gd name="T71" fmla="*/ 15959 h 16095"/>
                  <a:gd name="T72" fmla="*/ 5811 w 16132"/>
                  <a:gd name="T73" fmla="*/ 16066 h 16095"/>
                  <a:gd name="T74" fmla="*/ 6098 w 16132"/>
                  <a:gd name="T75" fmla="*/ 16094 h 16095"/>
                  <a:gd name="T76" fmla="*/ 6391 w 16132"/>
                  <a:gd name="T77" fmla="*/ 16036 h 16095"/>
                  <a:gd name="T78" fmla="*/ 6660 w 16132"/>
                  <a:gd name="T79" fmla="*/ 15890 h 16095"/>
                  <a:gd name="T80" fmla="*/ 6861 w 16132"/>
                  <a:gd name="T81" fmla="*/ 15686 h 16095"/>
                  <a:gd name="T82" fmla="*/ 6992 w 16132"/>
                  <a:gd name="T83" fmla="*/ 15445 h 16095"/>
                  <a:gd name="T84" fmla="*/ 7187 w 16132"/>
                  <a:gd name="T85" fmla="*/ 14915 h 16095"/>
                  <a:gd name="T86" fmla="*/ 7483 w 16132"/>
                  <a:gd name="T87" fmla="*/ 14346 h 16095"/>
                  <a:gd name="T88" fmla="*/ 7864 w 16132"/>
                  <a:gd name="T89" fmla="*/ 13814 h 16095"/>
                  <a:gd name="T90" fmla="*/ 8370 w 16132"/>
                  <a:gd name="T91" fmla="*/ 13278 h 16095"/>
                  <a:gd name="T92" fmla="*/ 9101 w 16132"/>
                  <a:gd name="T93" fmla="*/ 12678 h 16095"/>
                  <a:gd name="T94" fmla="*/ 9917 w 16132"/>
                  <a:gd name="T95" fmla="*/ 12131 h 16095"/>
                  <a:gd name="T96" fmla="*/ 11308 w 16132"/>
                  <a:gd name="T97" fmla="*/ 11309 h 16095"/>
                  <a:gd name="T98" fmla="*/ 12591 w 16132"/>
                  <a:gd name="T99" fmla="*/ 10530 h 16095"/>
                  <a:gd name="T100" fmla="*/ 13519 w 16132"/>
                  <a:gd name="T101" fmla="*/ 9876 h 16095"/>
                  <a:gd name="T102" fmla="*/ 14379 w 16132"/>
                  <a:gd name="T103" fmla="*/ 9125 h 16095"/>
                  <a:gd name="T104" fmla="*/ 15011 w 16132"/>
                  <a:gd name="T105" fmla="*/ 8410 h 16095"/>
                  <a:gd name="T106" fmla="*/ 15522 w 16132"/>
                  <a:gd name="T107" fmla="*/ 7643 h 16095"/>
                  <a:gd name="T108" fmla="*/ 15916 w 16132"/>
                  <a:gd name="T109" fmla="*/ 6818 h 16095"/>
                  <a:gd name="T110" fmla="*/ 16119 w 16132"/>
                  <a:gd name="T111" fmla="*/ 6198 h 16095"/>
                  <a:gd name="T112" fmla="*/ 16122 w 16132"/>
                  <a:gd name="T113" fmla="*/ 5893 h 16095"/>
                  <a:gd name="T114" fmla="*/ 16034 w 16132"/>
                  <a:gd name="T115" fmla="*/ 5603 h 16095"/>
                  <a:gd name="T116" fmla="*/ 15861 w 16132"/>
                  <a:gd name="T117" fmla="*/ 5350 h 16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32" h="16095">
                    <a:moveTo>
                      <a:pt x="6050" y="15089"/>
                    </a:moveTo>
                    <a:lnTo>
                      <a:pt x="5736" y="14776"/>
                    </a:lnTo>
                    <a:lnTo>
                      <a:pt x="5422" y="14463"/>
                    </a:lnTo>
                    <a:lnTo>
                      <a:pt x="5108" y="14150"/>
                    </a:lnTo>
                    <a:lnTo>
                      <a:pt x="4792" y="13835"/>
                    </a:lnTo>
                    <a:lnTo>
                      <a:pt x="4477" y="13520"/>
                    </a:lnTo>
                    <a:lnTo>
                      <a:pt x="4161" y="13205"/>
                    </a:lnTo>
                    <a:lnTo>
                      <a:pt x="3844" y="12889"/>
                    </a:lnTo>
                    <a:lnTo>
                      <a:pt x="3529" y="12574"/>
                    </a:lnTo>
                    <a:lnTo>
                      <a:pt x="3213" y="12258"/>
                    </a:lnTo>
                    <a:lnTo>
                      <a:pt x="2897" y="11943"/>
                    </a:lnTo>
                    <a:lnTo>
                      <a:pt x="2581" y="11629"/>
                    </a:lnTo>
                    <a:lnTo>
                      <a:pt x="2266" y="11314"/>
                    </a:lnTo>
                    <a:lnTo>
                      <a:pt x="1950" y="10999"/>
                    </a:lnTo>
                    <a:lnTo>
                      <a:pt x="1635" y="10685"/>
                    </a:lnTo>
                    <a:lnTo>
                      <a:pt x="1322" y="10372"/>
                    </a:lnTo>
                    <a:lnTo>
                      <a:pt x="1008" y="10059"/>
                    </a:lnTo>
                    <a:lnTo>
                      <a:pt x="1156" y="9639"/>
                    </a:lnTo>
                    <a:lnTo>
                      <a:pt x="1330" y="9246"/>
                    </a:lnTo>
                    <a:lnTo>
                      <a:pt x="1529" y="8877"/>
                    </a:lnTo>
                    <a:lnTo>
                      <a:pt x="1750" y="8531"/>
                    </a:lnTo>
                    <a:lnTo>
                      <a:pt x="1993" y="8206"/>
                    </a:lnTo>
                    <a:lnTo>
                      <a:pt x="2254" y="7902"/>
                    </a:lnTo>
                    <a:lnTo>
                      <a:pt x="2534" y="7615"/>
                    </a:lnTo>
                    <a:lnTo>
                      <a:pt x="2829" y="7343"/>
                    </a:lnTo>
                    <a:lnTo>
                      <a:pt x="3138" y="7086"/>
                    </a:lnTo>
                    <a:lnTo>
                      <a:pt x="3459" y="6841"/>
                    </a:lnTo>
                    <a:lnTo>
                      <a:pt x="3791" y="6607"/>
                    </a:lnTo>
                    <a:lnTo>
                      <a:pt x="4131" y="6382"/>
                    </a:lnTo>
                    <a:lnTo>
                      <a:pt x="4479" y="6162"/>
                    </a:lnTo>
                    <a:lnTo>
                      <a:pt x="4832" y="5950"/>
                    </a:lnTo>
                    <a:lnTo>
                      <a:pt x="5187" y="5740"/>
                    </a:lnTo>
                    <a:lnTo>
                      <a:pt x="5545" y="5533"/>
                    </a:lnTo>
                    <a:lnTo>
                      <a:pt x="5903" y="5324"/>
                    </a:lnTo>
                    <a:lnTo>
                      <a:pt x="6259" y="5115"/>
                    </a:lnTo>
                    <a:lnTo>
                      <a:pt x="6612" y="4902"/>
                    </a:lnTo>
                    <a:lnTo>
                      <a:pt x="6960" y="4684"/>
                    </a:lnTo>
                    <a:lnTo>
                      <a:pt x="7300" y="4458"/>
                    </a:lnTo>
                    <a:lnTo>
                      <a:pt x="7631" y="4224"/>
                    </a:lnTo>
                    <a:lnTo>
                      <a:pt x="7953" y="3979"/>
                    </a:lnTo>
                    <a:lnTo>
                      <a:pt x="8262" y="3722"/>
                    </a:lnTo>
                    <a:lnTo>
                      <a:pt x="8557" y="3450"/>
                    </a:lnTo>
                    <a:lnTo>
                      <a:pt x="8835" y="3164"/>
                    </a:lnTo>
                    <a:lnTo>
                      <a:pt x="9097" y="2858"/>
                    </a:lnTo>
                    <a:lnTo>
                      <a:pt x="9339" y="2534"/>
                    </a:lnTo>
                    <a:lnTo>
                      <a:pt x="9561" y="2188"/>
                    </a:lnTo>
                    <a:lnTo>
                      <a:pt x="9760" y="1820"/>
                    </a:lnTo>
                    <a:lnTo>
                      <a:pt x="9934" y="1425"/>
                    </a:lnTo>
                    <a:lnTo>
                      <a:pt x="10083" y="1006"/>
                    </a:lnTo>
                    <a:lnTo>
                      <a:pt x="10396" y="1319"/>
                    </a:lnTo>
                    <a:lnTo>
                      <a:pt x="10710" y="1632"/>
                    </a:lnTo>
                    <a:lnTo>
                      <a:pt x="11024" y="1945"/>
                    </a:lnTo>
                    <a:lnTo>
                      <a:pt x="11340" y="2260"/>
                    </a:lnTo>
                    <a:lnTo>
                      <a:pt x="11655" y="2575"/>
                    </a:lnTo>
                    <a:lnTo>
                      <a:pt x="11971" y="2890"/>
                    </a:lnTo>
                    <a:lnTo>
                      <a:pt x="12288" y="3205"/>
                    </a:lnTo>
                    <a:lnTo>
                      <a:pt x="12603" y="3521"/>
                    </a:lnTo>
                    <a:lnTo>
                      <a:pt x="12920" y="3836"/>
                    </a:lnTo>
                    <a:lnTo>
                      <a:pt x="13235" y="4152"/>
                    </a:lnTo>
                    <a:lnTo>
                      <a:pt x="13551" y="4466"/>
                    </a:lnTo>
                    <a:lnTo>
                      <a:pt x="13866" y="4781"/>
                    </a:lnTo>
                    <a:lnTo>
                      <a:pt x="14182" y="5095"/>
                    </a:lnTo>
                    <a:lnTo>
                      <a:pt x="14497" y="5410"/>
                    </a:lnTo>
                    <a:lnTo>
                      <a:pt x="14810" y="5723"/>
                    </a:lnTo>
                    <a:lnTo>
                      <a:pt x="15124" y="6036"/>
                    </a:lnTo>
                    <a:lnTo>
                      <a:pt x="14977" y="6455"/>
                    </a:lnTo>
                    <a:lnTo>
                      <a:pt x="14802" y="6848"/>
                    </a:lnTo>
                    <a:lnTo>
                      <a:pt x="14603" y="7218"/>
                    </a:lnTo>
                    <a:lnTo>
                      <a:pt x="14382" y="7564"/>
                    </a:lnTo>
                    <a:lnTo>
                      <a:pt x="14139" y="7888"/>
                    </a:lnTo>
                    <a:lnTo>
                      <a:pt x="13878" y="8192"/>
                    </a:lnTo>
                    <a:lnTo>
                      <a:pt x="13598" y="8480"/>
                    </a:lnTo>
                    <a:lnTo>
                      <a:pt x="13303" y="8752"/>
                    </a:lnTo>
                    <a:lnTo>
                      <a:pt x="12994" y="9008"/>
                    </a:lnTo>
                    <a:lnTo>
                      <a:pt x="12673" y="9254"/>
                    </a:lnTo>
                    <a:lnTo>
                      <a:pt x="12341" y="9488"/>
                    </a:lnTo>
                    <a:lnTo>
                      <a:pt x="12001" y="9713"/>
                    </a:lnTo>
                    <a:lnTo>
                      <a:pt x="11653" y="9932"/>
                    </a:lnTo>
                    <a:lnTo>
                      <a:pt x="11300" y="10145"/>
                    </a:lnTo>
                    <a:lnTo>
                      <a:pt x="10945" y="10354"/>
                    </a:lnTo>
                    <a:lnTo>
                      <a:pt x="10587" y="10562"/>
                    </a:lnTo>
                    <a:lnTo>
                      <a:pt x="10229" y="10770"/>
                    </a:lnTo>
                    <a:lnTo>
                      <a:pt x="9873" y="10980"/>
                    </a:lnTo>
                    <a:lnTo>
                      <a:pt x="9520" y="11192"/>
                    </a:lnTo>
                    <a:lnTo>
                      <a:pt x="9173" y="11410"/>
                    </a:lnTo>
                    <a:lnTo>
                      <a:pt x="8832" y="11637"/>
                    </a:lnTo>
                    <a:lnTo>
                      <a:pt x="8501" y="11871"/>
                    </a:lnTo>
                    <a:lnTo>
                      <a:pt x="8179" y="12116"/>
                    </a:lnTo>
                    <a:lnTo>
                      <a:pt x="7870" y="12373"/>
                    </a:lnTo>
                    <a:lnTo>
                      <a:pt x="7575" y="12645"/>
                    </a:lnTo>
                    <a:lnTo>
                      <a:pt x="7297" y="12931"/>
                    </a:lnTo>
                    <a:lnTo>
                      <a:pt x="7035" y="13237"/>
                    </a:lnTo>
                    <a:lnTo>
                      <a:pt x="6793" y="13561"/>
                    </a:lnTo>
                    <a:lnTo>
                      <a:pt x="6571" y="13907"/>
                    </a:lnTo>
                    <a:lnTo>
                      <a:pt x="6372" y="14275"/>
                    </a:lnTo>
                    <a:lnTo>
                      <a:pt x="6198" y="14670"/>
                    </a:lnTo>
                    <a:lnTo>
                      <a:pt x="6050" y="15089"/>
                    </a:lnTo>
                    <a:close/>
                    <a:moveTo>
                      <a:pt x="15837" y="5324"/>
                    </a:moveTo>
                    <a:lnTo>
                      <a:pt x="10795" y="295"/>
                    </a:lnTo>
                    <a:lnTo>
                      <a:pt x="10772" y="272"/>
                    </a:lnTo>
                    <a:lnTo>
                      <a:pt x="10747" y="249"/>
                    </a:lnTo>
                    <a:lnTo>
                      <a:pt x="10723" y="228"/>
                    </a:lnTo>
                    <a:lnTo>
                      <a:pt x="10697" y="208"/>
                    </a:lnTo>
                    <a:lnTo>
                      <a:pt x="10670" y="189"/>
                    </a:lnTo>
                    <a:lnTo>
                      <a:pt x="10644" y="170"/>
                    </a:lnTo>
                    <a:lnTo>
                      <a:pt x="10617" y="153"/>
                    </a:lnTo>
                    <a:lnTo>
                      <a:pt x="10589" y="136"/>
                    </a:lnTo>
                    <a:lnTo>
                      <a:pt x="10560" y="121"/>
                    </a:lnTo>
                    <a:lnTo>
                      <a:pt x="10532" y="106"/>
                    </a:lnTo>
                    <a:lnTo>
                      <a:pt x="10503" y="92"/>
                    </a:lnTo>
                    <a:lnTo>
                      <a:pt x="10474" y="78"/>
                    </a:lnTo>
                    <a:lnTo>
                      <a:pt x="10444" y="66"/>
                    </a:lnTo>
                    <a:lnTo>
                      <a:pt x="10414" y="56"/>
                    </a:lnTo>
                    <a:lnTo>
                      <a:pt x="10384" y="46"/>
                    </a:lnTo>
                    <a:lnTo>
                      <a:pt x="10353" y="37"/>
                    </a:lnTo>
                    <a:lnTo>
                      <a:pt x="10321" y="29"/>
                    </a:lnTo>
                    <a:lnTo>
                      <a:pt x="10290" y="22"/>
                    </a:lnTo>
                    <a:lnTo>
                      <a:pt x="10259" y="16"/>
                    </a:lnTo>
                    <a:lnTo>
                      <a:pt x="10228" y="10"/>
                    </a:lnTo>
                    <a:lnTo>
                      <a:pt x="10195" y="6"/>
                    </a:lnTo>
                    <a:lnTo>
                      <a:pt x="10163" y="3"/>
                    </a:lnTo>
                    <a:lnTo>
                      <a:pt x="10131" y="1"/>
                    </a:lnTo>
                    <a:lnTo>
                      <a:pt x="10099" y="0"/>
                    </a:lnTo>
                    <a:lnTo>
                      <a:pt x="10066" y="0"/>
                    </a:lnTo>
                    <a:lnTo>
                      <a:pt x="10034" y="1"/>
                    </a:lnTo>
                    <a:lnTo>
                      <a:pt x="10002" y="3"/>
                    </a:lnTo>
                    <a:lnTo>
                      <a:pt x="9970" y="6"/>
                    </a:lnTo>
                    <a:lnTo>
                      <a:pt x="9937" y="11"/>
                    </a:lnTo>
                    <a:lnTo>
                      <a:pt x="9905" y="16"/>
                    </a:lnTo>
                    <a:lnTo>
                      <a:pt x="9873" y="22"/>
                    </a:lnTo>
                    <a:lnTo>
                      <a:pt x="9841" y="29"/>
                    </a:lnTo>
                    <a:lnTo>
                      <a:pt x="9806" y="38"/>
                    </a:lnTo>
                    <a:lnTo>
                      <a:pt x="9773" y="48"/>
                    </a:lnTo>
                    <a:lnTo>
                      <a:pt x="9741" y="59"/>
                    </a:lnTo>
                    <a:lnTo>
                      <a:pt x="9708" y="71"/>
                    </a:lnTo>
                    <a:lnTo>
                      <a:pt x="9676" y="84"/>
                    </a:lnTo>
                    <a:lnTo>
                      <a:pt x="9645" y="99"/>
                    </a:lnTo>
                    <a:lnTo>
                      <a:pt x="9615" y="115"/>
                    </a:lnTo>
                    <a:lnTo>
                      <a:pt x="9584" y="131"/>
                    </a:lnTo>
                    <a:lnTo>
                      <a:pt x="9555" y="148"/>
                    </a:lnTo>
                    <a:lnTo>
                      <a:pt x="9527" y="166"/>
                    </a:lnTo>
                    <a:lnTo>
                      <a:pt x="9499" y="185"/>
                    </a:lnTo>
                    <a:lnTo>
                      <a:pt x="9472" y="205"/>
                    </a:lnTo>
                    <a:lnTo>
                      <a:pt x="9445" y="226"/>
                    </a:lnTo>
                    <a:lnTo>
                      <a:pt x="9419" y="248"/>
                    </a:lnTo>
                    <a:lnTo>
                      <a:pt x="9394" y="271"/>
                    </a:lnTo>
                    <a:lnTo>
                      <a:pt x="9370" y="295"/>
                    </a:lnTo>
                    <a:lnTo>
                      <a:pt x="9348" y="316"/>
                    </a:lnTo>
                    <a:lnTo>
                      <a:pt x="9328" y="339"/>
                    </a:lnTo>
                    <a:lnTo>
                      <a:pt x="9308" y="362"/>
                    </a:lnTo>
                    <a:lnTo>
                      <a:pt x="9289" y="385"/>
                    </a:lnTo>
                    <a:lnTo>
                      <a:pt x="9271" y="409"/>
                    </a:lnTo>
                    <a:lnTo>
                      <a:pt x="9253" y="434"/>
                    </a:lnTo>
                    <a:lnTo>
                      <a:pt x="9237" y="459"/>
                    </a:lnTo>
                    <a:lnTo>
                      <a:pt x="9220" y="485"/>
                    </a:lnTo>
                    <a:lnTo>
                      <a:pt x="9204" y="511"/>
                    </a:lnTo>
                    <a:lnTo>
                      <a:pt x="9190" y="538"/>
                    </a:lnTo>
                    <a:lnTo>
                      <a:pt x="9176" y="565"/>
                    </a:lnTo>
                    <a:lnTo>
                      <a:pt x="9163" y="592"/>
                    </a:lnTo>
                    <a:lnTo>
                      <a:pt x="9151" y="621"/>
                    </a:lnTo>
                    <a:lnTo>
                      <a:pt x="9140" y="650"/>
                    </a:lnTo>
                    <a:lnTo>
                      <a:pt x="9129" y="679"/>
                    </a:lnTo>
                    <a:lnTo>
                      <a:pt x="9120" y="708"/>
                    </a:lnTo>
                    <a:lnTo>
                      <a:pt x="9097" y="777"/>
                    </a:lnTo>
                    <a:lnTo>
                      <a:pt x="9074" y="846"/>
                    </a:lnTo>
                    <a:lnTo>
                      <a:pt x="9051" y="913"/>
                    </a:lnTo>
                    <a:lnTo>
                      <a:pt x="9026" y="981"/>
                    </a:lnTo>
                    <a:lnTo>
                      <a:pt x="9000" y="1047"/>
                    </a:lnTo>
                    <a:lnTo>
                      <a:pt x="8973" y="1114"/>
                    </a:lnTo>
                    <a:lnTo>
                      <a:pt x="8945" y="1180"/>
                    </a:lnTo>
                    <a:lnTo>
                      <a:pt x="8916" y="1244"/>
                    </a:lnTo>
                    <a:lnTo>
                      <a:pt x="8887" y="1310"/>
                    </a:lnTo>
                    <a:lnTo>
                      <a:pt x="8855" y="1373"/>
                    </a:lnTo>
                    <a:lnTo>
                      <a:pt x="8823" y="1437"/>
                    </a:lnTo>
                    <a:lnTo>
                      <a:pt x="8791" y="1501"/>
                    </a:lnTo>
                    <a:lnTo>
                      <a:pt x="8757" y="1563"/>
                    </a:lnTo>
                    <a:lnTo>
                      <a:pt x="8721" y="1626"/>
                    </a:lnTo>
                    <a:lnTo>
                      <a:pt x="8686" y="1687"/>
                    </a:lnTo>
                    <a:lnTo>
                      <a:pt x="8649" y="1748"/>
                    </a:lnTo>
                    <a:lnTo>
                      <a:pt x="8610" y="1810"/>
                    </a:lnTo>
                    <a:lnTo>
                      <a:pt x="8571" y="1870"/>
                    </a:lnTo>
                    <a:lnTo>
                      <a:pt x="8532" y="1929"/>
                    </a:lnTo>
                    <a:lnTo>
                      <a:pt x="8490" y="1990"/>
                    </a:lnTo>
                    <a:lnTo>
                      <a:pt x="8448" y="2048"/>
                    </a:lnTo>
                    <a:lnTo>
                      <a:pt x="8405" y="2107"/>
                    </a:lnTo>
                    <a:lnTo>
                      <a:pt x="8360" y="2166"/>
                    </a:lnTo>
                    <a:lnTo>
                      <a:pt x="8315" y="2223"/>
                    </a:lnTo>
                    <a:lnTo>
                      <a:pt x="8268" y="2280"/>
                    </a:lnTo>
                    <a:lnTo>
                      <a:pt x="8220" y="2338"/>
                    </a:lnTo>
                    <a:lnTo>
                      <a:pt x="8172" y="2394"/>
                    </a:lnTo>
                    <a:lnTo>
                      <a:pt x="8121" y="2450"/>
                    </a:lnTo>
                    <a:lnTo>
                      <a:pt x="8071" y="2507"/>
                    </a:lnTo>
                    <a:lnTo>
                      <a:pt x="8019" y="2562"/>
                    </a:lnTo>
                    <a:lnTo>
                      <a:pt x="7966" y="2617"/>
                    </a:lnTo>
                    <a:lnTo>
                      <a:pt x="7912" y="2672"/>
                    </a:lnTo>
                    <a:lnTo>
                      <a:pt x="7838" y="2744"/>
                    </a:lnTo>
                    <a:lnTo>
                      <a:pt x="7763" y="2816"/>
                    </a:lnTo>
                    <a:lnTo>
                      <a:pt x="7686" y="2886"/>
                    </a:lnTo>
                    <a:lnTo>
                      <a:pt x="7608" y="2955"/>
                    </a:lnTo>
                    <a:lnTo>
                      <a:pt x="7530" y="3024"/>
                    </a:lnTo>
                    <a:lnTo>
                      <a:pt x="7449" y="3091"/>
                    </a:lnTo>
                    <a:lnTo>
                      <a:pt x="7367" y="3158"/>
                    </a:lnTo>
                    <a:lnTo>
                      <a:pt x="7285" y="3224"/>
                    </a:lnTo>
                    <a:lnTo>
                      <a:pt x="7201" y="3288"/>
                    </a:lnTo>
                    <a:lnTo>
                      <a:pt x="7116" y="3353"/>
                    </a:lnTo>
                    <a:lnTo>
                      <a:pt x="7031" y="3416"/>
                    </a:lnTo>
                    <a:lnTo>
                      <a:pt x="6944" y="3480"/>
                    </a:lnTo>
                    <a:lnTo>
                      <a:pt x="6856" y="3542"/>
                    </a:lnTo>
                    <a:lnTo>
                      <a:pt x="6767" y="3603"/>
                    </a:lnTo>
                    <a:lnTo>
                      <a:pt x="6678" y="3665"/>
                    </a:lnTo>
                    <a:lnTo>
                      <a:pt x="6587" y="3725"/>
                    </a:lnTo>
                    <a:lnTo>
                      <a:pt x="6495" y="3785"/>
                    </a:lnTo>
                    <a:lnTo>
                      <a:pt x="6402" y="3846"/>
                    </a:lnTo>
                    <a:lnTo>
                      <a:pt x="6310" y="3905"/>
                    </a:lnTo>
                    <a:lnTo>
                      <a:pt x="6215" y="3963"/>
                    </a:lnTo>
                    <a:lnTo>
                      <a:pt x="6121" y="4023"/>
                    </a:lnTo>
                    <a:lnTo>
                      <a:pt x="6025" y="4081"/>
                    </a:lnTo>
                    <a:lnTo>
                      <a:pt x="5930" y="4139"/>
                    </a:lnTo>
                    <a:lnTo>
                      <a:pt x="5833" y="4198"/>
                    </a:lnTo>
                    <a:lnTo>
                      <a:pt x="5637" y="4314"/>
                    </a:lnTo>
                    <a:lnTo>
                      <a:pt x="5440" y="4430"/>
                    </a:lnTo>
                    <a:lnTo>
                      <a:pt x="5241" y="4546"/>
                    </a:lnTo>
                    <a:lnTo>
                      <a:pt x="5039" y="4663"/>
                    </a:lnTo>
                    <a:lnTo>
                      <a:pt x="4825" y="4786"/>
                    </a:lnTo>
                    <a:lnTo>
                      <a:pt x="4611" y="4912"/>
                    </a:lnTo>
                    <a:lnTo>
                      <a:pt x="4395" y="5038"/>
                    </a:lnTo>
                    <a:lnTo>
                      <a:pt x="4180" y="5165"/>
                    </a:lnTo>
                    <a:lnTo>
                      <a:pt x="4073" y="5231"/>
                    </a:lnTo>
                    <a:lnTo>
                      <a:pt x="3966" y="5296"/>
                    </a:lnTo>
                    <a:lnTo>
                      <a:pt x="3860" y="5362"/>
                    </a:lnTo>
                    <a:lnTo>
                      <a:pt x="3753" y="5428"/>
                    </a:lnTo>
                    <a:lnTo>
                      <a:pt x="3647" y="5495"/>
                    </a:lnTo>
                    <a:lnTo>
                      <a:pt x="3541" y="5564"/>
                    </a:lnTo>
                    <a:lnTo>
                      <a:pt x="3435" y="5632"/>
                    </a:lnTo>
                    <a:lnTo>
                      <a:pt x="3330" y="5702"/>
                    </a:lnTo>
                    <a:lnTo>
                      <a:pt x="3226" y="5773"/>
                    </a:lnTo>
                    <a:lnTo>
                      <a:pt x="3123" y="5844"/>
                    </a:lnTo>
                    <a:lnTo>
                      <a:pt x="3020" y="5917"/>
                    </a:lnTo>
                    <a:lnTo>
                      <a:pt x="2917" y="5990"/>
                    </a:lnTo>
                    <a:lnTo>
                      <a:pt x="2815" y="6065"/>
                    </a:lnTo>
                    <a:lnTo>
                      <a:pt x="2713" y="6140"/>
                    </a:lnTo>
                    <a:lnTo>
                      <a:pt x="2613" y="6218"/>
                    </a:lnTo>
                    <a:lnTo>
                      <a:pt x="2514" y="6295"/>
                    </a:lnTo>
                    <a:lnTo>
                      <a:pt x="2415" y="6375"/>
                    </a:lnTo>
                    <a:lnTo>
                      <a:pt x="2317" y="6455"/>
                    </a:lnTo>
                    <a:lnTo>
                      <a:pt x="2220" y="6538"/>
                    </a:lnTo>
                    <a:lnTo>
                      <a:pt x="2125" y="6621"/>
                    </a:lnTo>
                    <a:lnTo>
                      <a:pt x="2031" y="6706"/>
                    </a:lnTo>
                    <a:lnTo>
                      <a:pt x="1937" y="6792"/>
                    </a:lnTo>
                    <a:lnTo>
                      <a:pt x="1844" y="6880"/>
                    </a:lnTo>
                    <a:lnTo>
                      <a:pt x="1753" y="6969"/>
                    </a:lnTo>
                    <a:lnTo>
                      <a:pt x="1677" y="7047"/>
                    </a:lnTo>
                    <a:lnTo>
                      <a:pt x="1602" y="7124"/>
                    </a:lnTo>
                    <a:lnTo>
                      <a:pt x="1529" y="7203"/>
                    </a:lnTo>
                    <a:lnTo>
                      <a:pt x="1457" y="7282"/>
                    </a:lnTo>
                    <a:lnTo>
                      <a:pt x="1387" y="7361"/>
                    </a:lnTo>
                    <a:lnTo>
                      <a:pt x="1319" y="7441"/>
                    </a:lnTo>
                    <a:lnTo>
                      <a:pt x="1251" y="7521"/>
                    </a:lnTo>
                    <a:lnTo>
                      <a:pt x="1186" y="7603"/>
                    </a:lnTo>
                    <a:lnTo>
                      <a:pt x="1121" y="7685"/>
                    </a:lnTo>
                    <a:lnTo>
                      <a:pt x="1059" y="7768"/>
                    </a:lnTo>
                    <a:lnTo>
                      <a:pt x="998" y="7850"/>
                    </a:lnTo>
                    <a:lnTo>
                      <a:pt x="938" y="7935"/>
                    </a:lnTo>
                    <a:lnTo>
                      <a:pt x="880" y="8018"/>
                    </a:lnTo>
                    <a:lnTo>
                      <a:pt x="823" y="8104"/>
                    </a:lnTo>
                    <a:lnTo>
                      <a:pt x="767" y="8189"/>
                    </a:lnTo>
                    <a:lnTo>
                      <a:pt x="714" y="8276"/>
                    </a:lnTo>
                    <a:lnTo>
                      <a:pt x="661" y="8363"/>
                    </a:lnTo>
                    <a:lnTo>
                      <a:pt x="610" y="8451"/>
                    </a:lnTo>
                    <a:lnTo>
                      <a:pt x="561" y="8540"/>
                    </a:lnTo>
                    <a:lnTo>
                      <a:pt x="513" y="8629"/>
                    </a:lnTo>
                    <a:lnTo>
                      <a:pt x="466" y="8719"/>
                    </a:lnTo>
                    <a:lnTo>
                      <a:pt x="420" y="8810"/>
                    </a:lnTo>
                    <a:lnTo>
                      <a:pt x="377" y="8902"/>
                    </a:lnTo>
                    <a:lnTo>
                      <a:pt x="335" y="8994"/>
                    </a:lnTo>
                    <a:lnTo>
                      <a:pt x="293" y="9088"/>
                    </a:lnTo>
                    <a:lnTo>
                      <a:pt x="254" y="9181"/>
                    </a:lnTo>
                    <a:lnTo>
                      <a:pt x="216" y="9276"/>
                    </a:lnTo>
                    <a:lnTo>
                      <a:pt x="178" y="9371"/>
                    </a:lnTo>
                    <a:lnTo>
                      <a:pt x="143" y="9468"/>
                    </a:lnTo>
                    <a:lnTo>
                      <a:pt x="109" y="9564"/>
                    </a:lnTo>
                    <a:lnTo>
                      <a:pt x="77" y="9663"/>
                    </a:lnTo>
                    <a:lnTo>
                      <a:pt x="45" y="9762"/>
                    </a:lnTo>
                    <a:lnTo>
                      <a:pt x="35" y="9795"/>
                    </a:lnTo>
                    <a:lnTo>
                      <a:pt x="27" y="9829"/>
                    </a:lnTo>
                    <a:lnTo>
                      <a:pt x="19" y="9863"/>
                    </a:lnTo>
                    <a:lnTo>
                      <a:pt x="13" y="9896"/>
                    </a:lnTo>
                    <a:lnTo>
                      <a:pt x="8" y="9931"/>
                    </a:lnTo>
                    <a:lnTo>
                      <a:pt x="5" y="9965"/>
                    </a:lnTo>
                    <a:lnTo>
                      <a:pt x="2" y="9999"/>
                    </a:lnTo>
                    <a:lnTo>
                      <a:pt x="0" y="10033"/>
                    </a:lnTo>
                    <a:lnTo>
                      <a:pt x="0" y="10067"/>
                    </a:lnTo>
                    <a:lnTo>
                      <a:pt x="1" y="10101"/>
                    </a:lnTo>
                    <a:lnTo>
                      <a:pt x="3" y="10135"/>
                    </a:lnTo>
                    <a:lnTo>
                      <a:pt x="6" y="10168"/>
                    </a:lnTo>
                    <a:lnTo>
                      <a:pt x="10" y="10202"/>
                    </a:lnTo>
                    <a:lnTo>
                      <a:pt x="16" y="10235"/>
                    </a:lnTo>
                    <a:lnTo>
                      <a:pt x="22" y="10269"/>
                    </a:lnTo>
                    <a:lnTo>
                      <a:pt x="29" y="10301"/>
                    </a:lnTo>
                    <a:lnTo>
                      <a:pt x="38" y="10334"/>
                    </a:lnTo>
                    <a:lnTo>
                      <a:pt x="48" y="10366"/>
                    </a:lnTo>
                    <a:lnTo>
                      <a:pt x="58" y="10398"/>
                    </a:lnTo>
                    <a:lnTo>
                      <a:pt x="71" y="10430"/>
                    </a:lnTo>
                    <a:lnTo>
                      <a:pt x="84" y="10461"/>
                    </a:lnTo>
                    <a:lnTo>
                      <a:pt x="98" y="10492"/>
                    </a:lnTo>
                    <a:lnTo>
                      <a:pt x="113" y="10522"/>
                    </a:lnTo>
                    <a:lnTo>
                      <a:pt x="129" y="10552"/>
                    </a:lnTo>
                    <a:lnTo>
                      <a:pt x="146" y="10581"/>
                    </a:lnTo>
                    <a:lnTo>
                      <a:pt x="164" y="10611"/>
                    </a:lnTo>
                    <a:lnTo>
                      <a:pt x="184" y="10639"/>
                    </a:lnTo>
                    <a:lnTo>
                      <a:pt x="204" y="10666"/>
                    </a:lnTo>
                    <a:lnTo>
                      <a:pt x="225" y="10693"/>
                    </a:lnTo>
                    <a:lnTo>
                      <a:pt x="248" y="10719"/>
                    </a:lnTo>
                    <a:lnTo>
                      <a:pt x="271" y="10745"/>
                    </a:lnTo>
                    <a:lnTo>
                      <a:pt x="295" y="10771"/>
                    </a:lnTo>
                    <a:lnTo>
                      <a:pt x="5337" y="15800"/>
                    </a:lnTo>
                    <a:lnTo>
                      <a:pt x="5360" y="15823"/>
                    </a:lnTo>
                    <a:lnTo>
                      <a:pt x="5385" y="15846"/>
                    </a:lnTo>
                    <a:lnTo>
                      <a:pt x="5409" y="15867"/>
                    </a:lnTo>
                    <a:lnTo>
                      <a:pt x="5435" y="15887"/>
                    </a:lnTo>
                    <a:lnTo>
                      <a:pt x="5462" y="15906"/>
                    </a:lnTo>
                    <a:lnTo>
                      <a:pt x="5488" y="15925"/>
                    </a:lnTo>
                    <a:lnTo>
                      <a:pt x="5515" y="15942"/>
                    </a:lnTo>
                    <a:lnTo>
                      <a:pt x="5543" y="15959"/>
                    </a:lnTo>
                    <a:lnTo>
                      <a:pt x="5572" y="15974"/>
                    </a:lnTo>
                    <a:lnTo>
                      <a:pt x="5600" y="15989"/>
                    </a:lnTo>
                    <a:lnTo>
                      <a:pt x="5629" y="16003"/>
                    </a:lnTo>
                    <a:lnTo>
                      <a:pt x="5658" y="16017"/>
                    </a:lnTo>
                    <a:lnTo>
                      <a:pt x="5688" y="16029"/>
                    </a:lnTo>
                    <a:lnTo>
                      <a:pt x="5718" y="16039"/>
                    </a:lnTo>
                    <a:lnTo>
                      <a:pt x="5749" y="16049"/>
                    </a:lnTo>
                    <a:lnTo>
                      <a:pt x="5779" y="16058"/>
                    </a:lnTo>
                    <a:lnTo>
                      <a:pt x="5811" y="16066"/>
                    </a:lnTo>
                    <a:lnTo>
                      <a:pt x="5842" y="16073"/>
                    </a:lnTo>
                    <a:lnTo>
                      <a:pt x="5873" y="16079"/>
                    </a:lnTo>
                    <a:lnTo>
                      <a:pt x="5904" y="16085"/>
                    </a:lnTo>
                    <a:lnTo>
                      <a:pt x="5937" y="16089"/>
                    </a:lnTo>
                    <a:lnTo>
                      <a:pt x="5969" y="16092"/>
                    </a:lnTo>
                    <a:lnTo>
                      <a:pt x="6001" y="16094"/>
                    </a:lnTo>
                    <a:lnTo>
                      <a:pt x="6033" y="16095"/>
                    </a:lnTo>
                    <a:lnTo>
                      <a:pt x="6066" y="16095"/>
                    </a:lnTo>
                    <a:lnTo>
                      <a:pt x="6098" y="16094"/>
                    </a:lnTo>
                    <a:lnTo>
                      <a:pt x="6130" y="16092"/>
                    </a:lnTo>
                    <a:lnTo>
                      <a:pt x="6162" y="16089"/>
                    </a:lnTo>
                    <a:lnTo>
                      <a:pt x="6195" y="16084"/>
                    </a:lnTo>
                    <a:lnTo>
                      <a:pt x="6227" y="16079"/>
                    </a:lnTo>
                    <a:lnTo>
                      <a:pt x="6259" y="16073"/>
                    </a:lnTo>
                    <a:lnTo>
                      <a:pt x="6291" y="16066"/>
                    </a:lnTo>
                    <a:lnTo>
                      <a:pt x="6326" y="16057"/>
                    </a:lnTo>
                    <a:lnTo>
                      <a:pt x="6359" y="16047"/>
                    </a:lnTo>
                    <a:lnTo>
                      <a:pt x="6391" y="16036"/>
                    </a:lnTo>
                    <a:lnTo>
                      <a:pt x="6424" y="16024"/>
                    </a:lnTo>
                    <a:lnTo>
                      <a:pt x="6456" y="16009"/>
                    </a:lnTo>
                    <a:lnTo>
                      <a:pt x="6487" y="15995"/>
                    </a:lnTo>
                    <a:lnTo>
                      <a:pt x="6517" y="15980"/>
                    </a:lnTo>
                    <a:lnTo>
                      <a:pt x="6548" y="15964"/>
                    </a:lnTo>
                    <a:lnTo>
                      <a:pt x="6577" y="15947"/>
                    </a:lnTo>
                    <a:lnTo>
                      <a:pt x="6605" y="15929"/>
                    </a:lnTo>
                    <a:lnTo>
                      <a:pt x="6633" y="15909"/>
                    </a:lnTo>
                    <a:lnTo>
                      <a:pt x="6660" y="15890"/>
                    </a:lnTo>
                    <a:lnTo>
                      <a:pt x="6687" y="15869"/>
                    </a:lnTo>
                    <a:lnTo>
                      <a:pt x="6713" y="15847"/>
                    </a:lnTo>
                    <a:lnTo>
                      <a:pt x="6738" y="15823"/>
                    </a:lnTo>
                    <a:lnTo>
                      <a:pt x="6762" y="15800"/>
                    </a:lnTo>
                    <a:lnTo>
                      <a:pt x="6784" y="15778"/>
                    </a:lnTo>
                    <a:lnTo>
                      <a:pt x="6804" y="15756"/>
                    </a:lnTo>
                    <a:lnTo>
                      <a:pt x="6824" y="15733"/>
                    </a:lnTo>
                    <a:lnTo>
                      <a:pt x="6843" y="15710"/>
                    </a:lnTo>
                    <a:lnTo>
                      <a:pt x="6861" y="15686"/>
                    </a:lnTo>
                    <a:lnTo>
                      <a:pt x="6879" y="15661"/>
                    </a:lnTo>
                    <a:lnTo>
                      <a:pt x="6895" y="15635"/>
                    </a:lnTo>
                    <a:lnTo>
                      <a:pt x="6912" y="15610"/>
                    </a:lnTo>
                    <a:lnTo>
                      <a:pt x="6928" y="15584"/>
                    </a:lnTo>
                    <a:lnTo>
                      <a:pt x="6942" y="15557"/>
                    </a:lnTo>
                    <a:lnTo>
                      <a:pt x="6956" y="15530"/>
                    </a:lnTo>
                    <a:lnTo>
                      <a:pt x="6969" y="15501"/>
                    </a:lnTo>
                    <a:lnTo>
                      <a:pt x="6981" y="15473"/>
                    </a:lnTo>
                    <a:lnTo>
                      <a:pt x="6992" y="15445"/>
                    </a:lnTo>
                    <a:lnTo>
                      <a:pt x="7003" y="15416"/>
                    </a:lnTo>
                    <a:lnTo>
                      <a:pt x="7012" y="15386"/>
                    </a:lnTo>
                    <a:lnTo>
                      <a:pt x="7035" y="15317"/>
                    </a:lnTo>
                    <a:lnTo>
                      <a:pt x="7058" y="15249"/>
                    </a:lnTo>
                    <a:lnTo>
                      <a:pt x="7081" y="15181"/>
                    </a:lnTo>
                    <a:lnTo>
                      <a:pt x="7106" y="15113"/>
                    </a:lnTo>
                    <a:lnTo>
                      <a:pt x="7132" y="15047"/>
                    </a:lnTo>
                    <a:lnTo>
                      <a:pt x="7159" y="14980"/>
                    </a:lnTo>
                    <a:lnTo>
                      <a:pt x="7187" y="14915"/>
                    </a:lnTo>
                    <a:lnTo>
                      <a:pt x="7216" y="14850"/>
                    </a:lnTo>
                    <a:lnTo>
                      <a:pt x="7245" y="14784"/>
                    </a:lnTo>
                    <a:lnTo>
                      <a:pt x="7277" y="14721"/>
                    </a:lnTo>
                    <a:lnTo>
                      <a:pt x="7309" y="14657"/>
                    </a:lnTo>
                    <a:lnTo>
                      <a:pt x="7341" y="14593"/>
                    </a:lnTo>
                    <a:lnTo>
                      <a:pt x="7375" y="14531"/>
                    </a:lnTo>
                    <a:lnTo>
                      <a:pt x="7411" y="14468"/>
                    </a:lnTo>
                    <a:lnTo>
                      <a:pt x="7446" y="14407"/>
                    </a:lnTo>
                    <a:lnTo>
                      <a:pt x="7483" y="14346"/>
                    </a:lnTo>
                    <a:lnTo>
                      <a:pt x="7522" y="14284"/>
                    </a:lnTo>
                    <a:lnTo>
                      <a:pt x="7561" y="14224"/>
                    </a:lnTo>
                    <a:lnTo>
                      <a:pt x="7601" y="14165"/>
                    </a:lnTo>
                    <a:lnTo>
                      <a:pt x="7642" y="14104"/>
                    </a:lnTo>
                    <a:lnTo>
                      <a:pt x="7684" y="14046"/>
                    </a:lnTo>
                    <a:lnTo>
                      <a:pt x="7727" y="13987"/>
                    </a:lnTo>
                    <a:lnTo>
                      <a:pt x="7773" y="13929"/>
                    </a:lnTo>
                    <a:lnTo>
                      <a:pt x="7818" y="13871"/>
                    </a:lnTo>
                    <a:lnTo>
                      <a:pt x="7864" y="13814"/>
                    </a:lnTo>
                    <a:lnTo>
                      <a:pt x="7912" y="13756"/>
                    </a:lnTo>
                    <a:lnTo>
                      <a:pt x="7961" y="13700"/>
                    </a:lnTo>
                    <a:lnTo>
                      <a:pt x="8011" y="13644"/>
                    </a:lnTo>
                    <a:lnTo>
                      <a:pt x="8062" y="13588"/>
                    </a:lnTo>
                    <a:lnTo>
                      <a:pt x="8113" y="13532"/>
                    </a:lnTo>
                    <a:lnTo>
                      <a:pt x="8167" y="13478"/>
                    </a:lnTo>
                    <a:lnTo>
                      <a:pt x="8221" y="13422"/>
                    </a:lnTo>
                    <a:lnTo>
                      <a:pt x="8295" y="13350"/>
                    </a:lnTo>
                    <a:lnTo>
                      <a:pt x="8370" y="13278"/>
                    </a:lnTo>
                    <a:lnTo>
                      <a:pt x="8446" y="13208"/>
                    </a:lnTo>
                    <a:lnTo>
                      <a:pt x="8524" y="13139"/>
                    </a:lnTo>
                    <a:lnTo>
                      <a:pt x="8603" y="13070"/>
                    </a:lnTo>
                    <a:lnTo>
                      <a:pt x="8683" y="13003"/>
                    </a:lnTo>
                    <a:lnTo>
                      <a:pt x="8765" y="12936"/>
                    </a:lnTo>
                    <a:lnTo>
                      <a:pt x="8847" y="12871"/>
                    </a:lnTo>
                    <a:lnTo>
                      <a:pt x="8931" y="12806"/>
                    </a:lnTo>
                    <a:lnTo>
                      <a:pt x="9016" y="12741"/>
                    </a:lnTo>
                    <a:lnTo>
                      <a:pt x="9101" y="12678"/>
                    </a:lnTo>
                    <a:lnTo>
                      <a:pt x="9188" y="12615"/>
                    </a:lnTo>
                    <a:lnTo>
                      <a:pt x="9277" y="12553"/>
                    </a:lnTo>
                    <a:lnTo>
                      <a:pt x="9366" y="12491"/>
                    </a:lnTo>
                    <a:lnTo>
                      <a:pt x="9455" y="12430"/>
                    </a:lnTo>
                    <a:lnTo>
                      <a:pt x="9546" y="12369"/>
                    </a:lnTo>
                    <a:lnTo>
                      <a:pt x="9638" y="12309"/>
                    </a:lnTo>
                    <a:lnTo>
                      <a:pt x="9730" y="12249"/>
                    </a:lnTo>
                    <a:lnTo>
                      <a:pt x="9823" y="12190"/>
                    </a:lnTo>
                    <a:lnTo>
                      <a:pt x="9917" y="12131"/>
                    </a:lnTo>
                    <a:lnTo>
                      <a:pt x="10012" y="12072"/>
                    </a:lnTo>
                    <a:lnTo>
                      <a:pt x="10107" y="12014"/>
                    </a:lnTo>
                    <a:lnTo>
                      <a:pt x="10203" y="11956"/>
                    </a:lnTo>
                    <a:lnTo>
                      <a:pt x="10300" y="11897"/>
                    </a:lnTo>
                    <a:lnTo>
                      <a:pt x="10495" y="11781"/>
                    </a:lnTo>
                    <a:lnTo>
                      <a:pt x="10692" y="11665"/>
                    </a:lnTo>
                    <a:lnTo>
                      <a:pt x="10892" y="11549"/>
                    </a:lnTo>
                    <a:lnTo>
                      <a:pt x="11093" y="11432"/>
                    </a:lnTo>
                    <a:lnTo>
                      <a:pt x="11308" y="11309"/>
                    </a:lnTo>
                    <a:lnTo>
                      <a:pt x="11522" y="11183"/>
                    </a:lnTo>
                    <a:lnTo>
                      <a:pt x="11737" y="11056"/>
                    </a:lnTo>
                    <a:lnTo>
                      <a:pt x="11952" y="10929"/>
                    </a:lnTo>
                    <a:lnTo>
                      <a:pt x="12059" y="10864"/>
                    </a:lnTo>
                    <a:lnTo>
                      <a:pt x="12166" y="10799"/>
                    </a:lnTo>
                    <a:lnTo>
                      <a:pt x="12272" y="10732"/>
                    </a:lnTo>
                    <a:lnTo>
                      <a:pt x="12379" y="10666"/>
                    </a:lnTo>
                    <a:lnTo>
                      <a:pt x="12485" y="10599"/>
                    </a:lnTo>
                    <a:lnTo>
                      <a:pt x="12591" y="10530"/>
                    </a:lnTo>
                    <a:lnTo>
                      <a:pt x="12697" y="10462"/>
                    </a:lnTo>
                    <a:lnTo>
                      <a:pt x="12802" y="10392"/>
                    </a:lnTo>
                    <a:lnTo>
                      <a:pt x="12906" y="10321"/>
                    </a:lnTo>
                    <a:lnTo>
                      <a:pt x="13009" y="10249"/>
                    </a:lnTo>
                    <a:lnTo>
                      <a:pt x="13113" y="10177"/>
                    </a:lnTo>
                    <a:lnTo>
                      <a:pt x="13215" y="10104"/>
                    </a:lnTo>
                    <a:lnTo>
                      <a:pt x="13317" y="10029"/>
                    </a:lnTo>
                    <a:lnTo>
                      <a:pt x="13419" y="9954"/>
                    </a:lnTo>
                    <a:lnTo>
                      <a:pt x="13519" y="9876"/>
                    </a:lnTo>
                    <a:lnTo>
                      <a:pt x="13618" y="9799"/>
                    </a:lnTo>
                    <a:lnTo>
                      <a:pt x="13717" y="9719"/>
                    </a:lnTo>
                    <a:lnTo>
                      <a:pt x="13815" y="9639"/>
                    </a:lnTo>
                    <a:lnTo>
                      <a:pt x="13912" y="9556"/>
                    </a:lnTo>
                    <a:lnTo>
                      <a:pt x="14007" y="9473"/>
                    </a:lnTo>
                    <a:lnTo>
                      <a:pt x="14101" y="9388"/>
                    </a:lnTo>
                    <a:lnTo>
                      <a:pt x="14195" y="9302"/>
                    </a:lnTo>
                    <a:lnTo>
                      <a:pt x="14288" y="9214"/>
                    </a:lnTo>
                    <a:lnTo>
                      <a:pt x="14379" y="9125"/>
                    </a:lnTo>
                    <a:lnTo>
                      <a:pt x="14455" y="9047"/>
                    </a:lnTo>
                    <a:lnTo>
                      <a:pt x="14530" y="8970"/>
                    </a:lnTo>
                    <a:lnTo>
                      <a:pt x="14602" y="8891"/>
                    </a:lnTo>
                    <a:lnTo>
                      <a:pt x="14675" y="8813"/>
                    </a:lnTo>
                    <a:lnTo>
                      <a:pt x="14745" y="8734"/>
                    </a:lnTo>
                    <a:lnTo>
                      <a:pt x="14813" y="8653"/>
                    </a:lnTo>
                    <a:lnTo>
                      <a:pt x="14881" y="8573"/>
                    </a:lnTo>
                    <a:lnTo>
                      <a:pt x="14946" y="8491"/>
                    </a:lnTo>
                    <a:lnTo>
                      <a:pt x="15011" y="8410"/>
                    </a:lnTo>
                    <a:lnTo>
                      <a:pt x="15073" y="8327"/>
                    </a:lnTo>
                    <a:lnTo>
                      <a:pt x="15134" y="8244"/>
                    </a:lnTo>
                    <a:lnTo>
                      <a:pt x="15194" y="8160"/>
                    </a:lnTo>
                    <a:lnTo>
                      <a:pt x="15252" y="8076"/>
                    </a:lnTo>
                    <a:lnTo>
                      <a:pt x="15309" y="7990"/>
                    </a:lnTo>
                    <a:lnTo>
                      <a:pt x="15365" y="7905"/>
                    </a:lnTo>
                    <a:lnTo>
                      <a:pt x="15418" y="7818"/>
                    </a:lnTo>
                    <a:lnTo>
                      <a:pt x="15471" y="7731"/>
                    </a:lnTo>
                    <a:lnTo>
                      <a:pt x="15522" y="7643"/>
                    </a:lnTo>
                    <a:lnTo>
                      <a:pt x="15571" y="7555"/>
                    </a:lnTo>
                    <a:lnTo>
                      <a:pt x="15619" y="7465"/>
                    </a:lnTo>
                    <a:lnTo>
                      <a:pt x="15666" y="7375"/>
                    </a:lnTo>
                    <a:lnTo>
                      <a:pt x="15712" y="7284"/>
                    </a:lnTo>
                    <a:lnTo>
                      <a:pt x="15755" y="7192"/>
                    </a:lnTo>
                    <a:lnTo>
                      <a:pt x="15797" y="7100"/>
                    </a:lnTo>
                    <a:lnTo>
                      <a:pt x="15839" y="7007"/>
                    </a:lnTo>
                    <a:lnTo>
                      <a:pt x="15878" y="6913"/>
                    </a:lnTo>
                    <a:lnTo>
                      <a:pt x="15916" y="6818"/>
                    </a:lnTo>
                    <a:lnTo>
                      <a:pt x="15954" y="6723"/>
                    </a:lnTo>
                    <a:lnTo>
                      <a:pt x="15989" y="6626"/>
                    </a:lnTo>
                    <a:lnTo>
                      <a:pt x="16023" y="6530"/>
                    </a:lnTo>
                    <a:lnTo>
                      <a:pt x="16055" y="6431"/>
                    </a:lnTo>
                    <a:lnTo>
                      <a:pt x="16087" y="6332"/>
                    </a:lnTo>
                    <a:lnTo>
                      <a:pt x="16097" y="6299"/>
                    </a:lnTo>
                    <a:lnTo>
                      <a:pt x="16105" y="6265"/>
                    </a:lnTo>
                    <a:lnTo>
                      <a:pt x="16113" y="6232"/>
                    </a:lnTo>
                    <a:lnTo>
                      <a:pt x="16119" y="6198"/>
                    </a:lnTo>
                    <a:lnTo>
                      <a:pt x="16124" y="6163"/>
                    </a:lnTo>
                    <a:lnTo>
                      <a:pt x="16127" y="6129"/>
                    </a:lnTo>
                    <a:lnTo>
                      <a:pt x="16130" y="6095"/>
                    </a:lnTo>
                    <a:lnTo>
                      <a:pt x="16132" y="6062"/>
                    </a:lnTo>
                    <a:lnTo>
                      <a:pt x="16132" y="6028"/>
                    </a:lnTo>
                    <a:lnTo>
                      <a:pt x="16131" y="5993"/>
                    </a:lnTo>
                    <a:lnTo>
                      <a:pt x="16129" y="5960"/>
                    </a:lnTo>
                    <a:lnTo>
                      <a:pt x="16126" y="5926"/>
                    </a:lnTo>
                    <a:lnTo>
                      <a:pt x="16122" y="5893"/>
                    </a:lnTo>
                    <a:lnTo>
                      <a:pt x="16116" y="5860"/>
                    </a:lnTo>
                    <a:lnTo>
                      <a:pt x="16110" y="5826"/>
                    </a:lnTo>
                    <a:lnTo>
                      <a:pt x="16103" y="5793"/>
                    </a:lnTo>
                    <a:lnTo>
                      <a:pt x="16094" y="5761"/>
                    </a:lnTo>
                    <a:lnTo>
                      <a:pt x="16084" y="5729"/>
                    </a:lnTo>
                    <a:lnTo>
                      <a:pt x="16074" y="5697"/>
                    </a:lnTo>
                    <a:lnTo>
                      <a:pt x="16061" y="5664"/>
                    </a:lnTo>
                    <a:lnTo>
                      <a:pt x="16048" y="5633"/>
                    </a:lnTo>
                    <a:lnTo>
                      <a:pt x="16034" y="5603"/>
                    </a:lnTo>
                    <a:lnTo>
                      <a:pt x="16019" y="5573"/>
                    </a:lnTo>
                    <a:lnTo>
                      <a:pt x="16003" y="5543"/>
                    </a:lnTo>
                    <a:lnTo>
                      <a:pt x="15986" y="5514"/>
                    </a:lnTo>
                    <a:lnTo>
                      <a:pt x="15968" y="5484"/>
                    </a:lnTo>
                    <a:lnTo>
                      <a:pt x="15948" y="5456"/>
                    </a:lnTo>
                    <a:lnTo>
                      <a:pt x="15928" y="5429"/>
                    </a:lnTo>
                    <a:lnTo>
                      <a:pt x="15907" y="5402"/>
                    </a:lnTo>
                    <a:lnTo>
                      <a:pt x="15884" y="5375"/>
                    </a:lnTo>
                    <a:lnTo>
                      <a:pt x="15861" y="5350"/>
                    </a:lnTo>
                    <a:lnTo>
                      <a:pt x="15837" y="53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201"/>
              <p:cNvSpPr>
                <a:spLocks noEditPoints="1"/>
              </p:cNvSpPr>
              <p:nvPr/>
            </p:nvSpPr>
            <p:spPr bwMode="auto">
              <a:xfrm>
                <a:off x="3043238" y="4397375"/>
                <a:ext cx="185738" cy="193675"/>
              </a:xfrm>
              <a:custGeom>
                <a:avLst/>
                <a:gdLst>
                  <a:gd name="T0" fmla="*/ 3132 w 4362"/>
                  <a:gd name="T1" fmla="*/ 3096 h 4518"/>
                  <a:gd name="T2" fmla="*/ 2633 w 4362"/>
                  <a:gd name="T3" fmla="*/ 2415 h 4518"/>
                  <a:gd name="T4" fmla="*/ 3056 w 4362"/>
                  <a:gd name="T5" fmla="*/ 2277 h 4518"/>
                  <a:gd name="T6" fmla="*/ 3379 w 4362"/>
                  <a:gd name="T7" fmla="*/ 2332 h 4518"/>
                  <a:gd name="T8" fmla="*/ 3583 w 4362"/>
                  <a:gd name="T9" fmla="*/ 2521 h 4518"/>
                  <a:gd name="T10" fmla="*/ 3655 w 4362"/>
                  <a:gd name="T11" fmla="*/ 2803 h 4518"/>
                  <a:gd name="T12" fmla="*/ 1124 w 4362"/>
                  <a:gd name="T13" fmla="*/ 2140 h 4518"/>
                  <a:gd name="T14" fmla="*/ 801 w 4362"/>
                  <a:gd name="T15" fmla="*/ 1993 h 4518"/>
                  <a:gd name="T16" fmla="*/ 680 w 4362"/>
                  <a:gd name="T17" fmla="*/ 1678 h 4518"/>
                  <a:gd name="T18" fmla="*/ 821 w 4362"/>
                  <a:gd name="T19" fmla="*/ 1269 h 4518"/>
                  <a:gd name="T20" fmla="*/ 1394 w 4362"/>
                  <a:gd name="T21" fmla="*/ 1652 h 4518"/>
                  <a:gd name="T22" fmla="*/ 1411 w 4362"/>
                  <a:gd name="T23" fmla="*/ 2093 h 4518"/>
                  <a:gd name="T24" fmla="*/ 3840 w 4362"/>
                  <a:gd name="T25" fmla="*/ 1684 h 4518"/>
                  <a:gd name="T26" fmla="*/ 3406 w 4362"/>
                  <a:gd name="T27" fmla="*/ 1499 h 4518"/>
                  <a:gd name="T28" fmla="*/ 2969 w 4362"/>
                  <a:gd name="T29" fmla="*/ 1472 h 4518"/>
                  <a:gd name="T30" fmla="*/ 2528 w 4362"/>
                  <a:gd name="T31" fmla="*/ 1573 h 4518"/>
                  <a:gd name="T32" fmla="*/ 1732 w 4362"/>
                  <a:gd name="T33" fmla="*/ 1516 h 4518"/>
                  <a:gd name="T34" fmla="*/ 1241 w 4362"/>
                  <a:gd name="T35" fmla="*/ 847 h 4518"/>
                  <a:gd name="T36" fmla="*/ 1571 w 4362"/>
                  <a:gd name="T37" fmla="*/ 732 h 4518"/>
                  <a:gd name="T38" fmla="*/ 2116 w 4362"/>
                  <a:gd name="T39" fmla="*/ 825 h 4518"/>
                  <a:gd name="T40" fmla="*/ 2348 w 4362"/>
                  <a:gd name="T41" fmla="*/ 801 h 4518"/>
                  <a:gd name="T42" fmla="*/ 2491 w 4362"/>
                  <a:gd name="T43" fmla="*/ 617 h 4518"/>
                  <a:gd name="T44" fmla="*/ 2475 w 4362"/>
                  <a:gd name="T45" fmla="*/ 366 h 4518"/>
                  <a:gd name="T46" fmla="*/ 2240 w 4362"/>
                  <a:gd name="T47" fmla="*/ 108 h 4518"/>
                  <a:gd name="T48" fmla="*/ 1861 w 4362"/>
                  <a:gd name="T49" fmla="*/ 2 h 4518"/>
                  <a:gd name="T50" fmla="*/ 1447 w 4362"/>
                  <a:gd name="T51" fmla="*/ 51 h 4518"/>
                  <a:gd name="T52" fmla="*/ 1028 w 4362"/>
                  <a:gd name="T53" fmla="*/ 241 h 4518"/>
                  <a:gd name="T54" fmla="*/ 593 w 4362"/>
                  <a:gd name="T55" fmla="*/ 342 h 4518"/>
                  <a:gd name="T56" fmla="*/ 417 w 4362"/>
                  <a:gd name="T57" fmla="*/ 344 h 4518"/>
                  <a:gd name="T58" fmla="*/ 317 w 4362"/>
                  <a:gd name="T59" fmla="*/ 504 h 4518"/>
                  <a:gd name="T60" fmla="*/ 456 w 4362"/>
                  <a:gd name="T61" fmla="*/ 721 h 4518"/>
                  <a:gd name="T62" fmla="*/ 211 w 4362"/>
                  <a:gd name="T63" fmla="*/ 1149 h 4518"/>
                  <a:gd name="T64" fmla="*/ 34 w 4362"/>
                  <a:gd name="T65" fmla="*/ 1621 h 4518"/>
                  <a:gd name="T66" fmla="*/ 10 w 4362"/>
                  <a:gd name="T67" fmla="*/ 2070 h 4518"/>
                  <a:gd name="T68" fmla="*/ 158 w 4362"/>
                  <a:gd name="T69" fmla="*/ 2459 h 4518"/>
                  <a:gd name="T70" fmla="*/ 474 w 4362"/>
                  <a:gd name="T71" fmla="*/ 2756 h 4518"/>
                  <a:gd name="T72" fmla="*/ 828 w 4362"/>
                  <a:gd name="T73" fmla="*/ 2905 h 4518"/>
                  <a:gd name="T74" fmla="*/ 1261 w 4362"/>
                  <a:gd name="T75" fmla="*/ 2929 h 4518"/>
                  <a:gd name="T76" fmla="*/ 2177 w 4362"/>
                  <a:gd name="T77" fmla="*/ 2653 h 4518"/>
                  <a:gd name="T78" fmla="*/ 2973 w 4362"/>
                  <a:gd name="T79" fmla="*/ 3437 h 4518"/>
                  <a:gd name="T80" fmla="*/ 2902 w 4362"/>
                  <a:gd name="T81" fmla="*/ 3773 h 4518"/>
                  <a:gd name="T82" fmla="*/ 2620 w 4362"/>
                  <a:gd name="T83" fmla="*/ 3814 h 4518"/>
                  <a:gd name="T84" fmla="*/ 2301 w 4362"/>
                  <a:gd name="T85" fmla="*/ 3676 h 4518"/>
                  <a:gd name="T86" fmla="*/ 1951 w 4362"/>
                  <a:gd name="T87" fmla="*/ 3525 h 4518"/>
                  <a:gd name="T88" fmla="*/ 1747 w 4362"/>
                  <a:gd name="T89" fmla="*/ 3591 h 4518"/>
                  <a:gd name="T90" fmla="*/ 1591 w 4362"/>
                  <a:gd name="T91" fmla="*/ 3790 h 4518"/>
                  <a:gd name="T92" fmla="*/ 1619 w 4362"/>
                  <a:gd name="T93" fmla="*/ 4034 h 4518"/>
                  <a:gd name="T94" fmla="*/ 1834 w 4362"/>
                  <a:gd name="T95" fmla="*/ 4277 h 4518"/>
                  <a:gd name="T96" fmla="*/ 2170 w 4362"/>
                  <a:gd name="T97" fmla="*/ 4454 h 4518"/>
                  <a:gd name="T98" fmla="*/ 2588 w 4362"/>
                  <a:gd name="T99" fmla="*/ 4518 h 4518"/>
                  <a:gd name="T100" fmla="*/ 3057 w 4362"/>
                  <a:gd name="T101" fmla="*/ 4420 h 4518"/>
                  <a:gd name="T102" fmla="*/ 3543 w 4362"/>
                  <a:gd name="T103" fmla="*/ 4094 h 4518"/>
                  <a:gd name="T104" fmla="*/ 3921 w 4362"/>
                  <a:gd name="T105" fmla="*/ 4346 h 4518"/>
                  <a:gd name="T106" fmla="*/ 4078 w 4362"/>
                  <a:gd name="T107" fmla="*/ 4315 h 4518"/>
                  <a:gd name="T108" fmla="*/ 4164 w 4362"/>
                  <a:gd name="T109" fmla="*/ 4161 h 4518"/>
                  <a:gd name="T110" fmla="*/ 4000 w 4362"/>
                  <a:gd name="T111" fmla="*/ 3928 h 4518"/>
                  <a:gd name="T112" fmla="*/ 4060 w 4362"/>
                  <a:gd name="T113" fmla="*/ 3466 h 4518"/>
                  <a:gd name="T114" fmla="*/ 4292 w 4362"/>
                  <a:gd name="T115" fmla="*/ 2963 h 4518"/>
                  <a:gd name="T116" fmla="*/ 4361 w 4362"/>
                  <a:gd name="T117" fmla="*/ 2501 h 4518"/>
                  <a:gd name="T118" fmla="*/ 4260 w 4362"/>
                  <a:gd name="T119" fmla="*/ 2107 h 4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62" h="4518">
                    <a:moveTo>
                      <a:pt x="3555" y="3147"/>
                    </a:moveTo>
                    <a:lnTo>
                      <a:pt x="3538" y="3178"/>
                    </a:lnTo>
                    <a:lnTo>
                      <a:pt x="3520" y="3209"/>
                    </a:lnTo>
                    <a:lnTo>
                      <a:pt x="3501" y="3238"/>
                    </a:lnTo>
                    <a:lnTo>
                      <a:pt x="3481" y="3266"/>
                    </a:lnTo>
                    <a:lnTo>
                      <a:pt x="3461" y="3293"/>
                    </a:lnTo>
                    <a:lnTo>
                      <a:pt x="3441" y="3319"/>
                    </a:lnTo>
                    <a:lnTo>
                      <a:pt x="3419" y="3345"/>
                    </a:lnTo>
                    <a:lnTo>
                      <a:pt x="3397" y="3371"/>
                    </a:lnTo>
                    <a:lnTo>
                      <a:pt x="3343" y="3316"/>
                    </a:lnTo>
                    <a:lnTo>
                      <a:pt x="3291" y="3262"/>
                    </a:lnTo>
                    <a:lnTo>
                      <a:pt x="3237" y="3208"/>
                    </a:lnTo>
                    <a:lnTo>
                      <a:pt x="3185" y="3151"/>
                    </a:lnTo>
                    <a:lnTo>
                      <a:pt x="3132" y="3096"/>
                    </a:lnTo>
                    <a:lnTo>
                      <a:pt x="3079" y="3040"/>
                    </a:lnTo>
                    <a:lnTo>
                      <a:pt x="3026" y="2982"/>
                    </a:lnTo>
                    <a:lnTo>
                      <a:pt x="2973" y="2925"/>
                    </a:lnTo>
                    <a:lnTo>
                      <a:pt x="2920" y="2867"/>
                    </a:lnTo>
                    <a:lnTo>
                      <a:pt x="2867" y="2808"/>
                    </a:lnTo>
                    <a:lnTo>
                      <a:pt x="2814" y="2750"/>
                    </a:lnTo>
                    <a:lnTo>
                      <a:pt x="2762" y="2690"/>
                    </a:lnTo>
                    <a:lnTo>
                      <a:pt x="2708" y="2631"/>
                    </a:lnTo>
                    <a:lnTo>
                      <a:pt x="2656" y="2572"/>
                    </a:lnTo>
                    <a:lnTo>
                      <a:pt x="2602" y="2511"/>
                    </a:lnTo>
                    <a:lnTo>
                      <a:pt x="2550" y="2452"/>
                    </a:lnTo>
                    <a:lnTo>
                      <a:pt x="2577" y="2440"/>
                    </a:lnTo>
                    <a:lnTo>
                      <a:pt x="2604" y="2427"/>
                    </a:lnTo>
                    <a:lnTo>
                      <a:pt x="2633" y="2415"/>
                    </a:lnTo>
                    <a:lnTo>
                      <a:pt x="2661" y="2403"/>
                    </a:lnTo>
                    <a:lnTo>
                      <a:pt x="2690" y="2390"/>
                    </a:lnTo>
                    <a:lnTo>
                      <a:pt x="2719" y="2377"/>
                    </a:lnTo>
                    <a:lnTo>
                      <a:pt x="2748" y="2365"/>
                    </a:lnTo>
                    <a:lnTo>
                      <a:pt x="2779" y="2351"/>
                    </a:lnTo>
                    <a:lnTo>
                      <a:pt x="2810" y="2339"/>
                    </a:lnTo>
                    <a:lnTo>
                      <a:pt x="2840" y="2328"/>
                    </a:lnTo>
                    <a:lnTo>
                      <a:pt x="2871" y="2318"/>
                    </a:lnTo>
                    <a:lnTo>
                      <a:pt x="2902" y="2308"/>
                    </a:lnTo>
                    <a:lnTo>
                      <a:pt x="2932" y="2300"/>
                    </a:lnTo>
                    <a:lnTo>
                      <a:pt x="2963" y="2293"/>
                    </a:lnTo>
                    <a:lnTo>
                      <a:pt x="2993" y="2286"/>
                    </a:lnTo>
                    <a:lnTo>
                      <a:pt x="3025" y="2281"/>
                    </a:lnTo>
                    <a:lnTo>
                      <a:pt x="3056" y="2277"/>
                    </a:lnTo>
                    <a:lnTo>
                      <a:pt x="3087" y="2274"/>
                    </a:lnTo>
                    <a:lnTo>
                      <a:pt x="3119" y="2273"/>
                    </a:lnTo>
                    <a:lnTo>
                      <a:pt x="3149" y="2274"/>
                    </a:lnTo>
                    <a:lnTo>
                      <a:pt x="3180" y="2276"/>
                    </a:lnTo>
                    <a:lnTo>
                      <a:pt x="3211" y="2280"/>
                    </a:lnTo>
                    <a:lnTo>
                      <a:pt x="3243" y="2285"/>
                    </a:lnTo>
                    <a:lnTo>
                      <a:pt x="3274" y="2292"/>
                    </a:lnTo>
                    <a:lnTo>
                      <a:pt x="3289" y="2296"/>
                    </a:lnTo>
                    <a:lnTo>
                      <a:pt x="3304" y="2300"/>
                    </a:lnTo>
                    <a:lnTo>
                      <a:pt x="3319" y="2306"/>
                    </a:lnTo>
                    <a:lnTo>
                      <a:pt x="3334" y="2311"/>
                    </a:lnTo>
                    <a:lnTo>
                      <a:pt x="3349" y="2318"/>
                    </a:lnTo>
                    <a:lnTo>
                      <a:pt x="3364" y="2325"/>
                    </a:lnTo>
                    <a:lnTo>
                      <a:pt x="3379" y="2332"/>
                    </a:lnTo>
                    <a:lnTo>
                      <a:pt x="3393" y="2340"/>
                    </a:lnTo>
                    <a:lnTo>
                      <a:pt x="3408" y="2349"/>
                    </a:lnTo>
                    <a:lnTo>
                      <a:pt x="3422" y="2359"/>
                    </a:lnTo>
                    <a:lnTo>
                      <a:pt x="3436" y="2369"/>
                    </a:lnTo>
                    <a:lnTo>
                      <a:pt x="3450" y="2379"/>
                    </a:lnTo>
                    <a:lnTo>
                      <a:pt x="3463" y="2390"/>
                    </a:lnTo>
                    <a:lnTo>
                      <a:pt x="3477" y="2401"/>
                    </a:lnTo>
                    <a:lnTo>
                      <a:pt x="3492" y="2413"/>
                    </a:lnTo>
                    <a:lnTo>
                      <a:pt x="3505" y="2426"/>
                    </a:lnTo>
                    <a:lnTo>
                      <a:pt x="3530" y="2453"/>
                    </a:lnTo>
                    <a:lnTo>
                      <a:pt x="3553" y="2480"/>
                    </a:lnTo>
                    <a:lnTo>
                      <a:pt x="3564" y="2493"/>
                    </a:lnTo>
                    <a:lnTo>
                      <a:pt x="3573" y="2507"/>
                    </a:lnTo>
                    <a:lnTo>
                      <a:pt x="3583" y="2521"/>
                    </a:lnTo>
                    <a:lnTo>
                      <a:pt x="3591" y="2535"/>
                    </a:lnTo>
                    <a:lnTo>
                      <a:pt x="3599" y="2549"/>
                    </a:lnTo>
                    <a:lnTo>
                      <a:pt x="3608" y="2563"/>
                    </a:lnTo>
                    <a:lnTo>
                      <a:pt x="3615" y="2578"/>
                    </a:lnTo>
                    <a:lnTo>
                      <a:pt x="3621" y="2592"/>
                    </a:lnTo>
                    <a:lnTo>
                      <a:pt x="3626" y="2606"/>
                    </a:lnTo>
                    <a:lnTo>
                      <a:pt x="3631" y="2621"/>
                    </a:lnTo>
                    <a:lnTo>
                      <a:pt x="3635" y="2635"/>
                    </a:lnTo>
                    <a:lnTo>
                      <a:pt x="3639" y="2650"/>
                    </a:lnTo>
                    <a:lnTo>
                      <a:pt x="3645" y="2680"/>
                    </a:lnTo>
                    <a:lnTo>
                      <a:pt x="3650" y="2711"/>
                    </a:lnTo>
                    <a:lnTo>
                      <a:pt x="3653" y="2742"/>
                    </a:lnTo>
                    <a:lnTo>
                      <a:pt x="3655" y="2772"/>
                    </a:lnTo>
                    <a:lnTo>
                      <a:pt x="3655" y="2803"/>
                    </a:lnTo>
                    <a:lnTo>
                      <a:pt x="3653" y="2833"/>
                    </a:lnTo>
                    <a:lnTo>
                      <a:pt x="3650" y="2865"/>
                    </a:lnTo>
                    <a:lnTo>
                      <a:pt x="3646" y="2896"/>
                    </a:lnTo>
                    <a:lnTo>
                      <a:pt x="3640" y="2927"/>
                    </a:lnTo>
                    <a:lnTo>
                      <a:pt x="3632" y="2958"/>
                    </a:lnTo>
                    <a:lnTo>
                      <a:pt x="3623" y="2989"/>
                    </a:lnTo>
                    <a:lnTo>
                      <a:pt x="3613" y="3021"/>
                    </a:lnTo>
                    <a:lnTo>
                      <a:pt x="3600" y="3053"/>
                    </a:lnTo>
                    <a:lnTo>
                      <a:pt x="3586" y="3084"/>
                    </a:lnTo>
                    <a:lnTo>
                      <a:pt x="3571" y="3116"/>
                    </a:lnTo>
                    <a:lnTo>
                      <a:pt x="3555" y="3147"/>
                    </a:lnTo>
                    <a:close/>
                    <a:moveTo>
                      <a:pt x="1177" y="2140"/>
                    </a:moveTo>
                    <a:lnTo>
                      <a:pt x="1150" y="2141"/>
                    </a:lnTo>
                    <a:lnTo>
                      <a:pt x="1124" y="2140"/>
                    </a:lnTo>
                    <a:lnTo>
                      <a:pt x="1099" y="2138"/>
                    </a:lnTo>
                    <a:lnTo>
                      <a:pt x="1074" y="2135"/>
                    </a:lnTo>
                    <a:lnTo>
                      <a:pt x="1049" y="2130"/>
                    </a:lnTo>
                    <a:lnTo>
                      <a:pt x="1024" y="2124"/>
                    </a:lnTo>
                    <a:lnTo>
                      <a:pt x="1000" y="2117"/>
                    </a:lnTo>
                    <a:lnTo>
                      <a:pt x="976" y="2109"/>
                    </a:lnTo>
                    <a:lnTo>
                      <a:pt x="953" y="2099"/>
                    </a:lnTo>
                    <a:lnTo>
                      <a:pt x="931" y="2088"/>
                    </a:lnTo>
                    <a:lnTo>
                      <a:pt x="907" y="2076"/>
                    </a:lnTo>
                    <a:lnTo>
                      <a:pt x="885" y="2062"/>
                    </a:lnTo>
                    <a:lnTo>
                      <a:pt x="864" y="2047"/>
                    </a:lnTo>
                    <a:lnTo>
                      <a:pt x="843" y="2031"/>
                    </a:lnTo>
                    <a:lnTo>
                      <a:pt x="822" y="2012"/>
                    </a:lnTo>
                    <a:lnTo>
                      <a:pt x="801" y="1993"/>
                    </a:lnTo>
                    <a:lnTo>
                      <a:pt x="784" y="1977"/>
                    </a:lnTo>
                    <a:lnTo>
                      <a:pt x="769" y="1959"/>
                    </a:lnTo>
                    <a:lnTo>
                      <a:pt x="755" y="1940"/>
                    </a:lnTo>
                    <a:lnTo>
                      <a:pt x="742" y="1920"/>
                    </a:lnTo>
                    <a:lnTo>
                      <a:pt x="730" y="1900"/>
                    </a:lnTo>
                    <a:lnTo>
                      <a:pt x="720" y="1878"/>
                    </a:lnTo>
                    <a:lnTo>
                      <a:pt x="711" y="1856"/>
                    </a:lnTo>
                    <a:lnTo>
                      <a:pt x="703" y="1831"/>
                    </a:lnTo>
                    <a:lnTo>
                      <a:pt x="696" y="1807"/>
                    </a:lnTo>
                    <a:lnTo>
                      <a:pt x="690" y="1783"/>
                    </a:lnTo>
                    <a:lnTo>
                      <a:pt x="686" y="1758"/>
                    </a:lnTo>
                    <a:lnTo>
                      <a:pt x="683" y="1732"/>
                    </a:lnTo>
                    <a:lnTo>
                      <a:pt x="681" y="1705"/>
                    </a:lnTo>
                    <a:lnTo>
                      <a:pt x="680" y="1678"/>
                    </a:lnTo>
                    <a:lnTo>
                      <a:pt x="681" y="1650"/>
                    </a:lnTo>
                    <a:lnTo>
                      <a:pt x="684" y="1622"/>
                    </a:lnTo>
                    <a:lnTo>
                      <a:pt x="687" y="1593"/>
                    </a:lnTo>
                    <a:lnTo>
                      <a:pt x="691" y="1564"/>
                    </a:lnTo>
                    <a:lnTo>
                      <a:pt x="698" y="1536"/>
                    </a:lnTo>
                    <a:lnTo>
                      <a:pt x="705" y="1507"/>
                    </a:lnTo>
                    <a:lnTo>
                      <a:pt x="715" y="1476"/>
                    </a:lnTo>
                    <a:lnTo>
                      <a:pt x="725" y="1447"/>
                    </a:lnTo>
                    <a:lnTo>
                      <a:pt x="738" y="1418"/>
                    </a:lnTo>
                    <a:lnTo>
                      <a:pt x="752" y="1388"/>
                    </a:lnTo>
                    <a:lnTo>
                      <a:pt x="766" y="1358"/>
                    </a:lnTo>
                    <a:lnTo>
                      <a:pt x="783" y="1328"/>
                    </a:lnTo>
                    <a:lnTo>
                      <a:pt x="802" y="1298"/>
                    </a:lnTo>
                    <a:lnTo>
                      <a:pt x="821" y="1269"/>
                    </a:lnTo>
                    <a:lnTo>
                      <a:pt x="842" y="1240"/>
                    </a:lnTo>
                    <a:lnTo>
                      <a:pt x="865" y="1210"/>
                    </a:lnTo>
                    <a:lnTo>
                      <a:pt x="889" y="1181"/>
                    </a:lnTo>
                    <a:lnTo>
                      <a:pt x="915" y="1152"/>
                    </a:lnTo>
                    <a:lnTo>
                      <a:pt x="963" y="1200"/>
                    </a:lnTo>
                    <a:lnTo>
                      <a:pt x="1011" y="1248"/>
                    </a:lnTo>
                    <a:lnTo>
                      <a:pt x="1060" y="1297"/>
                    </a:lnTo>
                    <a:lnTo>
                      <a:pt x="1107" y="1347"/>
                    </a:lnTo>
                    <a:lnTo>
                      <a:pt x="1154" y="1397"/>
                    </a:lnTo>
                    <a:lnTo>
                      <a:pt x="1203" y="1447"/>
                    </a:lnTo>
                    <a:lnTo>
                      <a:pt x="1250" y="1497"/>
                    </a:lnTo>
                    <a:lnTo>
                      <a:pt x="1299" y="1549"/>
                    </a:lnTo>
                    <a:lnTo>
                      <a:pt x="1346" y="1600"/>
                    </a:lnTo>
                    <a:lnTo>
                      <a:pt x="1394" y="1652"/>
                    </a:lnTo>
                    <a:lnTo>
                      <a:pt x="1442" y="1705"/>
                    </a:lnTo>
                    <a:lnTo>
                      <a:pt x="1490" y="1758"/>
                    </a:lnTo>
                    <a:lnTo>
                      <a:pt x="1538" y="1810"/>
                    </a:lnTo>
                    <a:lnTo>
                      <a:pt x="1586" y="1864"/>
                    </a:lnTo>
                    <a:lnTo>
                      <a:pt x="1633" y="1918"/>
                    </a:lnTo>
                    <a:lnTo>
                      <a:pt x="1682" y="1971"/>
                    </a:lnTo>
                    <a:lnTo>
                      <a:pt x="1645" y="1990"/>
                    </a:lnTo>
                    <a:lnTo>
                      <a:pt x="1610" y="2008"/>
                    </a:lnTo>
                    <a:lnTo>
                      <a:pt x="1575" y="2026"/>
                    </a:lnTo>
                    <a:lnTo>
                      <a:pt x="1541" y="2042"/>
                    </a:lnTo>
                    <a:lnTo>
                      <a:pt x="1507" y="2057"/>
                    </a:lnTo>
                    <a:lnTo>
                      <a:pt x="1474" y="2070"/>
                    </a:lnTo>
                    <a:lnTo>
                      <a:pt x="1442" y="2082"/>
                    </a:lnTo>
                    <a:lnTo>
                      <a:pt x="1411" y="2093"/>
                    </a:lnTo>
                    <a:lnTo>
                      <a:pt x="1379" y="2103"/>
                    </a:lnTo>
                    <a:lnTo>
                      <a:pt x="1348" y="2112"/>
                    </a:lnTo>
                    <a:lnTo>
                      <a:pt x="1319" y="2120"/>
                    </a:lnTo>
                    <a:lnTo>
                      <a:pt x="1289" y="2126"/>
                    </a:lnTo>
                    <a:lnTo>
                      <a:pt x="1260" y="2131"/>
                    </a:lnTo>
                    <a:lnTo>
                      <a:pt x="1232" y="2135"/>
                    </a:lnTo>
                    <a:lnTo>
                      <a:pt x="1204" y="2138"/>
                    </a:lnTo>
                    <a:lnTo>
                      <a:pt x="1177" y="2140"/>
                    </a:lnTo>
                    <a:close/>
                    <a:moveTo>
                      <a:pt x="3995" y="1799"/>
                    </a:moveTo>
                    <a:lnTo>
                      <a:pt x="3964" y="1774"/>
                    </a:lnTo>
                    <a:lnTo>
                      <a:pt x="3933" y="1750"/>
                    </a:lnTo>
                    <a:lnTo>
                      <a:pt x="3903" y="1727"/>
                    </a:lnTo>
                    <a:lnTo>
                      <a:pt x="3872" y="1705"/>
                    </a:lnTo>
                    <a:lnTo>
                      <a:pt x="3840" y="1684"/>
                    </a:lnTo>
                    <a:lnTo>
                      <a:pt x="3810" y="1663"/>
                    </a:lnTo>
                    <a:lnTo>
                      <a:pt x="3779" y="1644"/>
                    </a:lnTo>
                    <a:lnTo>
                      <a:pt x="3748" y="1626"/>
                    </a:lnTo>
                    <a:lnTo>
                      <a:pt x="3716" y="1610"/>
                    </a:lnTo>
                    <a:lnTo>
                      <a:pt x="3686" y="1594"/>
                    </a:lnTo>
                    <a:lnTo>
                      <a:pt x="3655" y="1579"/>
                    </a:lnTo>
                    <a:lnTo>
                      <a:pt x="3624" y="1566"/>
                    </a:lnTo>
                    <a:lnTo>
                      <a:pt x="3592" y="1554"/>
                    </a:lnTo>
                    <a:lnTo>
                      <a:pt x="3561" y="1542"/>
                    </a:lnTo>
                    <a:lnTo>
                      <a:pt x="3530" y="1532"/>
                    </a:lnTo>
                    <a:lnTo>
                      <a:pt x="3499" y="1523"/>
                    </a:lnTo>
                    <a:lnTo>
                      <a:pt x="3468" y="1515"/>
                    </a:lnTo>
                    <a:lnTo>
                      <a:pt x="3437" y="1507"/>
                    </a:lnTo>
                    <a:lnTo>
                      <a:pt x="3406" y="1499"/>
                    </a:lnTo>
                    <a:lnTo>
                      <a:pt x="3375" y="1493"/>
                    </a:lnTo>
                    <a:lnTo>
                      <a:pt x="3344" y="1487"/>
                    </a:lnTo>
                    <a:lnTo>
                      <a:pt x="3313" y="1482"/>
                    </a:lnTo>
                    <a:lnTo>
                      <a:pt x="3282" y="1478"/>
                    </a:lnTo>
                    <a:lnTo>
                      <a:pt x="3251" y="1474"/>
                    </a:lnTo>
                    <a:lnTo>
                      <a:pt x="3219" y="1471"/>
                    </a:lnTo>
                    <a:lnTo>
                      <a:pt x="3188" y="1469"/>
                    </a:lnTo>
                    <a:lnTo>
                      <a:pt x="3157" y="1467"/>
                    </a:lnTo>
                    <a:lnTo>
                      <a:pt x="3126" y="1466"/>
                    </a:lnTo>
                    <a:lnTo>
                      <a:pt x="3094" y="1466"/>
                    </a:lnTo>
                    <a:lnTo>
                      <a:pt x="3063" y="1466"/>
                    </a:lnTo>
                    <a:lnTo>
                      <a:pt x="3032" y="1467"/>
                    </a:lnTo>
                    <a:lnTo>
                      <a:pt x="3001" y="1469"/>
                    </a:lnTo>
                    <a:lnTo>
                      <a:pt x="2969" y="1472"/>
                    </a:lnTo>
                    <a:lnTo>
                      <a:pt x="2938" y="1475"/>
                    </a:lnTo>
                    <a:lnTo>
                      <a:pt x="2907" y="1479"/>
                    </a:lnTo>
                    <a:lnTo>
                      <a:pt x="2876" y="1483"/>
                    </a:lnTo>
                    <a:lnTo>
                      <a:pt x="2844" y="1488"/>
                    </a:lnTo>
                    <a:lnTo>
                      <a:pt x="2813" y="1494"/>
                    </a:lnTo>
                    <a:lnTo>
                      <a:pt x="2782" y="1500"/>
                    </a:lnTo>
                    <a:lnTo>
                      <a:pt x="2751" y="1508"/>
                    </a:lnTo>
                    <a:lnTo>
                      <a:pt x="2718" y="1515"/>
                    </a:lnTo>
                    <a:lnTo>
                      <a:pt x="2687" y="1523"/>
                    </a:lnTo>
                    <a:lnTo>
                      <a:pt x="2655" y="1532"/>
                    </a:lnTo>
                    <a:lnTo>
                      <a:pt x="2623" y="1541"/>
                    </a:lnTo>
                    <a:lnTo>
                      <a:pt x="2591" y="1551"/>
                    </a:lnTo>
                    <a:lnTo>
                      <a:pt x="2560" y="1562"/>
                    </a:lnTo>
                    <a:lnTo>
                      <a:pt x="2528" y="1573"/>
                    </a:lnTo>
                    <a:lnTo>
                      <a:pt x="2496" y="1585"/>
                    </a:lnTo>
                    <a:lnTo>
                      <a:pt x="2433" y="1609"/>
                    </a:lnTo>
                    <a:lnTo>
                      <a:pt x="2369" y="1635"/>
                    </a:lnTo>
                    <a:lnTo>
                      <a:pt x="2306" y="1661"/>
                    </a:lnTo>
                    <a:lnTo>
                      <a:pt x="2241" y="1688"/>
                    </a:lnTo>
                    <a:lnTo>
                      <a:pt x="2178" y="1716"/>
                    </a:lnTo>
                    <a:lnTo>
                      <a:pt x="2114" y="1744"/>
                    </a:lnTo>
                    <a:lnTo>
                      <a:pt x="2050" y="1774"/>
                    </a:lnTo>
                    <a:lnTo>
                      <a:pt x="1986" y="1804"/>
                    </a:lnTo>
                    <a:lnTo>
                      <a:pt x="1935" y="1746"/>
                    </a:lnTo>
                    <a:lnTo>
                      <a:pt x="1884" y="1689"/>
                    </a:lnTo>
                    <a:lnTo>
                      <a:pt x="1833" y="1630"/>
                    </a:lnTo>
                    <a:lnTo>
                      <a:pt x="1783" y="1573"/>
                    </a:lnTo>
                    <a:lnTo>
                      <a:pt x="1732" y="1516"/>
                    </a:lnTo>
                    <a:lnTo>
                      <a:pt x="1681" y="1458"/>
                    </a:lnTo>
                    <a:lnTo>
                      <a:pt x="1630" y="1401"/>
                    </a:lnTo>
                    <a:lnTo>
                      <a:pt x="1580" y="1344"/>
                    </a:lnTo>
                    <a:lnTo>
                      <a:pt x="1529" y="1287"/>
                    </a:lnTo>
                    <a:lnTo>
                      <a:pt x="1478" y="1231"/>
                    </a:lnTo>
                    <a:lnTo>
                      <a:pt x="1428" y="1176"/>
                    </a:lnTo>
                    <a:lnTo>
                      <a:pt x="1376" y="1120"/>
                    </a:lnTo>
                    <a:lnTo>
                      <a:pt x="1326" y="1065"/>
                    </a:lnTo>
                    <a:lnTo>
                      <a:pt x="1274" y="1011"/>
                    </a:lnTo>
                    <a:lnTo>
                      <a:pt x="1224" y="956"/>
                    </a:lnTo>
                    <a:lnTo>
                      <a:pt x="1174" y="903"/>
                    </a:lnTo>
                    <a:lnTo>
                      <a:pt x="1196" y="883"/>
                    </a:lnTo>
                    <a:lnTo>
                      <a:pt x="1219" y="864"/>
                    </a:lnTo>
                    <a:lnTo>
                      <a:pt x="1241" y="847"/>
                    </a:lnTo>
                    <a:lnTo>
                      <a:pt x="1264" y="830"/>
                    </a:lnTo>
                    <a:lnTo>
                      <a:pt x="1287" y="815"/>
                    </a:lnTo>
                    <a:lnTo>
                      <a:pt x="1309" y="801"/>
                    </a:lnTo>
                    <a:lnTo>
                      <a:pt x="1331" y="789"/>
                    </a:lnTo>
                    <a:lnTo>
                      <a:pt x="1353" y="777"/>
                    </a:lnTo>
                    <a:lnTo>
                      <a:pt x="1375" y="768"/>
                    </a:lnTo>
                    <a:lnTo>
                      <a:pt x="1397" y="759"/>
                    </a:lnTo>
                    <a:lnTo>
                      <a:pt x="1420" y="751"/>
                    </a:lnTo>
                    <a:lnTo>
                      <a:pt x="1442" y="745"/>
                    </a:lnTo>
                    <a:lnTo>
                      <a:pt x="1463" y="740"/>
                    </a:lnTo>
                    <a:lnTo>
                      <a:pt x="1485" y="737"/>
                    </a:lnTo>
                    <a:lnTo>
                      <a:pt x="1506" y="734"/>
                    </a:lnTo>
                    <a:lnTo>
                      <a:pt x="1527" y="733"/>
                    </a:lnTo>
                    <a:lnTo>
                      <a:pt x="1571" y="732"/>
                    </a:lnTo>
                    <a:lnTo>
                      <a:pt x="1613" y="732"/>
                    </a:lnTo>
                    <a:lnTo>
                      <a:pt x="1655" y="734"/>
                    </a:lnTo>
                    <a:lnTo>
                      <a:pt x="1696" y="737"/>
                    </a:lnTo>
                    <a:lnTo>
                      <a:pt x="1737" y="742"/>
                    </a:lnTo>
                    <a:lnTo>
                      <a:pt x="1778" y="749"/>
                    </a:lnTo>
                    <a:lnTo>
                      <a:pt x="1817" y="757"/>
                    </a:lnTo>
                    <a:lnTo>
                      <a:pt x="1856" y="766"/>
                    </a:lnTo>
                    <a:lnTo>
                      <a:pt x="1897" y="776"/>
                    </a:lnTo>
                    <a:lnTo>
                      <a:pt x="1935" y="785"/>
                    </a:lnTo>
                    <a:lnTo>
                      <a:pt x="1972" y="794"/>
                    </a:lnTo>
                    <a:lnTo>
                      <a:pt x="2009" y="802"/>
                    </a:lnTo>
                    <a:lnTo>
                      <a:pt x="2046" y="810"/>
                    </a:lnTo>
                    <a:lnTo>
                      <a:pt x="2081" y="818"/>
                    </a:lnTo>
                    <a:lnTo>
                      <a:pt x="2116" y="825"/>
                    </a:lnTo>
                    <a:lnTo>
                      <a:pt x="2151" y="833"/>
                    </a:lnTo>
                    <a:lnTo>
                      <a:pt x="2167" y="836"/>
                    </a:lnTo>
                    <a:lnTo>
                      <a:pt x="2184" y="838"/>
                    </a:lnTo>
                    <a:lnTo>
                      <a:pt x="2200" y="839"/>
                    </a:lnTo>
                    <a:lnTo>
                      <a:pt x="2216" y="840"/>
                    </a:lnTo>
                    <a:lnTo>
                      <a:pt x="2231" y="839"/>
                    </a:lnTo>
                    <a:lnTo>
                      <a:pt x="2247" y="837"/>
                    </a:lnTo>
                    <a:lnTo>
                      <a:pt x="2263" y="835"/>
                    </a:lnTo>
                    <a:lnTo>
                      <a:pt x="2278" y="832"/>
                    </a:lnTo>
                    <a:lnTo>
                      <a:pt x="2292" y="827"/>
                    </a:lnTo>
                    <a:lnTo>
                      <a:pt x="2307" y="822"/>
                    </a:lnTo>
                    <a:lnTo>
                      <a:pt x="2321" y="816"/>
                    </a:lnTo>
                    <a:lnTo>
                      <a:pt x="2335" y="809"/>
                    </a:lnTo>
                    <a:lnTo>
                      <a:pt x="2348" y="801"/>
                    </a:lnTo>
                    <a:lnTo>
                      <a:pt x="2362" y="792"/>
                    </a:lnTo>
                    <a:lnTo>
                      <a:pt x="2375" y="783"/>
                    </a:lnTo>
                    <a:lnTo>
                      <a:pt x="2389" y="773"/>
                    </a:lnTo>
                    <a:lnTo>
                      <a:pt x="2402" y="761"/>
                    </a:lnTo>
                    <a:lnTo>
                      <a:pt x="2414" y="748"/>
                    </a:lnTo>
                    <a:lnTo>
                      <a:pt x="2426" y="735"/>
                    </a:lnTo>
                    <a:lnTo>
                      <a:pt x="2437" y="722"/>
                    </a:lnTo>
                    <a:lnTo>
                      <a:pt x="2447" y="709"/>
                    </a:lnTo>
                    <a:lnTo>
                      <a:pt x="2456" y="695"/>
                    </a:lnTo>
                    <a:lnTo>
                      <a:pt x="2465" y="680"/>
                    </a:lnTo>
                    <a:lnTo>
                      <a:pt x="2473" y="665"/>
                    </a:lnTo>
                    <a:lnTo>
                      <a:pt x="2480" y="649"/>
                    </a:lnTo>
                    <a:lnTo>
                      <a:pt x="2486" y="633"/>
                    </a:lnTo>
                    <a:lnTo>
                      <a:pt x="2491" y="617"/>
                    </a:lnTo>
                    <a:lnTo>
                      <a:pt x="2496" y="600"/>
                    </a:lnTo>
                    <a:lnTo>
                      <a:pt x="2500" y="584"/>
                    </a:lnTo>
                    <a:lnTo>
                      <a:pt x="2503" y="566"/>
                    </a:lnTo>
                    <a:lnTo>
                      <a:pt x="2507" y="549"/>
                    </a:lnTo>
                    <a:lnTo>
                      <a:pt x="2508" y="530"/>
                    </a:lnTo>
                    <a:lnTo>
                      <a:pt x="2508" y="512"/>
                    </a:lnTo>
                    <a:lnTo>
                      <a:pt x="2508" y="494"/>
                    </a:lnTo>
                    <a:lnTo>
                      <a:pt x="2505" y="474"/>
                    </a:lnTo>
                    <a:lnTo>
                      <a:pt x="2503" y="456"/>
                    </a:lnTo>
                    <a:lnTo>
                      <a:pt x="2499" y="438"/>
                    </a:lnTo>
                    <a:lnTo>
                      <a:pt x="2495" y="420"/>
                    </a:lnTo>
                    <a:lnTo>
                      <a:pt x="2489" y="402"/>
                    </a:lnTo>
                    <a:lnTo>
                      <a:pt x="2482" y="384"/>
                    </a:lnTo>
                    <a:lnTo>
                      <a:pt x="2475" y="366"/>
                    </a:lnTo>
                    <a:lnTo>
                      <a:pt x="2466" y="348"/>
                    </a:lnTo>
                    <a:lnTo>
                      <a:pt x="2456" y="330"/>
                    </a:lnTo>
                    <a:lnTo>
                      <a:pt x="2446" y="311"/>
                    </a:lnTo>
                    <a:lnTo>
                      <a:pt x="2434" y="293"/>
                    </a:lnTo>
                    <a:lnTo>
                      <a:pt x="2421" y="276"/>
                    </a:lnTo>
                    <a:lnTo>
                      <a:pt x="2407" y="258"/>
                    </a:lnTo>
                    <a:lnTo>
                      <a:pt x="2393" y="240"/>
                    </a:lnTo>
                    <a:lnTo>
                      <a:pt x="2372" y="218"/>
                    </a:lnTo>
                    <a:lnTo>
                      <a:pt x="2351" y="197"/>
                    </a:lnTo>
                    <a:lnTo>
                      <a:pt x="2330" y="177"/>
                    </a:lnTo>
                    <a:lnTo>
                      <a:pt x="2308" y="159"/>
                    </a:lnTo>
                    <a:lnTo>
                      <a:pt x="2286" y="140"/>
                    </a:lnTo>
                    <a:lnTo>
                      <a:pt x="2264" y="123"/>
                    </a:lnTo>
                    <a:lnTo>
                      <a:pt x="2240" y="108"/>
                    </a:lnTo>
                    <a:lnTo>
                      <a:pt x="2216" y="93"/>
                    </a:lnTo>
                    <a:lnTo>
                      <a:pt x="2192" y="80"/>
                    </a:lnTo>
                    <a:lnTo>
                      <a:pt x="2167" y="68"/>
                    </a:lnTo>
                    <a:lnTo>
                      <a:pt x="2142" y="57"/>
                    </a:lnTo>
                    <a:lnTo>
                      <a:pt x="2115" y="47"/>
                    </a:lnTo>
                    <a:lnTo>
                      <a:pt x="2088" y="38"/>
                    </a:lnTo>
                    <a:lnTo>
                      <a:pt x="2061" y="30"/>
                    </a:lnTo>
                    <a:lnTo>
                      <a:pt x="2033" y="23"/>
                    </a:lnTo>
                    <a:lnTo>
                      <a:pt x="2004" y="18"/>
                    </a:lnTo>
                    <a:lnTo>
                      <a:pt x="1976" y="13"/>
                    </a:lnTo>
                    <a:lnTo>
                      <a:pt x="1947" y="9"/>
                    </a:lnTo>
                    <a:lnTo>
                      <a:pt x="1919" y="6"/>
                    </a:lnTo>
                    <a:lnTo>
                      <a:pt x="1889" y="3"/>
                    </a:lnTo>
                    <a:lnTo>
                      <a:pt x="1861" y="2"/>
                    </a:lnTo>
                    <a:lnTo>
                      <a:pt x="1832" y="0"/>
                    </a:lnTo>
                    <a:lnTo>
                      <a:pt x="1803" y="0"/>
                    </a:lnTo>
                    <a:lnTo>
                      <a:pt x="1774" y="0"/>
                    </a:lnTo>
                    <a:lnTo>
                      <a:pt x="1744" y="1"/>
                    </a:lnTo>
                    <a:lnTo>
                      <a:pt x="1715" y="3"/>
                    </a:lnTo>
                    <a:lnTo>
                      <a:pt x="1685" y="5"/>
                    </a:lnTo>
                    <a:lnTo>
                      <a:pt x="1656" y="8"/>
                    </a:lnTo>
                    <a:lnTo>
                      <a:pt x="1625" y="12"/>
                    </a:lnTo>
                    <a:lnTo>
                      <a:pt x="1596" y="17"/>
                    </a:lnTo>
                    <a:lnTo>
                      <a:pt x="1566" y="22"/>
                    </a:lnTo>
                    <a:lnTo>
                      <a:pt x="1536" y="29"/>
                    </a:lnTo>
                    <a:lnTo>
                      <a:pt x="1505" y="36"/>
                    </a:lnTo>
                    <a:lnTo>
                      <a:pt x="1476" y="43"/>
                    </a:lnTo>
                    <a:lnTo>
                      <a:pt x="1447" y="51"/>
                    </a:lnTo>
                    <a:lnTo>
                      <a:pt x="1418" y="60"/>
                    </a:lnTo>
                    <a:lnTo>
                      <a:pt x="1388" y="69"/>
                    </a:lnTo>
                    <a:lnTo>
                      <a:pt x="1359" y="79"/>
                    </a:lnTo>
                    <a:lnTo>
                      <a:pt x="1331" y="89"/>
                    </a:lnTo>
                    <a:lnTo>
                      <a:pt x="1303" y="100"/>
                    </a:lnTo>
                    <a:lnTo>
                      <a:pt x="1274" y="112"/>
                    </a:lnTo>
                    <a:lnTo>
                      <a:pt x="1246" y="124"/>
                    </a:lnTo>
                    <a:lnTo>
                      <a:pt x="1218" y="136"/>
                    </a:lnTo>
                    <a:lnTo>
                      <a:pt x="1190" y="151"/>
                    </a:lnTo>
                    <a:lnTo>
                      <a:pt x="1163" y="164"/>
                    </a:lnTo>
                    <a:lnTo>
                      <a:pt x="1135" y="179"/>
                    </a:lnTo>
                    <a:lnTo>
                      <a:pt x="1108" y="194"/>
                    </a:lnTo>
                    <a:lnTo>
                      <a:pt x="1081" y="209"/>
                    </a:lnTo>
                    <a:lnTo>
                      <a:pt x="1028" y="241"/>
                    </a:lnTo>
                    <a:lnTo>
                      <a:pt x="978" y="272"/>
                    </a:lnTo>
                    <a:lnTo>
                      <a:pt x="932" y="304"/>
                    </a:lnTo>
                    <a:lnTo>
                      <a:pt x="886" y="337"/>
                    </a:lnTo>
                    <a:lnTo>
                      <a:pt x="845" y="369"/>
                    </a:lnTo>
                    <a:lnTo>
                      <a:pt x="806" y="401"/>
                    </a:lnTo>
                    <a:lnTo>
                      <a:pt x="769" y="432"/>
                    </a:lnTo>
                    <a:lnTo>
                      <a:pt x="736" y="464"/>
                    </a:lnTo>
                    <a:lnTo>
                      <a:pt x="712" y="441"/>
                    </a:lnTo>
                    <a:lnTo>
                      <a:pt x="687" y="418"/>
                    </a:lnTo>
                    <a:lnTo>
                      <a:pt x="662" y="395"/>
                    </a:lnTo>
                    <a:lnTo>
                      <a:pt x="637" y="372"/>
                    </a:lnTo>
                    <a:lnTo>
                      <a:pt x="623" y="360"/>
                    </a:lnTo>
                    <a:lnTo>
                      <a:pt x="609" y="350"/>
                    </a:lnTo>
                    <a:lnTo>
                      <a:pt x="593" y="342"/>
                    </a:lnTo>
                    <a:lnTo>
                      <a:pt x="577" y="335"/>
                    </a:lnTo>
                    <a:lnTo>
                      <a:pt x="559" y="329"/>
                    </a:lnTo>
                    <a:lnTo>
                      <a:pt x="540" y="325"/>
                    </a:lnTo>
                    <a:lnTo>
                      <a:pt x="521" y="323"/>
                    </a:lnTo>
                    <a:lnTo>
                      <a:pt x="502" y="323"/>
                    </a:lnTo>
                    <a:lnTo>
                      <a:pt x="491" y="323"/>
                    </a:lnTo>
                    <a:lnTo>
                      <a:pt x="482" y="324"/>
                    </a:lnTo>
                    <a:lnTo>
                      <a:pt x="472" y="325"/>
                    </a:lnTo>
                    <a:lnTo>
                      <a:pt x="462" y="327"/>
                    </a:lnTo>
                    <a:lnTo>
                      <a:pt x="453" y="329"/>
                    </a:lnTo>
                    <a:lnTo>
                      <a:pt x="444" y="332"/>
                    </a:lnTo>
                    <a:lnTo>
                      <a:pt x="435" y="336"/>
                    </a:lnTo>
                    <a:lnTo>
                      <a:pt x="426" y="340"/>
                    </a:lnTo>
                    <a:lnTo>
                      <a:pt x="417" y="344"/>
                    </a:lnTo>
                    <a:lnTo>
                      <a:pt x="409" y="349"/>
                    </a:lnTo>
                    <a:lnTo>
                      <a:pt x="401" y="355"/>
                    </a:lnTo>
                    <a:lnTo>
                      <a:pt x="393" y="360"/>
                    </a:lnTo>
                    <a:lnTo>
                      <a:pt x="378" y="374"/>
                    </a:lnTo>
                    <a:lnTo>
                      <a:pt x="364" y="389"/>
                    </a:lnTo>
                    <a:lnTo>
                      <a:pt x="351" y="405"/>
                    </a:lnTo>
                    <a:lnTo>
                      <a:pt x="341" y="422"/>
                    </a:lnTo>
                    <a:lnTo>
                      <a:pt x="332" y="439"/>
                    </a:lnTo>
                    <a:lnTo>
                      <a:pt x="325" y="457"/>
                    </a:lnTo>
                    <a:lnTo>
                      <a:pt x="322" y="466"/>
                    </a:lnTo>
                    <a:lnTo>
                      <a:pt x="320" y="475"/>
                    </a:lnTo>
                    <a:lnTo>
                      <a:pt x="318" y="484"/>
                    </a:lnTo>
                    <a:lnTo>
                      <a:pt x="317" y="494"/>
                    </a:lnTo>
                    <a:lnTo>
                      <a:pt x="317" y="504"/>
                    </a:lnTo>
                    <a:lnTo>
                      <a:pt x="316" y="513"/>
                    </a:lnTo>
                    <a:lnTo>
                      <a:pt x="317" y="523"/>
                    </a:lnTo>
                    <a:lnTo>
                      <a:pt x="318" y="533"/>
                    </a:lnTo>
                    <a:lnTo>
                      <a:pt x="321" y="552"/>
                    </a:lnTo>
                    <a:lnTo>
                      <a:pt x="325" y="570"/>
                    </a:lnTo>
                    <a:lnTo>
                      <a:pt x="330" y="588"/>
                    </a:lnTo>
                    <a:lnTo>
                      <a:pt x="338" y="604"/>
                    </a:lnTo>
                    <a:lnTo>
                      <a:pt x="346" y="619"/>
                    </a:lnTo>
                    <a:lnTo>
                      <a:pt x="357" y="633"/>
                    </a:lnTo>
                    <a:lnTo>
                      <a:pt x="368" y="646"/>
                    </a:lnTo>
                    <a:lnTo>
                      <a:pt x="381" y="660"/>
                    </a:lnTo>
                    <a:lnTo>
                      <a:pt x="406" y="680"/>
                    </a:lnTo>
                    <a:lnTo>
                      <a:pt x="431" y="700"/>
                    </a:lnTo>
                    <a:lnTo>
                      <a:pt x="456" y="721"/>
                    </a:lnTo>
                    <a:lnTo>
                      <a:pt x="480" y="743"/>
                    </a:lnTo>
                    <a:lnTo>
                      <a:pt x="456" y="772"/>
                    </a:lnTo>
                    <a:lnTo>
                      <a:pt x="433" y="801"/>
                    </a:lnTo>
                    <a:lnTo>
                      <a:pt x="410" y="832"/>
                    </a:lnTo>
                    <a:lnTo>
                      <a:pt x="387" y="862"/>
                    </a:lnTo>
                    <a:lnTo>
                      <a:pt x="366" y="893"/>
                    </a:lnTo>
                    <a:lnTo>
                      <a:pt x="345" y="924"/>
                    </a:lnTo>
                    <a:lnTo>
                      <a:pt x="324" y="955"/>
                    </a:lnTo>
                    <a:lnTo>
                      <a:pt x="303" y="986"/>
                    </a:lnTo>
                    <a:lnTo>
                      <a:pt x="284" y="1019"/>
                    </a:lnTo>
                    <a:lnTo>
                      <a:pt x="265" y="1051"/>
                    </a:lnTo>
                    <a:lnTo>
                      <a:pt x="246" y="1084"/>
                    </a:lnTo>
                    <a:lnTo>
                      <a:pt x="228" y="1116"/>
                    </a:lnTo>
                    <a:lnTo>
                      <a:pt x="211" y="1149"/>
                    </a:lnTo>
                    <a:lnTo>
                      <a:pt x="194" y="1183"/>
                    </a:lnTo>
                    <a:lnTo>
                      <a:pt x="177" y="1217"/>
                    </a:lnTo>
                    <a:lnTo>
                      <a:pt x="161" y="1251"/>
                    </a:lnTo>
                    <a:lnTo>
                      <a:pt x="146" y="1284"/>
                    </a:lnTo>
                    <a:lnTo>
                      <a:pt x="131" y="1318"/>
                    </a:lnTo>
                    <a:lnTo>
                      <a:pt x="117" y="1353"/>
                    </a:lnTo>
                    <a:lnTo>
                      <a:pt x="104" y="1387"/>
                    </a:lnTo>
                    <a:lnTo>
                      <a:pt x="92" y="1420"/>
                    </a:lnTo>
                    <a:lnTo>
                      <a:pt x="81" y="1454"/>
                    </a:lnTo>
                    <a:lnTo>
                      <a:pt x="70" y="1487"/>
                    </a:lnTo>
                    <a:lnTo>
                      <a:pt x="59" y="1521"/>
                    </a:lnTo>
                    <a:lnTo>
                      <a:pt x="50" y="1555"/>
                    </a:lnTo>
                    <a:lnTo>
                      <a:pt x="42" y="1588"/>
                    </a:lnTo>
                    <a:lnTo>
                      <a:pt x="34" y="1621"/>
                    </a:lnTo>
                    <a:lnTo>
                      <a:pt x="27" y="1654"/>
                    </a:lnTo>
                    <a:lnTo>
                      <a:pt x="21" y="1688"/>
                    </a:lnTo>
                    <a:lnTo>
                      <a:pt x="16" y="1721"/>
                    </a:lnTo>
                    <a:lnTo>
                      <a:pt x="11" y="1754"/>
                    </a:lnTo>
                    <a:lnTo>
                      <a:pt x="8" y="1787"/>
                    </a:lnTo>
                    <a:lnTo>
                      <a:pt x="4" y="1819"/>
                    </a:lnTo>
                    <a:lnTo>
                      <a:pt x="2" y="1852"/>
                    </a:lnTo>
                    <a:lnTo>
                      <a:pt x="1" y="1884"/>
                    </a:lnTo>
                    <a:lnTo>
                      <a:pt x="0" y="1916"/>
                    </a:lnTo>
                    <a:lnTo>
                      <a:pt x="0" y="1947"/>
                    </a:lnTo>
                    <a:lnTo>
                      <a:pt x="1" y="1978"/>
                    </a:lnTo>
                    <a:lnTo>
                      <a:pt x="4" y="2009"/>
                    </a:lnTo>
                    <a:lnTo>
                      <a:pt x="6" y="2040"/>
                    </a:lnTo>
                    <a:lnTo>
                      <a:pt x="10" y="2070"/>
                    </a:lnTo>
                    <a:lnTo>
                      <a:pt x="15" y="2100"/>
                    </a:lnTo>
                    <a:lnTo>
                      <a:pt x="20" y="2129"/>
                    </a:lnTo>
                    <a:lnTo>
                      <a:pt x="26" y="2158"/>
                    </a:lnTo>
                    <a:lnTo>
                      <a:pt x="34" y="2188"/>
                    </a:lnTo>
                    <a:lnTo>
                      <a:pt x="42" y="2217"/>
                    </a:lnTo>
                    <a:lnTo>
                      <a:pt x="50" y="2245"/>
                    </a:lnTo>
                    <a:lnTo>
                      <a:pt x="60" y="2273"/>
                    </a:lnTo>
                    <a:lnTo>
                      <a:pt x="72" y="2301"/>
                    </a:lnTo>
                    <a:lnTo>
                      <a:pt x="83" y="2328"/>
                    </a:lnTo>
                    <a:lnTo>
                      <a:pt x="96" y="2356"/>
                    </a:lnTo>
                    <a:lnTo>
                      <a:pt x="110" y="2382"/>
                    </a:lnTo>
                    <a:lnTo>
                      <a:pt x="125" y="2408"/>
                    </a:lnTo>
                    <a:lnTo>
                      <a:pt x="141" y="2433"/>
                    </a:lnTo>
                    <a:lnTo>
                      <a:pt x="158" y="2459"/>
                    </a:lnTo>
                    <a:lnTo>
                      <a:pt x="176" y="2483"/>
                    </a:lnTo>
                    <a:lnTo>
                      <a:pt x="196" y="2508"/>
                    </a:lnTo>
                    <a:lnTo>
                      <a:pt x="216" y="2533"/>
                    </a:lnTo>
                    <a:lnTo>
                      <a:pt x="237" y="2556"/>
                    </a:lnTo>
                    <a:lnTo>
                      <a:pt x="259" y="2580"/>
                    </a:lnTo>
                    <a:lnTo>
                      <a:pt x="282" y="2603"/>
                    </a:lnTo>
                    <a:lnTo>
                      <a:pt x="308" y="2626"/>
                    </a:lnTo>
                    <a:lnTo>
                      <a:pt x="333" y="2649"/>
                    </a:lnTo>
                    <a:lnTo>
                      <a:pt x="360" y="2672"/>
                    </a:lnTo>
                    <a:lnTo>
                      <a:pt x="382" y="2690"/>
                    </a:lnTo>
                    <a:lnTo>
                      <a:pt x="405" y="2708"/>
                    </a:lnTo>
                    <a:lnTo>
                      <a:pt x="427" y="2724"/>
                    </a:lnTo>
                    <a:lnTo>
                      <a:pt x="451" y="2740"/>
                    </a:lnTo>
                    <a:lnTo>
                      <a:pt x="474" y="2756"/>
                    </a:lnTo>
                    <a:lnTo>
                      <a:pt x="498" y="2771"/>
                    </a:lnTo>
                    <a:lnTo>
                      <a:pt x="522" y="2785"/>
                    </a:lnTo>
                    <a:lnTo>
                      <a:pt x="545" y="2798"/>
                    </a:lnTo>
                    <a:lnTo>
                      <a:pt x="571" y="2811"/>
                    </a:lnTo>
                    <a:lnTo>
                      <a:pt x="595" y="2823"/>
                    </a:lnTo>
                    <a:lnTo>
                      <a:pt x="620" y="2834"/>
                    </a:lnTo>
                    <a:lnTo>
                      <a:pt x="645" y="2845"/>
                    </a:lnTo>
                    <a:lnTo>
                      <a:pt x="670" y="2856"/>
                    </a:lnTo>
                    <a:lnTo>
                      <a:pt x="696" y="2866"/>
                    </a:lnTo>
                    <a:lnTo>
                      <a:pt x="722" y="2875"/>
                    </a:lnTo>
                    <a:lnTo>
                      <a:pt x="748" y="2883"/>
                    </a:lnTo>
                    <a:lnTo>
                      <a:pt x="774" y="2891"/>
                    </a:lnTo>
                    <a:lnTo>
                      <a:pt x="802" y="2898"/>
                    </a:lnTo>
                    <a:lnTo>
                      <a:pt x="828" y="2905"/>
                    </a:lnTo>
                    <a:lnTo>
                      <a:pt x="855" y="2910"/>
                    </a:lnTo>
                    <a:lnTo>
                      <a:pt x="882" y="2916"/>
                    </a:lnTo>
                    <a:lnTo>
                      <a:pt x="910" y="2920"/>
                    </a:lnTo>
                    <a:lnTo>
                      <a:pt x="938" y="2924"/>
                    </a:lnTo>
                    <a:lnTo>
                      <a:pt x="966" y="2928"/>
                    </a:lnTo>
                    <a:lnTo>
                      <a:pt x="995" y="2931"/>
                    </a:lnTo>
                    <a:lnTo>
                      <a:pt x="1023" y="2933"/>
                    </a:lnTo>
                    <a:lnTo>
                      <a:pt x="1053" y="2934"/>
                    </a:lnTo>
                    <a:lnTo>
                      <a:pt x="1082" y="2935"/>
                    </a:lnTo>
                    <a:lnTo>
                      <a:pt x="1111" y="2936"/>
                    </a:lnTo>
                    <a:lnTo>
                      <a:pt x="1140" y="2935"/>
                    </a:lnTo>
                    <a:lnTo>
                      <a:pt x="1171" y="2935"/>
                    </a:lnTo>
                    <a:lnTo>
                      <a:pt x="1201" y="2933"/>
                    </a:lnTo>
                    <a:lnTo>
                      <a:pt x="1261" y="2929"/>
                    </a:lnTo>
                    <a:lnTo>
                      <a:pt x="1323" y="2922"/>
                    </a:lnTo>
                    <a:lnTo>
                      <a:pt x="1385" y="2914"/>
                    </a:lnTo>
                    <a:lnTo>
                      <a:pt x="1448" y="2904"/>
                    </a:lnTo>
                    <a:lnTo>
                      <a:pt x="1511" y="2892"/>
                    </a:lnTo>
                    <a:lnTo>
                      <a:pt x="1575" y="2878"/>
                    </a:lnTo>
                    <a:lnTo>
                      <a:pt x="1639" y="2862"/>
                    </a:lnTo>
                    <a:lnTo>
                      <a:pt x="1705" y="2842"/>
                    </a:lnTo>
                    <a:lnTo>
                      <a:pt x="1770" y="2822"/>
                    </a:lnTo>
                    <a:lnTo>
                      <a:pt x="1836" y="2800"/>
                    </a:lnTo>
                    <a:lnTo>
                      <a:pt x="1904" y="2775"/>
                    </a:lnTo>
                    <a:lnTo>
                      <a:pt x="1971" y="2748"/>
                    </a:lnTo>
                    <a:lnTo>
                      <a:pt x="2039" y="2719"/>
                    </a:lnTo>
                    <a:lnTo>
                      <a:pt x="2107" y="2687"/>
                    </a:lnTo>
                    <a:lnTo>
                      <a:pt x="2177" y="2653"/>
                    </a:lnTo>
                    <a:lnTo>
                      <a:pt x="2246" y="2617"/>
                    </a:lnTo>
                    <a:lnTo>
                      <a:pt x="2302" y="2681"/>
                    </a:lnTo>
                    <a:lnTo>
                      <a:pt x="2358" y="2745"/>
                    </a:lnTo>
                    <a:lnTo>
                      <a:pt x="2414" y="2809"/>
                    </a:lnTo>
                    <a:lnTo>
                      <a:pt x="2470" y="2874"/>
                    </a:lnTo>
                    <a:lnTo>
                      <a:pt x="2526" y="2937"/>
                    </a:lnTo>
                    <a:lnTo>
                      <a:pt x="2582" y="3000"/>
                    </a:lnTo>
                    <a:lnTo>
                      <a:pt x="2638" y="3064"/>
                    </a:lnTo>
                    <a:lnTo>
                      <a:pt x="2693" y="3127"/>
                    </a:lnTo>
                    <a:lnTo>
                      <a:pt x="2749" y="3189"/>
                    </a:lnTo>
                    <a:lnTo>
                      <a:pt x="2805" y="3252"/>
                    </a:lnTo>
                    <a:lnTo>
                      <a:pt x="2861" y="3314"/>
                    </a:lnTo>
                    <a:lnTo>
                      <a:pt x="2917" y="3376"/>
                    </a:lnTo>
                    <a:lnTo>
                      <a:pt x="2973" y="3437"/>
                    </a:lnTo>
                    <a:lnTo>
                      <a:pt x="3029" y="3497"/>
                    </a:lnTo>
                    <a:lnTo>
                      <a:pt x="3085" y="3558"/>
                    </a:lnTo>
                    <a:lnTo>
                      <a:pt x="3141" y="3617"/>
                    </a:lnTo>
                    <a:lnTo>
                      <a:pt x="3118" y="3636"/>
                    </a:lnTo>
                    <a:lnTo>
                      <a:pt x="3094" y="3655"/>
                    </a:lnTo>
                    <a:lnTo>
                      <a:pt x="3071" y="3672"/>
                    </a:lnTo>
                    <a:lnTo>
                      <a:pt x="3049" y="3688"/>
                    </a:lnTo>
                    <a:lnTo>
                      <a:pt x="3027" y="3703"/>
                    </a:lnTo>
                    <a:lnTo>
                      <a:pt x="3006" y="3718"/>
                    </a:lnTo>
                    <a:lnTo>
                      <a:pt x="2984" y="3731"/>
                    </a:lnTo>
                    <a:lnTo>
                      <a:pt x="2963" y="3743"/>
                    </a:lnTo>
                    <a:lnTo>
                      <a:pt x="2942" y="3754"/>
                    </a:lnTo>
                    <a:lnTo>
                      <a:pt x="2922" y="3764"/>
                    </a:lnTo>
                    <a:lnTo>
                      <a:pt x="2902" y="3773"/>
                    </a:lnTo>
                    <a:lnTo>
                      <a:pt x="2883" y="3781"/>
                    </a:lnTo>
                    <a:lnTo>
                      <a:pt x="2863" y="3788"/>
                    </a:lnTo>
                    <a:lnTo>
                      <a:pt x="2844" y="3794"/>
                    </a:lnTo>
                    <a:lnTo>
                      <a:pt x="2825" y="3799"/>
                    </a:lnTo>
                    <a:lnTo>
                      <a:pt x="2807" y="3804"/>
                    </a:lnTo>
                    <a:lnTo>
                      <a:pt x="2771" y="3810"/>
                    </a:lnTo>
                    <a:lnTo>
                      <a:pt x="2735" y="3815"/>
                    </a:lnTo>
                    <a:lnTo>
                      <a:pt x="2718" y="3816"/>
                    </a:lnTo>
                    <a:lnTo>
                      <a:pt x="2701" y="3817"/>
                    </a:lnTo>
                    <a:lnTo>
                      <a:pt x="2685" y="3818"/>
                    </a:lnTo>
                    <a:lnTo>
                      <a:pt x="2668" y="3818"/>
                    </a:lnTo>
                    <a:lnTo>
                      <a:pt x="2652" y="3817"/>
                    </a:lnTo>
                    <a:lnTo>
                      <a:pt x="2636" y="3816"/>
                    </a:lnTo>
                    <a:lnTo>
                      <a:pt x="2620" y="3814"/>
                    </a:lnTo>
                    <a:lnTo>
                      <a:pt x="2604" y="3812"/>
                    </a:lnTo>
                    <a:lnTo>
                      <a:pt x="2589" y="3809"/>
                    </a:lnTo>
                    <a:lnTo>
                      <a:pt x="2574" y="3806"/>
                    </a:lnTo>
                    <a:lnTo>
                      <a:pt x="2559" y="3803"/>
                    </a:lnTo>
                    <a:lnTo>
                      <a:pt x="2544" y="3799"/>
                    </a:lnTo>
                    <a:lnTo>
                      <a:pt x="2515" y="3789"/>
                    </a:lnTo>
                    <a:lnTo>
                      <a:pt x="2486" y="3778"/>
                    </a:lnTo>
                    <a:lnTo>
                      <a:pt x="2458" y="3767"/>
                    </a:lnTo>
                    <a:lnTo>
                      <a:pt x="2430" y="3754"/>
                    </a:lnTo>
                    <a:lnTo>
                      <a:pt x="2403" y="3740"/>
                    </a:lnTo>
                    <a:lnTo>
                      <a:pt x="2376" y="3726"/>
                    </a:lnTo>
                    <a:lnTo>
                      <a:pt x="2351" y="3710"/>
                    </a:lnTo>
                    <a:lnTo>
                      <a:pt x="2325" y="3693"/>
                    </a:lnTo>
                    <a:lnTo>
                      <a:pt x="2301" y="3676"/>
                    </a:lnTo>
                    <a:lnTo>
                      <a:pt x="2276" y="3660"/>
                    </a:lnTo>
                    <a:lnTo>
                      <a:pt x="2250" y="3644"/>
                    </a:lnTo>
                    <a:lnTo>
                      <a:pt x="2225" y="3629"/>
                    </a:lnTo>
                    <a:lnTo>
                      <a:pt x="2201" y="3615"/>
                    </a:lnTo>
                    <a:lnTo>
                      <a:pt x="2176" y="3601"/>
                    </a:lnTo>
                    <a:lnTo>
                      <a:pt x="2152" y="3588"/>
                    </a:lnTo>
                    <a:lnTo>
                      <a:pt x="2126" y="3576"/>
                    </a:lnTo>
                    <a:lnTo>
                      <a:pt x="2102" y="3565"/>
                    </a:lnTo>
                    <a:lnTo>
                      <a:pt x="2077" y="3555"/>
                    </a:lnTo>
                    <a:lnTo>
                      <a:pt x="2053" y="3546"/>
                    </a:lnTo>
                    <a:lnTo>
                      <a:pt x="2028" y="3539"/>
                    </a:lnTo>
                    <a:lnTo>
                      <a:pt x="2002" y="3532"/>
                    </a:lnTo>
                    <a:lnTo>
                      <a:pt x="1977" y="3528"/>
                    </a:lnTo>
                    <a:lnTo>
                      <a:pt x="1951" y="3525"/>
                    </a:lnTo>
                    <a:lnTo>
                      <a:pt x="1926" y="3524"/>
                    </a:lnTo>
                    <a:lnTo>
                      <a:pt x="1913" y="3524"/>
                    </a:lnTo>
                    <a:lnTo>
                      <a:pt x="1900" y="3525"/>
                    </a:lnTo>
                    <a:lnTo>
                      <a:pt x="1886" y="3527"/>
                    </a:lnTo>
                    <a:lnTo>
                      <a:pt x="1873" y="3530"/>
                    </a:lnTo>
                    <a:lnTo>
                      <a:pt x="1859" y="3533"/>
                    </a:lnTo>
                    <a:lnTo>
                      <a:pt x="1846" y="3537"/>
                    </a:lnTo>
                    <a:lnTo>
                      <a:pt x="1832" y="3543"/>
                    </a:lnTo>
                    <a:lnTo>
                      <a:pt x="1819" y="3549"/>
                    </a:lnTo>
                    <a:lnTo>
                      <a:pt x="1805" y="3556"/>
                    </a:lnTo>
                    <a:lnTo>
                      <a:pt x="1791" y="3563"/>
                    </a:lnTo>
                    <a:lnTo>
                      <a:pt x="1777" y="3572"/>
                    </a:lnTo>
                    <a:lnTo>
                      <a:pt x="1762" y="3581"/>
                    </a:lnTo>
                    <a:lnTo>
                      <a:pt x="1747" y="3591"/>
                    </a:lnTo>
                    <a:lnTo>
                      <a:pt x="1733" y="3601"/>
                    </a:lnTo>
                    <a:lnTo>
                      <a:pt x="1718" y="3613"/>
                    </a:lnTo>
                    <a:lnTo>
                      <a:pt x="1703" y="3625"/>
                    </a:lnTo>
                    <a:lnTo>
                      <a:pt x="1688" y="3639"/>
                    </a:lnTo>
                    <a:lnTo>
                      <a:pt x="1674" y="3653"/>
                    </a:lnTo>
                    <a:lnTo>
                      <a:pt x="1661" y="3667"/>
                    </a:lnTo>
                    <a:lnTo>
                      <a:pt x="1648" y="3681"/>
                    </a:lnTo>
                    <a:lnTo>
                      <a:pt x="1637" y="3696"/>
                    </a:lnTo>
                    <a:lnTo>
                      <a:pt x="1627" y="3712"/>
                    </a:lnTo>
                    <a:lnTo>
                      <a:pt x="1618" y="3727"/>
                    </a:lnTo>
                    <a:lnTo>
                      <a:pt x="1610" y="3742"/>
                    </a:lnTo>
                    <a:lnTo>
                      <a:pt x="1603" y="3758"/>
                    </a:lnTo>
                    <a:lnTo>
                      <a:pt x="1596" y="3774"/>
                    </a:lnTo>
                    <a:lnTo>
                      <a:pt x="1591" y="3790"/>
                    </a:lnTo>
                    <a:lnTo>
                      <a:pt x="1587" y="3806"/>
                    </a:lnTo>
                    <a:lnTo>
                      <a:pt x="1583" y="3823"/>
                    </a:lnTo>
                    <a:lnTo>
                      <a:pt x="1581" y="3840"/>
                    </a:lnTo>
                    <a:lnTo>
                      <a:pt x="1580" y="3857"/>
                    </a:lnTo>
                    <a:lnTo>
                      <a:pt x="1579" y="3875"/>
                    </a:lnTo>
                    <a:lnTo>
                      <a:pt x="1580" y="3893"/>
                    </a:lnTo>
                    <a:lnTo>
                      <a:pt x="1581" y="3911"/>
                    </a:lnTo>
                    <a:lnTo>
                      <a:pt x="1584" y="3928"/>
                    </a:lnTo>
                    <a:lnTo>
                      <a:pt x="1587" y="3946"/>
                    </a:lnTo>
                    <a:lnTo>
                      <a:pt x="1592" y="3963"/>
                    </a:lnTo>
                    <a:lnTo>
                      <a:pt x="1597" y="3981"/>
                    </a:lnTo>
                    <a:lnTo>
                      <a:pt x="1604" y="3998"/>
                    </a:lnTo>
                    <a:lnTo>
                      <a:pt x="1611" y="4016"/>
                    </a:lnTo>
                    <a:lnTo>
                      <a:pt x="1619" y="4034"/>
                    </a:lnTo>
                    <a:lnTo>
                      <a:pt x="1629" y="4053"/>
                    </a:lnTo>
                    <a:lnTo>
                      <a:pt x="1639" y="4071"/>
                    </a:lnTo>
                    <a:lnTo>
                      <a:pt x="1652" y="4088"/>
                    </a:lnTo>
                    <a:lnTo>
                      <a:pt x="1664" y="4106"/>
                    </a:lnTo>
                    <a:lnTo>
                      <a:pt x="1677" y="4124"/>
                    </a:lnTo>
                    <a:lnTo>
                      <a:pt x="1692" y="4142"/>
                    </a:lnTo>
                    <a:lnTo>
                      <a:pt x="1707" y="4160"/>
                    </a:lnTo>
                    <a:lnTo>
                      <a:pt x="1723" y="4178"/>
                    </a:lnTo>
                    <a:lnTo>
                      <a:pt x="1740" y="4195"/>
                    </a:lnTo>
                    <a:lnTo>
                      <a:pt x="1757" y="4212"/>
                    </a:lnTo>
                    <a:lnTo>
                      <a:pt x="1776" y="4230"/>
                    </a:lnTo>
                    <a:lnTo>
                      <a:pt x="1795" y="4246"/>
                    </a:lnTo>
                    <a:lnTo>
                      <a:pt x="1814" y="4262"/>
                    </a:lnTo>
                    <a:lnTo>
                      <a:pt x="1834" y="4277"/>
                    </a:lnTo>
                    <a:lnTo>
                      <a:pt x="1854" y="4293"/>
                    </a:lnTo>
                    <a:lnTo>
                      <a:pt x="1875" y="4307"/>
                    </a:lnTo>
                    <a:lnTo>
                      <a:pt x="1898" y="4322"/>
                    </a:lnTo>
                    <a:lnTo>
                      <a:pt x="1920" y="4336"/>
                    </a:lnTo>
                    <a:lnTo>
                      <a:pt x="1942" y="4349"/>
                    </a:lnTo>
                    <a:lnTo>
                      <a:pt x="1965" y="4363"/>
                    </a:lnTo>
                    <a:lnTo>
                      <a:pt x="1989" y="4375"/>
                    </a:lnTo>
                    <a:lnTo>
                      <a:pt x="2013" y="4389"/>
                    </a:lnTo>
                    <a:lnTo>
                      <a:pt x="2039" y="4401"/>
                    </a:lnTo>
                    <a:lnTo>
                      <a:pt x="2064" y="4413"/>
                    </a:lnTo>
                    <a:lnTo>
                      <a:pt x="2090" y="4424"/>
                    </a:lnTo>
                    <a:lnTo>
                      <a:pt x="2116" y="4434"/>
                    </a:lnTo>
                    <a:lnTo>
                      <a:pt x="2144" y="4444"/>
                    </a:lnTo>
                    <a:lnTo>
                      <a:pt x="2170" y="4454"/>
                    </a:lnTo>
                    <a:lnTo>
                      <a:pt x="2198" y="4462"/>
                    </a:lnTo>
                    <a:lnTo>
                      <a:pt x="2225" y="4471"/>
                    </a:lnTo>
                    <a:lnTo>
                      <a:pt x="2253" y="4478"/>
                    </a:lnTo>
                    <a:lnTo>
                      <a:pt x="2283" y="4485"/>
                    </a:lnTo>
                    <a:lnTo>
                      <a:pt x="2311" y="4491"/>
                    </a:lnTo>
                    <a:lnTo>
                      <a:pt x="2340" y="4497"/>
                    </a:lnTo>
                    <a:lnTo>
                      <a:pt x="2370" y="4502"/>
                    </a:lnTo>
                    <a:lnTo>
                      <a:pt x="2401" y="4506"/>
                    </a:lnTo>
                    <a:lnTo>
                      <a:pt x="2431" y="4510"/>
                    </a:lnTo>
                    <a:lnTo>
                      <a:pt x="2462" y="4513"/>
                    </a:lnTo>
                    <a:lnTo>
                      <a:pt x="2493" y="4516"/>
                    </a:lnTo>
                    <a:lnTo>
                      <a:pt x="2525" y="4517"/>
                    </a:lnTo>
                    <a:lnTo>
                      <a:pt x="2556" y="4518"/>
                    </a:lnTo>
                    <a:lnTo>
                      <a:pt x="2588" y="4518"/>
                    </a:lnTo>
                    <a:lnTo>
                      <a:pt x="2620" y="4517"/>
                    </a:lnTo>
                    <a:lnTo>
                      <a:pt x="2653" y="4515"/>
                    </a:lnTo>
                    <a:lnTo>
                      <a:pt x="2685" y="4513"/>
                    </a:lnTo>
                    <a:lnTo>
                      <a:pt x="2717" y="4509"/>
                    </a:lnTo>
                    <a:lnTo>
                      <a:pt x="2751" y="4504"/>
                    </a:lnTo>
                    <a:lnTo>
                      <a:pt x="2784" y="4499"/>
                    </a:lnTo>
                    <a:lnTo>
                      <a:pt x="2817" y="4492"/>
                    </a:lnTo>
                    <a:lnTo>
                      <a:pt x="2850" y="4485"/>
                    </a:lnTo>
                    <a:lnTo>
                      <a:pt x="2885" y="4477"/>
                    </a:lnTo>
                    <a:lnTo>
                      <a:pt x="2919" y="4467"/>
                    </a:lnTo>
                    <a:lnTo>
                      <a:pt x="2953" y="4457"/>
                    </a:lnTo>
                    <a:lnTo>
                      <a:pt x="2987" y="4446"/>
                    </a:lnTo>
                    <a:lnTo>
                      <a:pt x="3023" y="4434"/>
                    </a:lnTo>
                    <a:lnTo>
                      <a:pt x="3057" y="4420"/>
                    </a:lnTo>
                    <a:lnTo>
                      <a:pt x="3092" y="4406"/>
                    </a:lnTo>
                    <a:lnTo>
                      <a:pt x="3128" y="4390"/>
                    </a:lnTo>
                    <a:lnTo>
                      <a:pt x="3162" y="4372"/>
                    </a:lnTo>
                    <a:lnTo>
                      <a:pt x="3197" y="4353"/>
                    </a:lnTo>
                    <a:lnTo>
                      <a:pt x="3231" y="4333"/>
                    </a:lnTo>
                    <a:lnTo>
                      <a:pt x="3267" y="4312"/>
                    </a:lnTo>
                    <a:lnTo>
                      <a:pt x="3301" y="4290"/>
                    </a:lnTo>
                    <a:lnTo>
                      <a:pt x="3336" y="4266"/>
                    </a:lnTo>
                    <a:lnTo>
                      <a:pt x="3371" y="4241"/>
                    </a:lnTo>
                    <a:lnTo>
                      <a:pt x="3405" y="4213"/>
                    </a:lnTo>
                    <a:lnTo>
                      <a:pt x="3440" y="4185"/>
                    </a:lnTo>
                    <a:lnTo>
                      <a:pt x="3474" y="4156"/>
                    </a:lnTo>
                    <a:lnTo>
                      <a:pt x="3509" y="4126"/>
                    </a:lnTo>
                    <a:lnTo>
                      <a:pt x="3543" y="4094"/>
                    </a:lnTo>
                    <a:lnTo>
                      <a:pt x="3576" y="4060"/>
                    </a:lnTo>
                    <a:lnTo>
                      <a:pt x="3610" y="4092"/>
                    </a:lnTo>
                    <a:lnTo>
                      <a:pt x="3643" y="4123"/>
                    </a:lnTo>
                    <a:lnTo>
                      <a:pt x="3676" y="4154"/>
                    </a:lnTo>
                    <a:lnTo>
                      <a:pt x="3709" y="4185"/>
                    </a:lnTo>
                    <a:lnTo>
                      <a:pt x="3743" y="4215"/>
                    </a:lnTo>
                    <a:lnTo>
                      <a:pt x="3776" y="4246"/>
                    </a:lnTo>
                    <a:lnTo>
                      <a:pt x="3808" y="4276"/>
                    </a:lnTo>
                    <a:lnTo>
                      <a:pt x="3841" y="4306"/>
                    </a:lnTo>
                    <a:lnTo>
                      <a:pt x="3856" y="4317"/>
                    </a:lnTo>
                    <a:lnTo>
                      <a:pt x="3872" y="4326"/>
                    </a:lnTo>
                    <a:lnTo>
                      <a:pt x="3887" y="4335"/>
                    </a:lnTo>
                    <a:lnTo>
                      <a:pt x="3904" y="4341"/>
                    </a:lnTo>
                    <a:lnTo>
                      <a:pt x="3921" y="4346"/>
                    </a:lnTo>
                    <a:lnTo>
                      <a:pt x="3940" y="4349"/>
                    </a:lnTo>
                    <a:lnTo>
                      <a:pt x="3959" y="4350"/>
                    </a:lnTo>
                    <a:lnTo>
                      <a:pt x="3980" y="4350"/>
                    </a:lnTo>
                    <a:lnTo>
                      <a:pt x="3990" y="4349"/>
                    </a:lnTo>
                    <a:lnTo>
                      <a:pt x="3999" y="4348"/>
                    </a:lnTo>
                    <a:lnTo>
                      <a:pt x="4009" y="4346"/>
                    </a:lnTo>
                    <a:lnTo>
                      <a:pt x="4018" y="4344"/>
                    </a:lnTo>
                    <a:lnTo>
                      <a:pt x="4027" y="4341"/>
                    </a:lnTo>
                    <a:lnTo>
                      <a:pt x="4036" y="4338"/>
                    </a:lnTo>
                    <a:lnTo>
                      <a:pt x="4045" y="4334"/>
                    </a:lnTo>
                    <a:lnTo>
                      <a:pt x="4053" y="4330"/>
                    </a:lnTo>
                    <a:lnTo>
                      <a:pt x="4062" y="4325"/>
                    </a:lnTo>
                    <a:lnTo>
                      <a:pt x="4070" y="4320"/>
                    </a:lnTo>
                    <a:lnTo>
                      <a:pt x="4078" y="4315"/>
                    </a:lnTo>
                    <a:lnTo>
                      <a:pt x="4086" y="4308"/>
                    </a:lnTo>
                    <a:lnTo>
                      <a:pt x="4102" y="4295"/>
                    </a:lnTo>
                    <a:lnTo>
                      <a:pt x="4116" y="4279"/>
                    </a:lnTo>
                    <a:lnTo>
                      <a:pt x="4129" y="4262"/>
                    </a:lnTo>
                    <a:lnTo>
                      <a:pt x="4140" y="4245"/>
                    </a:lnTo>
                    <a:lnTo>
                      <a:pt x="4144" y="4236"/>
                    </a:lnTo>
                    <a:lnTo>
                      <a:pt x="4148" y="4227"/>
                    </a:lnTo>
                    <a:lnTo>
                      <a:pt x="4152" y="4218"/>
                    </a:lnTo>
                    <a:lnTo>
                      <a:pt x="4155" y="4207"/>
                    </a:lnTo>
                    <a:lnTo>
                      <a:pt x="4158" y="4198"/>
                    </a:lnTo>
                    <a:lnTo>
                      <a:pt x="4160" y="4189"/>
                    </a:lnTo>
                    <a:lnTo>
                      <a:pt x="4162" y="4180"/>
                    </a:lnTo>
                    <a:lnTo>
                      <a:pt x="4163" y="4170"/>
                    </a:lnTo>
                    <a:lnTo>
                      <a:pt x="4164" y="4161"/>
                    </a:lnTo>
                    <a:lnTo>
                      <a:pt x="4164" y="4151"/>
                    </a:lnTo>
                    <a:lnTo>
                      <a:pt x="4163" y="4141"/>
                    </a:lnTo>
                    <a:lnTo>
                      <a:pt x="4163" y="4131"/>
                    </a:lnTo>
                    <a:lnTo>
                      <a:pt x="4160" y="4112"/>
                    </a:lnTo>
                    <a:lnTo>
                      <a:pt x="4156" y="4094"/>
                    </a:lnTo>
                    <a:lnTo>
                      <a:pt x="4150" y="4078"/>
                    </a:lnTo>
                    <a:lnTo>
                      <a:pt x="4143" y="4062"/>
                    </a:lnTo>
                    <a:lnTo>
                      <a:pt x="4134" y="4046"/>
                    </a:lnTo>
                    <a:lnTo>
                      <a:pt x="4124" y="4032"/>
                    </a:lnTo>
                    <a:lnTo>
                      <a:pt x="4113" y="4020"/>
                    </a:lnTo>
                    <a:lnTo>
                      <a:pt x="4100" y="4009"/>
                    </a:lnTo>
                    <a:lnTo>
                      <a:pt x="4066" y="3982"/>
                    </a:lnTo>
                    <a:lnTo>
                      <a:pt x="4033" y="3955"/>
                    </a:lnTo>
                    <a:lnTo>
                      <a:pt x="4000" y="3928"/>
                    </a:lnTo>
                    <a:lnTo>
                      <a:pt x="3966" y="3900"/>
                    </a:lnTo>
                    <a:lnTo>
                      <a:pt x="3933" y="3871"/>
                    </a:lnTo>
                    <a:lnTo>
                      <a:pt x="3900" y="3843"/>
                    </a:lnTo>
                    <a:lnTo>
                      <a:pt x="3867" y="3814"/>
                    </a:lnTo>
                    <a:lnTo>
                      <a:pt x="3833" y="3785"/>
                    </a:lnTo>
                    <a:lnTo>
                      <a:pt x="3862" y="3751"/>
                    </a:lnTo>
                    <a:lnTo>
                      <a:pt x="3889" y="3716"/>
                    </a:lnTo>
                    <a:lnTo>
                      <a:pt x="3915" y="3680"/>
                    </a:lnTo>
                    <a:lnTo>
                      <a:pt x="3941" y="3645"/>
                    </a:lnTo>
                    <a:lnTo>
                      <a:pt x="3966" y="3609"/>
                    </a:lnTo>
                    <a:lnTo>
                      <a:pt x="3991" y="3574"/>
                    </a:lnTo>
                    <a:lnTo>
                      <a:pt x="4015" y="3537"/>
                    </a:lnTo>
                    <a:lnTo>
                      <a:pt x="4037" y="3502"/>
                    </a:lnTo>
                    <a:lnTo>
                      <a:pt x="4060" y="3466"/>
                    </a:lnTo>
                    <a:lnTo>
                      <a:pt x="4081" y="3430"/>
                    </a:lnTo>
                    <a:lnTo>
                      <a:pt x="4103" y="3394"/>
                    </a:lnTo>
                    <a:lnTo>
                      <a:pt x="4122" y="3357"/>
                    </a:lnTo>
                    <a:lnTo>
                      <a:pt x="4142" y="3321"/>
                    </a:lnTo>
                    <a:lnTo>
                      <a:pt x="4160" y="3285"/>
                    </a:lnTo>
                    <a:lnTo>
                      <a:pt x="4178" y="3250"/>
                    </a:lnTo>
                    <a:lnTo>
                      <a:pt x="4195" y="3214"/>
                    </a:lnTo>
                    <a:lnTo>
                      <a:pt x="4211" y="3177"/>
                    </a:lnTo>
                    <a:lnTo>
                      <a:pt x="4228" y="3141"/>
                    </a:lnTo>
                    <a:lnTo>
                      <a:pt x="4242" y="3105"/>
                    </a:lnTo>
                    <a:lnTo>
                      <a:pt x="4256" y="3070"/>
                    </a:lnTo>
                    <a:lnTo>
                      <a:pt x="4269" y="3034"/>
                    </a:lnTo>
                    <a:lnTo>
                      <a:pt x="4281" y="2998"/>
                    </a:lnTo>
                    <a:lnTo>
                      <a:pt x="4292" y="2963"/>
                    </a:lnTo>
                    <a:lnTo>
                      <a:pt x="4302" y="2929"/>
                    </a:lnTo>
                    <a:lnTo>
                      <a:pt x="4312" y="2895"/>
                    </a:lnTo>
                    <a:lnTo>
                      <a:pt x="4320" y="2859"/>
                    </a:lnTo>
                    <a:lnTo>
                      <a:pt x="4328" y="2826"/>
                    </a:lnTo>
                    <a:lnTo>
                      <a:pt x="4335" y="2792"/>
                    </a:lnTo>
                    <a:lnTo>
                      <a:pt x="4342" y="2759"/>
                    </a:lnTo>
                    <a:lnTo>
                      <a:pt x="4348" y="2726"/>
                    </a:lnTo>
                    <a:lnTo>
                      <a:pt x="4352" y="2693"/>
                    </a:lnTo>
                    <a:lnTo>
                      <a:pt x="4356" y="2660"/>
                    </a:lnTo>
                    <a:lnTo>
                      <a:pt x="4359" y="2627"/>
                    </a:lnTo>
                    <a:lnTo>
                      <a:pt x="4361" y="2596"/>
                    </a:lnTo>
                    <a:lnTo>
                      <a:pt x="4362" y="2564"/>
                    </a:lnTo>
                    <a:lnTo>
                      <a:pt x="4362" y="2533"/>
                    </a:lnTo>
                    <a:lnTo>
                      <a:pt x="4361" y="2501"/>
                    </a:lnTo>
                    <a:lnTo>
                      <a:pt x="4360" y="2471"/>
                    </a:lnTo>
                    <a:lnTo>
                      <a:pt x="4357" y="2441"/>
                    </a:lnTo>
                    <a:lnTo>
                      <a:pt x="4354" y="2412"/>
                    </a:lnTo>
                    <a:lnTo>
                      <a:pt x="4350" y="2382"/>
                    </a:lnTo>
                    <a:lnTo>
                      <a:pt x="4345" y="2354"/>
                    </a:lnTo>
                    <a:lnTo>
                      <a:pt x="4338" y="2324"/>
                    </a:lnTo>
                    <a:lnTo>
                      <a:pt x="4331" y="2296"/>
                    </a:lnTo>
                    <a:lnTo>
                      <a:pt x="4323" y="2268"/>
                    </a:lnTo>
                    <a:lnTo>
                      <a:pt x="4315" y="2241"/>
                    </a:lnTo>
                    <a:lnTo>
                      <a:pt x="4306" y="2214"/>
                    </a:lnTo>
                    <a:lnTo>
                      <a:pt x="4296" y="2187"/>
                    </a:lnTo>
                    <a:lnTo>
                      <a:pt x="4285" y="2159"/>
                    </a:lnTo>
                    <a:lnTo>
                      <a:pt x="4273" y="2133"/>
                    </a:lnTo>
                    <a:lnTo>
                      <a:pt x="4260" y="2107"/>
                    </a:lnTo>
                    <a:lnTo>
                      <a:pt x="4245" y="2082"/>
                    </a:lnTo>
                    <a:lnTo>
                      <a:pt x="4230" y="2057"/>
                    </a:lnTo>
                    <a:lnTo>
                      <a:pt x="4213" y="2032"/>
                    </a:lnTo>
                    <a:lnTo>
                      <a:pt x="4196" y="2007"/>
                    </a:lnTo>
                    <a:lnTo>
                      <a:pt x="4178" y="1983"/>
                    </a:lnTo>
                    <a:lnTo>
                      <a:pt x="4159" y="1960"/>
                    </a:lnTo>
                    <a:lnTo>
                      <a:pt x="4139" y="1936"/>
                    </a:lnTo>
                    <a:lnTo>
                      <a:pt x="4118" y="1913"/>
                    </a:lnTo>
                    <a:lnTo>
                      <a:pt x="4095" y="1890"/>
                    </a:lnTo>
                    <a:lnTo>
                      <a:pt x="4071" y="1867"/>
                    </a:lnTo>
                    <a:lnTo>
                      <a:pt x="4047" y="1845"/>
                    </a:lnTo>
                    <a:lnTo>
                      <a:pt x="4022" y="1821"/>
                    </a:lnTo>
                    <a:lnTo>
                      <a:pt x="3995" y="17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202"/>
              <p:cNvSpPr>
                <a:spLocks/>
              </p:cNvSpPr>
              <p:nvPr/>
            </p:nvSpPr>
            <p:spPr bwMode="auto">
              <a:xfrm>
                <a:off x="3022600" y="4629150"/>
                <a:ext cx="104775" cy="109538"/>
              </a:xfrm>
              <a:custGeom>
                <a:avLst/>
                <a:gdLst>
                  <a:gd name="T0" fmla="*/ 1968 w 2440"/>
                  <a:gd name="T1" fmla="*/ 101 h 2551"/>
                  <a:gd name="T2" fmla="*/ 1793 w 2440"/>
                  <a:gd name="T3" fmla="*/ 240 h 2551"/>
                  <a:gd name="T4" fmla="*/ 1619 w 2440"/>
                  <a:gd name="T5" fmla="*/ 382 h 2551"/>
                  <a:gd name="T6" fmla="*/ 1449 w 2440"/>
                  <a:gd name="T7" fmla="*/ 528 h 2551"/>
                  <a:gd name="T8" fmla="*/ 1283 w 2440"/>
                  <a:gd name="T9" fmla="*/ 680 h 2551"/>
                  <a:gd name="T10" fmla="*/ 1120 w 2440"/>
                  <a:gd name="T11" fmla="*/ 836 h 2551"/>
                  <a:gd name="T12" fmla="*/ 969 w 2440"/>
                  <a:gd name="T13" fmla="*/ 992 h 2551"/>
                  <a:gd name="T14" fmla="*/ 824 w 2440"/>
                  <a:gd name="T15" fmla="*/ 1150 h 2551"/>
                  <a:gd name="T16" fmla="*/ 684 w 2440"/>
                  <a:gd name="T17" fmla="*/ 1310 h 2551"/>
                  <a:gd name="T18" fmla="*/ 551 w 2440"/>
                  <a:gd name="T19" fmla="*/ 1472 h 2551"/>
                  <a:gd name="T20" fmla="*/ 425 w 2440"/>
                  <a:gd name="T21" fmla="*/ 1636 h 2551"/>
                  <a:gd name="T22" fmla="*/ 40 w 2440"/>
                  <a:gd name="T23" fmla="*/ 2162 h 2551"/>
                  <a:gd name="T24" fmla="*/ 12 w 2440"/>
                  <a:gd name="T25" fmla="*/ 2221 h 2551"/>
                  <a:gd name="T26" fmla="*/ 0 w 2440"/>
                  <a:gd name="T27" fmla="*/ 2282 h 2551"/>
                  <a:gd name="T28" fmla="*/ 4 w 2440"/>
                  <a:gd name="T29" fmla="*/ 2345 h 2551"/>
                  <a:gd name="T30" fmla="*/ 23 w 2440"/>
                  <a:gd name="T31" fmla="*/ 2406 h 2551"/>
                  <a:gd name="T32" fmla="*/ 59 w 2440"/>
                  <a:gd name="T33" fmla="*/ 2461 h 2551"/>
                  <a:gd name="T34" fmla="*/ 93 w 2440"/>
                  <a:gd name="T35" fmla="*/ 2494 h 2551"/>
                  <a:gd name="T36" fmla="*/ 123 w 2440"/>
                  <a:gd name="T37" fmla="*/ 2516 h 2551"/>
                  <a:gd name="T38" fmla="*/ 156 w 2440"/>
                  <a:gd name="T39" fmla="*/ 2532 h 2551"/>
                  <a:gd name="T40" fmla="*/ 192 w 2440"/>
                  <a:gd name="T41" fmla="*/ 2544 h 2551"/>
                  <a:gd name="T42" fmla="*/ 228 w 2440"/>
                  <a:gd name="T43" fmla="*/ 2550 h 2551"/>
                  <a:gd name="T44" fmla="*/ 264 w 2440"/>
                  <a:gd name="T45" fmla="*/ 2551 h 2551"/>
                  <a:gd name="T46" fmla="*/ 301 w 2440"/>
                  <a:gd name="T47" fmla="*/ 2547 h 2551"/>
                  <a:gd name="T48" fmla="*/ 336 w 2440"/>
                  <a:gd name="T49" fmla="*/ 2536 h 2551"/>
                  <a:gd name="T50" fmla="*/ 370 w 2440"/>
                  <a:gd name="T51" fmla="*/ 2522 h 2551"/>
                  <a:gd name="T52" fmla="*/ 402 w 2440"/>
                  <a:gd name="T53" fmla="*/ 2502 h 2551"/>
                  <a:gd name="T54" fmla="*/ 432 w 2440"/>
                  <a:gd name="T55" fmla="*/ 2477 h 2551"/>
                  <a:gd name="T56" fmla="*/ 461 w 2440"/>
                  <a:gd name="T57" fmla="*/ 2440 h 2551"/>
                  <a:gd name="T58" fmla="*/ 829 w 2440"/>
                  <a:gd name="T59" fmla="*/ 1936 h 2551"/>
                  <a:gd name="T60" fmla="*/ 946 w 2440"/>
                  <a:gd name="T61" fmla="*/ 1784 h 2551"/>
                  <a:gd name="T62" fmla="*/ 1070 w 2440"/>
                  <a:gd name="T63" fmla="*/ 1633 h 2551"/>
                  <a:gd name="T64" fmla="*/ 1200 w 2440"/>
                  <a:gd name="T65" fmla="*/ 1484 h 2551"/>
                  <a:gd name="T66" fmla="*/ 1336 w 2440"/>
                  <a:gd name="T67" fmla="*/ 1337 h 2551"/>
                  <a:gd name="T68" fmla="*/ 1477 w 2440"/>
                  <a:gd name="T69" fmla="*/ 1193 h 2551"/>
                  <a:gd name="T70" fmla="*/ 1634 w 2440"/>
                  <a:gd name="T71" fmla="*/ 1040 h 2551"/>
                  <a:gd name="T72" fmla="*/ 1791 w 2440"/>
                  <a:gd name="T73" fmla="*/ 898 h 2551"/>
                  <a:gd name="T74" fmla="*/ 1948 w 2440"/>
                  <a:gd name="T75" fmla="*/ 762 h 2551"/>
                  <a:gd name="T76" fmla="*/ 2111 w 2440"/>
                  <a:gd name="T77" fmla="*/ 629 h 2551"/>
                  <a:gd name="T78" fmla="*/ 2282 w 2440"/>
                  <a:gd name="T79" fmla="*/ 495 h 2551"/>
                  <a:gd name="T80" fmla="*/ 2353 w 2440"/>
                  <a:gd name="T81" fmla="*/ 440 h 2551"/>
                  <a:gd name="T82" fmla="*/ 2383 w 2440"/>
                  <a:gd name="T83" fmla="*/ 410 h 2551"/>
                  <a:gd name="T84" fmla="*/ 2405 w 2440"/>
                  <a:gd name="T85" fmla="*/ 379 h 2551"/>
                  <a:gd name="T86" fmla="*/ 2421 w 2440"/>
                  <a:gd name="T87" fmla="*/ 346 h 2551"/>
                  <a:gd name="T88" fmla="*/ 2433 w 2440"/>
                  <a:gd name="T89" fmla="*/ 311 h 2551"/>
                  <a:gd name="T90" fmla="*/ 2439 w 2440"/>
                  <a:gd name="T91" fmla="*/ 275 h 2551"/>
                  <a:gd name="T92" fmla="*/ 2439 w 2440"/>
                  <a:gd name="T93" fmla="*/ 239 h 2551"/>
                  <a:gd name="T94" fmla="*/ 2435 w 2440"/>
                  <a:gd name="T95" fmla="*/ 203 h 2551"/>
                  <a:gd name="T96" fmla="*/ 2426 w 2440"/>
                  <a:gd name="T97" fmla="*/ 168 h 2551"/>
                  <a:gd name="T98" fmla="*/ 2411 w 2440"/>
                  <a:gd name="T99" fmla="*/ 133 h 2551"/>
                  <a:gd name="T100" fmla="*/ 2391 w 2440"/>
                  <a:gd name="T101" fmla="*/ 101 h 2551"/>
                  <a:gd name="T102" fmla="*/ 2365 w 2440"/>
                  <a:gd name="T103" fmla="*/ 72 h 2551"/>
                  <a:gd name="T104" fmla="*/ 2338 w 2440"/>
                  <a:gd name="T105" fmla="*/ 49 h 2551"/>
                  <a:gd name="T106" fmla="*/ 2309 w 2440"/>
                  <a:gd name="T107" fmla="*/ 30 h 2551"/>
                  <a:gd name="T108" fmla="*/ 2277 w 2440"/>
                  <a:gd name="T109" fmla="*/ 16 h 2551"/>
                  <a:gd name="T110" fmla="*/ 2244 w 2440"/>
                  <a:gd name="T111" fmla="*/ 6 h 2551"/>
                  <a:gd name="T112" fmla="*/ 2211 w 2440"/>
                  <a:gd name="T113" fmla="*/ 1 h 2551"/>
                  <a:gd name="T114" fmla="*/ 2154 w 2440"/>
                  <a:gd name="T115" fmla="*/ 2 h 2551"/>
                  <a:gd name="T116" fmla="*/ 2120 w 2440"/>
                  <a:gd name="T117" fmla="*/ 9 h 2551"/>
                  <a:gd name="T118" fmla="*/ 2088 w 2440"/>
                  <a:gd name="T119" fmla="*/ 20 h 2551"/>
                  <a:gd name="T120" fmla="*/ 2057 w 2440"/>
                  <a:gd name="T121" fmla="*/ 36 h 2551"/>
                  <a:gd name="T122" fmla="*/ 2029 w 2440"/>
                  <a:gd name="T123" fmla="*/ 56 h 2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40" h="2551">
                    <a:moveTo>
                      <a:pt x="2029" y="56"/>
                    </a:moveTo>
                    <a:lnTo>
                      <a:pt x="2028" y="56"/>
                    </a:lnTo>
                    <a:lnTo>
                      <a:pt x="1968" y="101"/>
                    </a:lnTo>
                    <a:lnTo>
                      <a:pt x="1910" y="147"/>
                    </a:lnTo>
                    <a:lnTo>
                      <a:pt x="1851" y="193"/>
                    </a:lnTo>
                    <a:lnTo>
                      <a:pt x="1793" y="240"/>
                    </a:lnTo>
                    <a:lnTo>
                      <a:pt x="1734" y="286"/>
                    </a:lnTo>
                    <a:lnTo>
                      <a:pt x="1677" y="333"/>
                    </a:lnTo>
                    <a:lnTo>
                      <a:pt x="1619" y="382"/>
                    </a:lnTo>
                    <a:lnTo>
                      <a:pt x="1562" y="430"/>
                    </a:lnTo>
                    <a:lnTo>
                      <a:pt x="1505" y="478"/>
                    </a:lnTo>
                    <a:lnTo>
                      <a:pt x="1449" y="528"/>
                    </a:lnTo>
                    <a:lnTo>
                      <a:pt x="1394" y="578"/>
                    </a:lnTo>
                    <a:lnTo>
                      <a:pt x="1337" y="628"/>
                    </a:lnTo>
                    <a:lnTo>
                      <a:pt x="1283" y="680"/>
                    </a:lnTo>
                    <a:lnTo>
                      <a:pt x="1228" y="732"/>
                    </a:lnTo>
                    <a:lnTo>
                      <a:pt x="1174" y="784"/>
                    </a:lnTo>
                    <a:lnTo>
                      <a:pt x="1120" y="836"/>
                    </a:lnTo>
                    <a:lnTo>
                      <a:pt x="1069" y="889"/>
                    </a:lnTo>
                    <a:lnTo>
                      <a:pt x="1018" y="940"/>
                    </a:lnTo>
                    <a:lnTo>
                      <a:pt x="969" y="992"/>
                    </a:lnTo>
                    <a:lnTo>
                      <a:pt x="920" y="1045"/>
                    </a:lnTo>
                    <a:lnTo>
                      <a:pt x="871" y="1097"/>
                    </a:lnTo>
                    <a:lnTo>
                      <a:pt x="824" y="1150"/>
                    </a:lnTo>
                    <a:lnTo>
                      <a:pt x="776" y="1203"/>
                    </a:lnTo>
                    <a:lnTo>
                      <a:pt x="730" y="1257"/>
                    </a:lnTo>
                    <a:lnTo>
                      <a:pt x="684" y="1310"/>
                    </a:lnTo>
                    <a:lnTo>
                      <a:pt x="639" y="1364"/>
                    </a:lnTo>
                    <a:lnTo>
                      <a:pt x="594" y="1418"/>
                    </a:lnTo>
                    <a:lnTo>
                      <a:pt x="551" y="1472"/>
                    </a:lnTo>
                    <a:lnTo>
                      <a:pt x="508" y="1527"/>
                    </a:lnTo>
                    <a:lnTo>
                      <a:pt x="466" y="1582"/>
                    </a:lnTo>
                    <a:lnTo>
                      <a:pt x="425" y="1636"/>
                    </a:lnTo>
                    <a:lnTo>
                      <a:pt x="383" y="1692"/>
                    </a:lnTo>
                    <a:lnTo>
                      <a:pt x="39" y="2161"/>
                    </a:lnTo>
                    <a:lnTo>
                      <a:pt x="40" y="2162"/>
                    </a:lnTo>
                    <a:lnTo>
                      <a:pt x="29" y="2180"/>
                    </a:lnTo>
                    <a:lnTo>
                      <a:pt x="20" y="2201"/>
                    </a:lnTo>
                    <a:lnTo>
                      <a:pt x="12" y="2221"/>
                    </a:lnTo>
                    <a:lnTo>
                      <a:pt x="6" y="2241"/>
                    </a:lnTo>
                    <a:lnTo>
                      <a:pt x="2" y="2262"/>
                    </a:lnTo>
                    <a:lnTo>
                      <a:pt x="0" y="2282"/>
                    </a:lnTo>
                    <a:lnTo>
                      <a:pt x="0" y="2303"/>
                    </a:lnTo>
                    <a:lnTo>
                      <a:pt x="1" y="2324"/>
                    </a:lnTo>
                    <a:lnTo>
                      <a:pt x="4" y="2345"/>
                    </a:lnTo>
                    <a:lnTo>
                      <a:pt x="8" y="2365"/>
                    </a:lnTo>
                    <a:lnTo>
                      <a:pt x="15" y="2387"/>
                    </a:lnTo>
                    <a:lnTo>
                      <a:pt x="23" y="2406"/>
                    </a:lnTo>
                    <a:lnTo>
                      <a:pt x="33" y="2425"/>
                    </a:lnTo>
                    <a:lnTo>
                      <a:pt x="44" y="2443"/>
                    </a:lnTo>
                    <a:lnTo>
                      <a:pt x="59" y="2461"/>
                    </a:lnTo>
                    <a:lnTo>
                      <a:pt x="74" y="2477"/>
                    </a:lnTo>
                    <a:lnTo>
                      <a:pt x="83" y="2486"/>
                    </a:lnTo>
                    <a:lnTo>
                      <a:pt x="93" y="2494"/>
                    </a:lnTo>
                    <a:lnTo>
                      <a:pt x="103" y="2502"/>
                    </a:lnTo>
                    <a:lnTo>
                      <a:pt x="113" y="2509"/>
                    </a:lnTo>
                    <a:lnTo>
                      <a:pt x="123" y="2516"/>
                    </a:lnTo>
                    <a:lnTo>
                      <a:pt x="134" y="2522"/>
                    </a:lnTo>
                    <a:lnTo>
                      <a:pt x="145" y="2527"/>
                    </a:lnTo>
                    <a:lnTo>
                      <a:pt x="156" y="2532"/>
                    </a:lnTo>
                    <a:lnTo>
                      <a:pt x="168" y="2536"/>
                    </a:lnTo>
                    <a:lnTo>
                      <a:pt x="180" y="2541"/>
                    </a:lnTo>
                    <a:lnTo>
                      <a:pt x="192" y="2544"/>
                    </a:lnTo>
                    <a:lnTo>
                      <a:pt x="204" y="2547"/>
                    </a:lnTo>
                    <a:lnTo>
                      <a:pt x="216" y="2549"/>
                    </a:lnTo>
                    <a:lnTo>
                      <a:pt x="228" y="2550"/>
                    </a:lnTo>
                    <a:lnTo>
                      <a:pt x="240" y="2551"/>
                    </a:lnTo>
                    <a:lnTo>
                      <a:pt x="252" y="2551"/>
                    </a:lnTo>
                    <a:lnTo>
                      <a:pt x="264" y="2551"/>
                    </a:lnTo>
                    <a:lnTo>
                      <a:pt x="276" y="2550"/>
                    </a:lnTo>
                    <a:lnTo>
                      <a:pt x="288" y="2549"/>
                    </a:lnTo>
                    <a:lnTo>
                      <a:pt x="301" y="2547"/>
                    </a:lnTo>
                    <a:lnTo>
                      <a:pt x="313" y="2544"/>
                    </a:lnTo>
                    <a:lnTo>
                      <a:pt x="324" y="2541"/>
                    </a:lnTo>
                    <a:lnTo>
                      <a:pt x="336" y="2536"/>
                    </a:lnTo>
                    <a:lnTo>
                      <a:pt x="347" y="2532"/>
                    </a:lnTo>
                    <a:lnTo>
                      <a:pt x="359" y="2527"/>
                    </a:lnTo>
                    <a:lnTo>
                      <a:pt x="370" y="2522"/>
                    </a:lnTo>
                    <a:lnTo>
                      <a:pt x="381" y="2516"/>
                    </a:lnTo>
                    <a:lnTo>
                      <a:pt x="391" y="2509"/>
                    </a:lnTo>
                    <a:lnTo>
                      <a:pt x="402" y="2502"/>
                    </a:lnTo>
                    <a:lnTo>
                      <a:pt x="412" y="2494"/>
                    </a:lnTo>
                    <a:lnTo>
                      <a:pt x="422" y="2486"/>
                    </a:lnTo>
                    <a:lnTo>
                      <a:pt x="432" y="2477"/>
                    </a:lnTo>
                    <a:lnTo>
                      <a:pt x="442" y="2465"/>
                    </a:lnTo>
                    <a:lnTo>
                      <a:pt x="452" y="2453"/>
                    </a:lnTo>
                    <a:lnTo>
                      <a:pt x="461" y="2440"/>
                    </a:lnTo>
                    <a:lnTo>
                      <a:pt x="469" y="2427"/>
                    </a:lnTo>
                    <a:lnTo>
                      <a:pt x="791" y="1987"/>
                    </a:lnTo>
                    <a:lnTo>
                      <a:pt x="829" y="1936"/>
                    </a:lnTo>
                    <a:lnTo>
                      <a:pt x="867" y="1886"/>
                    </a:lnTo>
                    <a:lnTo>
                      <a:pt x="907" y="1834"/>
                    </a:lnTo>
                    <a:lnTo>
                      <a:pt x="946" y="1784"/>
                    </a:lnTo>
                    <a:lnTo>
                      <a:pt x="987" y="1734"/>
                    </a:lnTo>
                    <a:lnTo>
                      <a:pt x="1029" y="1683"/>
                    </a:lnTo>
                    <a:lnTo>
                      <a:pt x="1070" y="1633"/>
                    </a:lnTo>
                    <a:lnTo>
                      <a:pt x="1113" y="1583"/>
                    </a:lnTo>
                    <a:lnTo>
                      <a:pt x="1157" y="1534"/>
                    </a:lnTo>
                    <a:lnTo>
                      <a:pt x="1200" y="1484"/>
                    </a:lnTo>
                    <a:lnTo>
                      <a:pt x="1244" y="1435"/>
                    </a:lnTo>
                    <a:lnTo>
                      <a:pt x="1290" y="1386"/>
                    </a:lnTo>
                    <a:lnTo>
                      <a:pt x="1336" y="1337"/>
                    </a:lnTo>
                    <a:lnTo>
                      <a:pt x="1382" y="1288"/>
                    </a:lnTo>
                    <a:lnTo>
                      <a:pt x="1429" y="1241"/>
                    </a:lnTo>
                    <a:lnTo>
                      <a:pt x="1477" y="1193"/>
                    </a:lnTo>
                    <a:lnTo>
                      <a:pt x="1530" y="1140"/>
                    </a:lnTo>
                    <a:lnTo>
                      <a:pt x="1582" y="1090"/>
                    </a:lnTo>
                    <a:lnTo>
                      <a:pt x="1634" y="1040"/>
                    </a:lnTo>
                    <a:lnTo>
                      <a:pt x="1686" y="991"/>
                    </a:lnTo>
                    <a:lnTo>
                      <a:pt x="1738" y="944"/>
                    </a:lnTo>
                    <a:lnTo>
                      <a:pt x="1791" y="898"/>
                    </a:lnTo>
                    <a:lnTo>
                      <a:pt x="1842" y="852"/>
                    </a:lnTo>
                    <a:lnTo>
                      <a:pt x="1896" y="806"/>
                    </a:lnTo>
                    <a:lnTo>
                      <a:pt x="1948" y="762"/>
                    </a:lnTo>
                    <a:lnTo>
                      <a:pt x="2001" y="718"/>
                    </a:lnTo>
                    <a:lnTo>
                      <a:pt x="2056" y="673"/>
                    </a:lnTo>
                    <a:lnTo>
                      <a:pt x="2111" y="629"/>
                    </a:lnTo>
                    <a:lnTo>
                      <a:pt x="2167" y="585"/>
                    </a:lnTo>
                    <a:lnTo>
                      <a:pt x="2223" y="541"/>
                    </a:lnTo>
                    <a:lnTo>
                      <a:pt x="2282" y="495"/>
                    </a:lnTo>
                    <a:lnTo>
                      <a:pt x="2341" y="450"/>
                    </a:lnTo>
                    <a:lnTo>
                      <a:pt x="2340" y="449"/>
                    </a:lnTo>
                    <a:lnTo>
                      <a:pt x="2353" y="440"/>
                    </a:lnTo>
                    <a:lnTo>
                      <a:pt x="2365" y="429"/>
                    </a:lnTo>
                    <a:lnTo>
                      <a:pt x="2375" y="419"/>
                    </a:lnTo>
                    <a:lnTo>
                      <a:pt x="2383" y="410"/>
                    </a:lnTo>
                    <a:lnTo>
                      <a:pt x="2391" y="400"/>
                    </a:lnTo>
                    <a:lnTo>
                      <a:pt x="2398" y="390"/>
                    </a:lnTo>
                    <a:lnTo>
                      <a:pt x="2405" y="379"/>
                    </a:lnTo>
                    <a:lnTo>
                      <a:pt x="2411" y="368"/>
                    </a:lnTo>
                    <a:lnTo>
                      <a:pt x="2416" y="357"/>
                    </a:lnTo>
                    <a:lnTo>
                      <a:pt x="2421" y="346"/>
                    </a:lnTo>
                    <a:lnTo>
                      <a:pt x="2426" y="334"/>
                    </a:lnTo>
                    <a:lnTo>
                      <a:pt x="2429" y="322"/>
                    </a:lnTo>
                    <a:lnTo>
                      <a:pt x="2433" y="311"/>
                    </a:lnTo>
                    <a:lnTo>
                      <a:pt x="2435" y="299"/>
                    </a:lnTo>
                    <a:lnTo>
                      <a:pt x="2437" y="287"/>
                    </a:lnTo>
                    <a:lnTo>
                      <a:pt x="2439" y="275"/>
                    </a:lnTo>
                    <a:lnTo>
                      <a:pt x="2439" y="263"/>
                    </a:lnTo>
                    <a:lnTo>
                      <a:pt x="2440" y="251"/>
                    </a:lnTo>
                    <a:lnTo>
                      <a:pt x="2439" y="239"/>
                    </a:lnTo>
                    <a:lnTo>
                      <a:pt x="2439" y="227"/>
                    </a:lnTo>
                    <a:lnTo>
                      <a:pt x="2437" y="215"/>
                    </a:lnTo>
                    <a:lnTo>
                      <a:pt x="2435" y="203"/>
                    </a:lnTo>
                    <a:lnTo>
                      <a:pt x="2433" y="191"/>
                    </a:lnTo>
                    <a:lnTo>
                      <a:pt x="2429" y="179"/>
                    </a:lnTo>
                    <a:lnTo>
                      <a:pt x="2426" y="168"/>
                    </a:lnTo>
                    <a:lnTo>
                      <a:pt x="2421" y="155"/>
                    </a:lnTo>
                    <a:lnTo>
                      <a:pt x="2416" y="144"/>
                    </a:lnTo>
                    <a:lnTo>
                      <a:pt x="2411" y="133"/>
                    </a:lnTo>
                    <a:lnTo>
                      <a:pt x="2405" y="122"/>
                    </a:lnTo>
                    <a:lnTo>
                      <a:pt x="2398" y="112"/>
                    </a:lnTo>
                    <a:lnTo>
                      <a:pt x="2391" y="101"/>
                    </a:lnTo>
                    <a:lnTo>
                      <a:pt x="2383" y="91"/>
                    </a:lnTo>
                    <a:lnTo>
                      <a:pt x="2375" y="82"/>
                    </a:lnTo>
                    <a:lnTo>
                      <a:pt x="2365" y="72"/>
                    </a:lnTo>
                    <a:lnTo>
                      <a:pt x="2356" y="64"/>
                    </a:lnTo>
                    <a:lnTo>
                      <a:pt x="2347" y="56"/>
                    </a:lnTo>
                    <a:lnTo>
                      <a:pt x="2338" y="49"/>
                    </a:lnTo>
                    <a:lnTo>
                      <a:pt x="2329" y="42"/>
                    </a:lnTo>
                    <a:lnTo>
                      <a:pt x="2319" y="36"/>
                    </a:lnTo>
                    <a:lnTo>
                      <a:pt x="2309" y="30"/>
                    </a:lnTo>
                    <a:lnTo>
                      <a:pt x="2298" y="25"/>
                    </a:lnTo>
                    <a:lnTo>
                      <a:pt x="2288" y="20"/>
                    </a:lnTo>
                    <a:lnTo>
                      <a:pt x="2277" y="16"/>
                    </a:lnTo>
                    <a:lnTo>
                      <a:pt x="2267" y="12"/>
                    </a:lnTo>
                    <a:lnTo>
                      <a:pt x="2256" y="9"/>
                    </a:lnTo>
                    <a:lnTo>
                      <a:pt x="2244" y="6"/>
                    </a:lnTo>
                    <a:lnTo>
                      <a:pt x="2233" y="4"/>
                    </a:lnTo>
                    <a:lnTo>
                      <a:pt x="2222" y="2"/>
                    </a:lnTo>
                    <a:lnTo>
                      <a:pt x="2211" y="1"/>
                    </a:lnTo>
                    <a:lnTo>
                      <a:pt x="2199" y="0"/>
                    </a:lnTo>
                    <a:lnTo>
                      <a:pt x="2177" y="0"/>
                    </a:lnTo>
                    <a:lnTo>
                      <a:pt x="2154" y="2"/>
                    </a:lnTo>
                    <a:lnTo>
                      <a:pt x="2143" y="4"/>
                    </a:lnTo>
                    <a:lnTo>
                      <a:pt x="2132" y="6"/>
                    </a:lnTo>
                    <a:lnTo>
                      <a:pt x="2120" y="9"/>
                    </a:lnTo>
                    <a:lnTo>
                      <a:pt x="2109" y="12"/>
                    </a:lnTo>
                    <a:lnTo>
                      <a:pt x="2099" y="16"/>
                    </a:lnTo>
                    <a:lnTo>
                      <a:pt x="2088" y="20"/>
                    </a:lnTo>
                    <a:lnTo>
                      <a:pt x="2078" y="25"/>
                    </a:lnTo>
                    <a:lnTo>
                      <a:pt x="2067" y="30"/>
                    </a:lnTo>
                    <a:lnTo>
                      <a:pt x="2057" y="36"/>
                    </a:lnTo>
                    <a:lnTo>
                      <a:pt x="2048" y="42"/>
                    </a:lnTo>
                    <a:lnTo>
                      <a:pt x="2038" y="49"/>
                    </a:lnTo>
                    <a:lnTo>
                      <a:pt x="2029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203"/>
              <p:cNvSpPr>
                <a:spLocks/>
              </p:cNvSpPr>
              <p:nvPr/>
            </p:nvSpPr>
            <p:spPr bwMode="auto">
              <a:xfrm>
                <a:off x="3146425" y="4259263"/>
                <a:ext cx="106363" cy="111125"/>
              </a:xfrm>
              <a:custGeom>
                <a:avLst/>
                <a:gdLst>
                  <a:gd name="T0" fmla="*/ 830 w 2478"/>
                  <a:gd name="T1" fmla="*/ 1534 h 2592"/>
                  <a:gd name="T2" fmla="*/ 622 w 2478"/>
                  <a:gd name="T3" fmla="*/ 1720 h 2592"/>
                  <a:gd name="T4" fmla="*/ 408 w 2478"/>
                  <a:gd name="T5" fmla="*/ 1899 h 2592"/>
                  <a:gd name="T6" fmla="*/ 189 w 2478"/>
                  <a:gd name="T7" fmla="*/ 2072 h 2592"/>
                  <a:gd name="T8" fmla="*/ 89 w 2478"/>
                  <a:gd name="T9" fmla="*/ 2144 h 2592"/>
                  <a:gd name="T10" fmla="*/ 49 w 2478"/>
                  <a:gd name="T11" fmla="*/ 2187 h 2592"/>
                  <a:gd name="T12" fmla="*/ 24 w 2478"/>
                  <a:gd name="T13" fmla="*/ 2230 h 2592"/>
                  <a:gd name="T14" fmla="*/ 7 w 2478"/>
                  <a:gd name="T15" fmla="*/ 2277 h 2592"/>
                  <a:gd name="T16" fmla="*/ 1 w 2478"/>
                  <a:gd name="T17" fmla="*/ 2325 h 2592"/>
                  <a:gd name="T18" fmla="*/ 3 w 2478"/>
                  <a:gd name="T19" fmla="*/ 2374 h 2592"/>
                  <a:gd name="T20" fmla="*/ 14 w 2478"/>
                  <a:gd name="T21" fmla="*/ 2421 h 2592"/>
                  <a:gd name="T22" fmla="*/ 35 w 2478"/>
                  <a:gd name="T23" fmla="*/ 2466 h 2592"/>
                  <a:gd name="T24" fmla="*/ 65 w 2478"/>
                  <a:gd name="T25" fmla="*/ 2508 h 2592"/>
                  <a:gd name="T26" fmla="*/ 104 w 2478"/>
                  <a:gd name="T27" fmla="*/ 2542 h 2592"/>
                  <a:gd name="T28" fmla="*/ 145 w 2478"/>
                  <a:gd name="T29" fmla="*/ 2567 h 2592"/>
                  <a:gd name="T30" fmla="*/ 190 w 2478"/>
                  <a:gd name="T31" fmla="*/ 2584 h 2592"/>
                  <a:gd name="T32" fmla="*/ 238 w 2478"/>
                  <a:gd name="T33" fmla="*/ 2591 h 2592"/>
                  <a:gd name="T34" fmla="*/ 285 w 2478"/>
                  <a:gd name="T35" fmla="*/ 2590 h 2592"/>
                  <a:gd name="T36" fmla="*/ 333 w 2478"/>
                  <a:gd name="T37" fmla="*/ 2579 h 2592"/>
                  <a:gd name="T38" fmla="*/ 377 w 2478"/>
                  <a:gd name="T39" fmla="*/ 2560 h 2592"/>
                  <a:gd name="T40" fmla="*/ 418 w 2478"/>
                  <a:gd name="T41" fmla="*/ 2533 h 2592"/>
                  <a:gd name="T42" fmla="*/ 547 w 2478"/>
                  <a:gd name="T43" fmla="*/ 2434 h 2592"/>
                  <a:gd name="T44" fmla="*/ 780 w 2478"/>
                  <a:gd name="T45" fmla="*/ 2246 h 2592"/>
                  <a:gd name="T46" fmla="*/ 1007 w 2478"/>
                  <a:gd name="T47" fmla="*/ 2052 h 2592"/>
                  <a:gd name="T48" fmla="*/ 1228 w 2478"/>
                  <a:gd name="T49" fmla="*/ 1849 h 2592"/>
                  <a:gd name="T50" fmla="*/ 1438 w 2478"/>
                  <a:gd name="T51" fmla="*/ 1640 h 2592"/>
                  <a:gd name="T52" fmla="*/ 1632 w 2478"/>
                  <a:gd name="T53" fmla="*/ 1431 h 2592"/>
                  <a:gd name="T54" fmla="*/ 1817 w 2478"/>
                  <a:gd name="T55" fmla="*/ 1217 h 2592"/>
                  <a:gd name="T56" fmla="*/ 1990 w 2478"/>
                  <a:gd name="T57" fmla="*/ 1000 h 2592"/>
                  <a:gd name="T58" fmla="*/ 2417 w 2478"/>
                  <a:gd name="T59" fmla="*/ 417 h 2592"/>
                  <a:gd name="T60" fmla="*/ 2444 w 2478"/>
                  <a:gd name="T61" fmla="*/ 378 h 2592"/>
                  <a:gd name="T62" fmla="*/ 2464 w 2478"/>
                  <a:gd name="T63" fmla="*/ 335 h 2592"/>
                  <a:gd name="T64" fmla="*/ 2475 w 2478"/>
                  <a:gd name="T65" fmla="*/ 289 h 2592"/>
                  <a:gd name="T66" fmla="*/ 2478 w 2478"/>
                  <a:gd name="T67" fmla="*/ 243 h 2592"/>
                  <a:gd name="T68" fmla="*/ 2472 w 2478"/>
                  <a:gd name="T69" fmla="*/ 198 h 2592"/>
                  <a:gd name="T70" fmla="*/ 2458 w 2478"/>
                  <a:gd name="T71" fmla="*/ 154 h 2592"/>
                  <a:gd name="T72" fmla="*/ 2435 w 2478"/>
                  <a:gd name="T73" fmla="*/ 111 h 2592"/>
                  <a:gd name="T74" fmla="*/ 2403 w 2478"/>
                  <a:gd name="T75" fmla="*/ 74 h 2592"/>
                  <a:gd name="T76" fmla="*/ 2363 w 2478"/>
                  <a:gd name="T77" fmla="*/ 41 h 2592"/>
                  <a:gd name="T78" fmla="*/ 2320 w 2478"/>
                  <a:gd name="T79" fmla="*/ 18 h 2592"/>
                  <a:gd name="T80" fmla="*/ 2272 w 2478"/>
                  <a:gd name="T81" fmla="*/ 4 h 2592"/>
                  <a:gd name="T82" fmla="*/ 2224 w 2478"/>
                  <a:gd name="T83" fmla="*/ 0 h 2592"/>
                  <a:gd name="T84" fmla="*/ 2176 w 2478"/>
                  <a:gd name="T85" fmla="*/ 4 h 2592"/>
                  <a:gd name="T86" fmla="*/ 2128 w 2478"/>
                  <a:gd name="T87" fmla="*/ 18 h 2592"/>
                  <a:gd name="T88" fmla="*/ 2084 w 2478"/>
                  <a:gd name="T89" fmla="*/ 41 h 2592"/>
                  <a:gd name="T90" fmla="*/ 2044 w 2478"/>
                  <a:gd name="T91" fmla="*/ 74 h 2592"/>
                  <a:gd name="T92" fmla="*/ 2000 w 2478"/>
                  <a:gd name="T93" fmla="*/ 136 h 2592"/>
                  <a:gd name="T94" fmla="*/ 1549 w 2478"/>
                  <a:gd name="T95" fmla="*/ 746 h 2592"/>
                  <a:gd name="T96" fmla="*/ 1386 w 2478"/>
                  <a:gd name="T97" fmla="*/ 948 h 2592"/>
                  <a:gd name="T98" fmla="*/ 1212 w 2478"/>
                  <a:gd name="T99" fmla="*/ 1146 h 2592"/>
                  <a:gd name="T100" fmla="*/ 1027 w 2478"/>
                  <a:gd name="T101" fmla="*/ 1341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78" h="2592">
                    <a:moveTo>
                      <a:pt x="980" y="1388"/>
                    </a:moveTo>
                    <a:lnTo>
                      <a:pt x="929" y="1437"/>
                    </a:lnTo>
                    <a:lnTo>
                      <a:pt x="880" y="1485"/>
                    </a:lnTo>
                    <a:lnTo>
                      <a:pt x="830" y="1534"/>
                    </a:lnTo>
                    <a:lnTo>
                      <a:pt x="778" y="1581"/>
                    </a:lnTo>
                    <a:lnTo>
                      <a:pt x="727" y="1627"/>
                    </a:lnTo>
                    <a:lnTo>
                      <a:pt x="674" y="1674"/>
                    </a:lnTo>
                    <a:lnTo>
                      <a:pt x="622" y="1720"/>
                    </a:lnTo>
                    <a:lnTo>
                      <a:pt x="569" y="1765"/>
                    </a:lnTo>
                    <a:lnTo>
                      <a:pt x="516" y="1810"/>
                    </a:lnTo>
                    <a:lnTo>
                      <a:pt x="463" y="1855"/>
                    </a:lnTo>
                    <a:lnTo>
                      <a:pt x="408" y="1899"/>
                    </a:lnTo>
                    <a:lnTo>
                      <a:pt x="354" y="1942"/>
                    </a:lnTo>
                    <a:lnTo>
                      <a:pt x="299" y="1985"/>
                    </a:lnTo>
                    <a:lnTo>
                      <a:pt x="245" y="2029"/>
                    </a:lnTo>
                    <a:lnTo>
                      <a:pt x="189" y="2072"/>
                    </a:lnTo>
                    <a:lnTo>
                      <a:pt x="134" y="2114"/>
                    </a:lnTo>
                    <a:lnTo>
                      <a:pt x="119" y="2123"/>
                    </a:lnTo>
                    <a:lnTo>
                      <a:pt x="103" y="2133"/>
                    </a:lnTo>
                    <a:lnTo>
                      <a:pt x="89" y="2144"/>
                    </a:lnTo>
                    <a:lnTo>
                      <a:pt x="74" y="2157"/>
                    </a:lnTo>
                    <a:lnTo>
                      <a:pt x="65" y="2166"/>
                    </a:lnTo>
                    <a:lnTo>
                      <a:pt x="57" y="2177"/>
                    </a:lnTo>
                    <a:lnTo>
                      <a:pt x="49" y="2187"/>
                    </a:lnTo>
                    <a:lnTo>
                      <a:pt x="42" y="2198"/>
                    </a:lnTo>
                    <a:lnTo>
                      <a:pt x="35" y="2208"/>
                    </a:lnTo>
                    <a:lnTo>
                      <a:pt x="29" y="2219"/>
                    </a:lnTo>
                    <a:lnTo>
                      <a:pt x="24" y="2230"/>
                    </a:lnTo>
                    <a:lnTo>
                      <a:pt x="19" y="2242"/>
                    </a:lnTo>
                    <a:lnTo>
                      <a:pt x="14" y="2253"/>
                    </a:lnTo>
                    <a:lnTo>
                      <a:pt x="11" y="2265"/>
                    </a:lnTo>
                    <a:lnTo>
                      <a:pt x="7" y="2277"/>
                    </a:lnTo>
                    <a:lnTo>
                      <a:pt x="5" y="2288"/>
                    </a:lnTo>
                    <a:lnTo>
                      <a:pt x="3" y="2300"/>
                    </a:lnTo>
                    <a:lnTo>
                      <a:pt x="1" y="2313"/>
                    </a:lnTo>
                    <a:lnTo>
                      <a:pt x="1" y="2325"/>
                    </a:lnTo>
                    <a:lnTo>
                      <a:pt x="0" y="2338"/>
                    </a:lnTo>
                    <a:lnTo>
                      <a:pt x="1" y="2350"/>
                    </a:lnTo>
                    <a:lnTo>
                      <a:pt x="1" y="2362"/>
                    </a:lnTo>
                    <a:lnTo>
                      <a:pt x="3" y="2374"/>
                    </a:lnTo>
                    <a:lnTo>
                      <a:pt x="5" y="2386"/>
                    </a:lnTo>
                    <a:lnTo>
                      <a:pt x="7" y="2398"/>
                    </a:lnTo>
                    <a:lnTo>
                      <a:pt x="11" y="2410"/>
                    </a:lnTo>
                    <a:lnTo>
                      <a:pt x="14" y="2421"/>
                    </a:lnTo>
                    <a:lnTo>
                      <a:pt x="19" y="2433"/>
                    </a:lnTo>
                    <a:lnTo>
                      <a:pt x="24" y="2444"/>
                    </a:lnTo>
                    <a:lnTo>
                      <a:pt x="29" y="2455"/>
                    </a:lnTo>
                    <a:lnTo>
                      <a:pt x="35" y="2466"/>
                    </a:lnTo>
                    <a:lnTo>
                      <a:pt x="42" y="2477"/>
                    </a:lnTo>
                    <a:lnTo>
                      <a:pt x="49" y="2487"/>
                    </a:lnTo>
                    <a:lnTo>
                      <a:pt x="57" y="2497"/>
                    </a:lnTo>
                    <a:lnTo>
                      <a:pt x="65" y="2508"/>
                    </a:lnTo>
                    <a:lnTo>
                      <a:pt x="74" y="2517"/>
                    </a:lnTo>
                    <a:lnTo>
                      <a:pt x="83" y="2526"/>
                    </a:lnTo>
                    <a:lnTo>
                      <a:pt x="94" y="2534"/>
                    </a:lnTo>
                    <a:lnTo>
                      <a:pt x="104" y="2542"/>
                    </a:lnTo>
                    <a:lnTo>
                      <a:pt x="114" y="2549"/>
                    </a:lnTo>
                    <a:lnTo>
                      <a:pt x="124" y="2556"/>
                    </a:lnTo>
                    <a:lnTo>
                      <a:pt x="135" y="2562"/>
                    </a:lnTo>
                    <a:lnTo>
                      <a:pt x="145" y="2567"/>
                    </a:lnTo>
                    <a:lnTo>
                      <a:pt x="156" y="2572"/>
                    </a:lnTo>
                    <a:lnTo>
                      <a:pt x="168" y="2577"/>
                    </a:lnTo>
                    <a:lnTo>
                      <a:pt x="179" y="2580"/>
                    </a:lnTo>
                    <a:lnTo>
                      <a:pt x="190" y="2584"/>
                    </a:lnTo>
                    <a:lnTo>
                      <a:pt x="202" y="2586"/>
                    </a:lnTo>
                    <a:lnTo>
                      <a:pt x="215" y="2588"/>
                    </a:lnTo>
                    <a:lnTo>
                      <a:pt x="226" y="2590"/>
                    </a:lnTo>
                    <a:lnTo>
                      <a:pt x="238" y="2591"/>
                    </a:lnTo>
                    <a:lnTo>
                      <a:pt x="250" y="2592"/>
                    </a:lnTo>
                    <a:lnTo>
                      <a:pt x="262" y="2591"/>
                    </a:lnTo>
                    <a:lnTo>
                      <a:pt x="274" y="2591"/>
                    </a:lnTo>
                    <a:lnTo>
                      <a:pt x="285" y="2590"/>
                    </a:lnTo>
                    <a:lnTo>
                      <a:pt x="297" y="2588"/>
                    </a:lnTo>
                    <a:lnTo>
                      <a:pt x="309" y="2586"/>
                    </a:lnTo>
                    <a:lnTo>
                      <a:pt x="320" y="2583"/>
                    </a:lnTo>
                    <a:lnTo>
                      <a:pt x="333" y="2579"/>
                    </a:lnTo>
                    <a:lnTo>
                      <a:pt x="344" y="2576"/>
                    </a:lnTo>
                    <a:lnTo>
                      <a:pt x="355" y="2571"/>
                    </a:lnTo>
                    <a:lnTo>
                      <a:pt x="366" y="2566"/>
                    </a:lnTo>
                    <a:lnTo>
                      <a:pt x="377" y="2560"/>
                    </a:lnTo>
                    <a:lnTo>
                      <a:pt x="388" y="2554"/>
                    </a:lnTo>
                    <a:lnTo>
                      <a:pt x="398" y="2548"/>
                    </a:lnTo>
                    <a:lnTo>
                      <a:pt x="408" y="2540"/>
                    </a:lnTo>
                    <a:lnTo>
                      <a:pt x="418" y="2533"/>
                    </a:lnTo>
                    <a:lnTo>
                      <a:pt x="427" y="2524"/>
                    </a:lnTo>
                    <a:lnTo>
                      <a:pt x="429" y="2525"/>
                    </a:lnTo>
                    <a:lnTo>
                      <a:pt x="488" y="2479"/>
                    </a:lnTo>
                    <a:lnTo>
                      <a:pt x="547" y="2434"/>
                    </a:lnTo>
                    <a:lnTo>
                      <a:pt x="606" y="2388"/>
                    </a:lnTo>
                    <a:lnTo>
                      <a:pt x="664" y="2341"/>
                    </a:lnTo>
                    <a:lnTo>
                      <a:pt x="722" y="2293"/>
                    </a:lnTo>
                    <a:lnTo>
                      <a:pt x="780" y="2246"/>
                    </a:lnTo>
                    <a:lnTo>
                      <a:pt x="837" y="2199"/>
                    </a:lnTo>
                    <a:lnTo>
                      <a:pt x="894" y="2150"/>
                    </a:lnTo>
                    <a:lnTo>
                      <a:pt x="951" y="2101"/>
                    </a:lnTo>
                    <a:lnTo>
                      <a:pt x="1007" y="2052"/>
                    </a:lnTo>
                    <a:lnTo>
                      <a:pt x="1063" y="2003"/>
                    </a:lnTo>
                    <a:lnTo>
                      <a:pt x="1119" y="1951"/>
                    </a:lnTo>
                    <a:lnTo>
                      <a:pt x="1173" y="1901"/>
                    </a:lnTo>
                    <a:lnTo>
                      <a:pt x="1228" y="1849"/>
                    </a:lnTo>
                    <a:lnTo>
                      <a:pt x="1282" y="1796"/>
                    </a:lnTo>
                    <a:lnTo>
                      <a:pt x="1336" y="1744"/>
                    </a:lnTo>
                    <a:lnTo>
                      <a:pt x="1387" y="1693"/>
                    </a:lnTo>
                    <a:lnTo>
                      <a:pt x="1438" y="1640"/>
                    </a:lnTo>
                    <a:lnTo>
                      <a:pt x="1487" y="1589"/>
                    </a:lnTo>
                    <a:lnTo>
                      <a:pt x="1536" y="1537"/>
                    </a:lnTo>
                    <a:lnTo>
                      <a:pt x="1585" y="1483"/>
                    </a:lnTo>
                    <a:lnTo>
                      <a:pt x="1632" y="1431"/>
                    </a:lnTo>
                    <a:lnTo>
                      <a:pt x="1680" y="1378"/>
                    </a:lnTo>
                    <a:lnTo>
                      <a:pt x="1726" y="1325"/>
                    </a:lnTo>
                    <a:lnTo>
                      <a:pt x="1772" y="1271"/>
                    </a:lnTo>
                    <a:lnTo>
                      <a:pt x="1817" y="1217"/>
                    </a:lnTo>
                    <a:lnTo>
                      <a:pt x="1861" y="1164"/>
                    </a:lnTo>
                    <a:lnTo>
                      <a:pt x="1905" y="1109"/>
                    </a:lnTo>
                    <a:lnTo>
                      <a:pt x="1948" y="1055"/>
                    </a:lnTo>
                    <a:lnTo>
                      <a:pt x="1990" y="1000"/>
                    </a:lnTo>
                    <a:lnTo>
                      <a:pt x="2031" y="945"/>
                    </a:lnTo>
                    <a:lnTo>
                      <a:pt x="2073" y="890"/>
                    </a:lnTo>
                    <a:lnTo>
                      <a:pt x="2418" y="418"/>
                    </a:lnTo>
                    <a:lnTo>
                      <a:pt x="2417" y="417"/>
                    </a:lnTo>
                    <a:lnTo>
                      <a:pt x="2424" y="408"/>
                    </a:lnTo>
                    <a:lnTo>
                      <a:pt x="2432" y="398"/>
                    </a:lnTo>
                    <a:lnTo>
                      <a:pt x="2438" y="388"/>
                    </a:lnTo>
                    <a:lnTo>
                      <a:pt x="2444" y="378"/>
                    </a:lnTo>
                    <a:lnTo>
                      <a:pt x="2450" y="367"/>
                    </a:lnTo>
                    <a:lnTo>
                      <a:pt x="2455" y="357"/>
                    </a:lnTo>
                    <a:lnTo>
                      <a:pt x="2460" y="346"/>
                    </a:lnTo>
                    <a:lnTo>
                      <a:pt x="2464" y="335"/>
                    </a:lnTo>
                    <a:lnTo>
                      <a:pt x="2467" y="324"/>
                    </a:lnTo>
                    <a:lnTo>
                      <a:pt x="2470" y="313"/>
                    </a:lnTo>
                    <a:lnTo>
                      <a:pt x="2473" y="301"/>
                    </a:lnTo>
                    <a:lnTo>
                      <a:pt x="2475" y="289"/>
                    </a:lnTo>
                    <a:lnTo>
                      <a:pt x="2476" y="278"/>
                    </a:lnTo>
                    <a:lnTo>
                      <a:pt x="2477" y="266"/>
                    </a:lnTo>
                    <a:lnTo>
                      <a:pt x="2478" y="255"/>
                    </a:lnTo>
                    <a:lnTo>
                      <a:pt x="2478" y="243"/>
                    </a:lnTo>
                    <a:lnTo>
                      <a:pt x="2477" y="232"/>
                    </a:lnTo>
                    <a:lnTo>
                      <a:pt x="2476" y="220"/>
                    </a:lnTo>
                    <a:lnTo>
                      <a:pt x="2474" y="209"/>
                    </a:lnTo>
                    <a:lnTo>
                      <a:pt x="2472" y="198"/>
                    </a:lnTo>
                    <a:lnTo>
                      <a:pt x="2469" y="186"/>
                    </a:lnTo>
                    <a:lnTo>
                      <a:pt x="2466" y="175"/>
                    </a:lnTo>
                    <a:lnTo>
                      <a:pt x="2462" y="164"/>
                    </a:lnTo>
                    <a:lnTo>
                      <a:pt x="2458" y="154"/>
                    </a:lnTo>
                    <a:lnTo>
                      <a:pt x="2453" y="143"/>
                    </a:lnTo>
                    <a:lnTo>
                      <a:pt x="2447" y="132"/>
                    </a:lnTo>
                    <a:lnTo>
                      <a:pt x="2441" y="121"/>
                    </a:lnTo>
                    <a:lnTo>
                      <a:pt x="2435" y="111"/>
                    </a:lnTo>
                    <a:lnTo>
                      <a:pt x="2428" y="101"/>
                    </a:lnTo>
                    <a:lnTo>
                      <a:pt x="2420" y="92"/>
                    </a:lnTo>
                    <a:lnTo>
                      <a:pt x="2412" y="83"/>
                    </a:lnTo>
                    <a:lnTo>
                      <a:pt x="2403" y="74"/>
                    </a:lnTo>
                    <a:lnTo>
                      <a:pt x="2393" y="65"/>
                    </a:lnTo>
                    <a:lnTo>
                      <a:pt x="2384" y="56"/>
                    </a:lnTo>
                    <a:lnTo>
                      <a:pt x="2374" y="49"/>
                    </a:lnTo>
                    <a:lnTo>
                      <a:pt x="2363" y="41"/>
                    </a:lnTo>
                    <a:lnTo>
                      <a:pt x="2353" y="35"/>
                    </a:lnTo>
                    <a:lnTo>
                      <a:pt x="2342" y="29"/>
                    </a:lnTo>
                    <a:lnTo>
                      <a:pt x="2331" y="23"/>
                    </a:lnTo>
                    <a:lnTo>
                      <a:pt x="2320" y="18"/>
                    </a:lnTo>
                    <a:lnTo>
                      <a:pt x="2308" y="14"/>
                    </a:lnTo>
                    <a:lnTo>
                      <a:pt x="2297" y="10"/>
                    </a:lnTo>
                    <a:lnTo>
                      <a:pt x="2284" y="7"/>
                    </a:lnTo>
                    <a:lnTo>
                      <a:pt x="2272" y="4"/>
                    </a:lnTo>
                    <a:lnTo>
                      <a:pt x="2260" y="2"/>
                    </a:lnTo>
                    <a:lnTo>
                      <a:pt x="2248" y="1"/>
                    </a:lnTo>
                    <a:lnTo>
                      <a:pt x="2236" y="0"/>
                    </a:lnTo>
                    <a:lnTo>
                      <a:pt x="2224" y="0"/>
                    </a:lnTo>
                    <a:lnTo>
                      <a:pt x="2212" y="0"/>
                    </a:lnTo>
                    <a:lnTo>
                      <a:pt x="2200" y="1"/>
                    </a:lnTo>
                    <a:lnTo>
                      <a:pt x="2188" y="2"/>
                    </a:lnTo>
                    <a:lnTo>
                      <a:pt x="2176" y="4"/>
                    </a:lnTo>
                    <a:lnTo>
                      <a:pt x="2163" y="7"/>
                    </a:lnTo>
                    <a:lnTo>
                      <a:pt x="2151" y="10"/>
                    </a:lnTo>
                    <a:lnTo>
                      <a:pt x="2139" y="14"/>
                    </a:lnTo>
                    <a:lnTo>
                      <a:pt x="2128" y="18"/>
                    </a:lnTo>
                    <a:lnTo>
                      <a:pt x="2117" y="23"/>
                    </a:lnTo>
                    <a:lnTo>
                      <a:pt x="2105" y="29"/>
                    </a:lnTo>
                    <a:lnTo>
                      <a:pt x="2095" y="35"/>
                    </a:lnTo>
                    <a:lnTo>
                      <a:pt x="2084" y="41"/>
                    </a:lnTo>
                    <a:lnTo>
                      <a:pt x="2074" y="49"/>
                    </a:lnTo>
                    <a:lnTo>
                      <a:pt x="2063" y="56"/>
                    </a:lnTo>
                    <a:lnTo>
                      <a:pt x="2054" y="65"/>
                    </a:lnTo>
                    <a:lnTo>
                      <a:pt x="2044" y="74"/>
                    </a:lnTo>
                    <a:lnTo>
                      <a:pt x="2031" y="88"/>
                    </a:lnTo>
                    <a:lnTo>
                      <a:pt x="2019" y="103"/>
                    </a:lnTo>
                    <a:lnTo>
                      <a:pt x="2009" y="119"/>
                    </a:lnTo>
                    <a:lnTo>
                      <a:pt x="2000" y="136"/>
                    </a:lnTo>
                    <a:lnTo>
                      <a:pt x="1664" y="593"/>
                    </a:lnTo>
                    <a:lnTo>
                      <a:pt x="1627" y="645"/>
                    </a:lnTo>
                    <a:lnTo>
                      <a:pt x="1589" y="696"/>
                    </a:lnTo>
                    <a:lnTo>
                      <a:pt x="1549" y="746"/>
                    </a:lnTo>
                    <a:lnTo>
                      <a:pt x="1509" y="797"/>
                    </a:lnTo>
                    <a:lnTo>
                      <a:pt x="1469" y="848"/>
                    </a:lnTo>
                    <a:lnTo>
                      <a:pt x="1427" y="898"/>
                    </a:lnTo>
                    <a:lnTo>
                      <a:pt x="1386" y="948"/>
                    </a:lnTo>
                    <a:lnTo>
                      <a:pt x="1343" y="998"/>
                    </a:lnTo>
                    <a:lnTo>
                      <a:pt x="1299" y="1048"/>
                    </a:lnTo>
                    <a:lnTo>
                      <a:pt x="1256" y="1097"/>
                    </a:lnTo>
                    <a:lnTo>
                      <a:pt x="1212" y="1146"/>
                    </a:lnTo>
                    <a:lnTo>
                      <a:pt x="1166" y="1195"/>
                    </a:lnTo>
                    <a:lnTo>
                      <a:pt x="1120" y="1244"/>
                    </a:lnTo>
                    <a:lnTo>
                      <a:pt x="1074" y="1292"/>
                    </a:lnTo>
                    <a:lnTo>
                      <a:pt x="1027" y="1341"/>
                    </a:lnTo>
                    <a:lnTo>
                      <a:pt x="980" y="13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998515" y="1255528"/>
            <a:ext cx="5605485" cy="47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9" name="Group 48"/>
          <p:cNvGrpSpPr/>
          <p:nvPr/>
        </p:nvGrpSpPr>
        <p:grpSpPr>
          <a:xfrm>
            <a:off x="9958367" y="4257954"/>
            <a:ext cx="596220" cy="594853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50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202"/>
            <p:cNvSpPr>
              <a:spLocks/>
            </p:cNvSpPr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203"/>
            <p:cNvSpPr>
              <a:spLocks/>
            </p:cNvSpPr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9800" y="2110465"/>
            <a:ext cx="445798" cy="593485"/>
            <a:chOff x="9202738" y="2065338"/>
            <a:chExt cx="517525" cy="688975"/>
          </a:xfrm>
          <a:solidFill>
            <a:schemeClr val="bg1"/>
          </a:solidFill>
        </p:grpSpPr>
        <p:sp>
          <p:nvSpPr>
            <p:cNvPr id="55" name="Freeform 105"/>
            <p:cNvSpPr>
              <a:spLocks noEditPoints="1"/>
            </p:cNvSpPr>
            <p:nvPr/>
          </p:nvSpPr>
          <p:spPr bwMode="auto">
            <a:xfrm>
              <a:off x="9202738" y="2065338"/>
              <a:ext cx="517525" cy="688975"/>
            </a:xfrm>
            <a:custGeom>
              <a:avLst/>
              <a:gdLst>
                <a:gd name="T0" fmla="*/ 10946 w 12062"/>
                <a:gd name="T1" fmla="*/ 12419 h 16058"/>
                <a:gd name="T2" fmla="*/ 10253 w 12062"/>
                <a:gd name="T3" fmla="*/ 13775 h 16058"/>
                <a:gd name="T4" fmla="*/ 9063 w 12062"/>
                <a:gd name="T5" fmla="*/ 14707 h 16058"/>
                <a:gd name="T6" fmla="*/ 7539 w 12062"/>
                <a:gd name="T7" fmla="*/ 15054 h 16058"/>
                <a:gd name="T8" fmla="*/ 3155 w 12062"/>
                <a:gd name="T9" fmla="*/ 14778 h 16058"/>
                <a:gd name="T10" fmla="*/ 1920 w 12062"/>
                <a:gd name="T11" fmla="*/ 13902 h 16058"/>
                <a:gd name="T12" fmla="*/ 1164 w 12062"/>
                <a:gd name="T13" fmla="*/ 12585 h 16058"/>
                <a:gd name="T14" fmla="*/ 1005 w 12062"/>
                <a:gd name="T15" fmla="*/ 9534 h 16058"/>
                <a:gd name="T16" fmla="*/ 1044 w 12062"/>
                <a:gd name="T17" fmla="*/ 7834 h 16058"/>
                <a:gd name="T18" fmla="*/ 1170 w 12062"/>
                <a:gd name="T19" fmla="*/ 7658 h 16058"/>
                <a:gd name="T20" fmla="*/ 1358 w 12062"/>
                <a:gd name="T21" fmla="*/ 7550 h 16058"/>
                <a:gd name="T22" fmla="*/ 10554 w 12062"/>
                <a:gd name="T23" fmla="*/ 7527 h 16058"/>
                <a:gd name="T24" fmla="*/ 10772 w 12062"/>
                <a:gd name="T25" fmla="*/ 7576 h 16058"/>
                <a:gd name="T26" fmla="*/ 10942 w 12062"/>
                <a:gd name="T27" fmla="*/ 7710 h 16058"/>
                <a:gd name="T28" fmla="*/ 11041 w 12062"/>
                <a:gd name="T29" fmla="*/ 7904 h 16058"/>
                <a:gd name="T30" fmla="*/ 8041 w 12062"/>
                <a:gd name="T31" fmla="*/ 6524 h 16058"/>
                <a:gd name="T32" fmla="*/ 4111 w 12062"/>
                <a:gd name="T33" fmla="*/ 3919 h 16058"/>
                <a:gd name="T34" fmla="*/ 4543 w 12062"/>
                <a:gd name="T35" fmla="*/ 3166 h 16058"/>
                <a:gd name="T36" fmla="*/ 5248 w 12062"/>
                <a:gd name="T37" fmla="*/ 2667 h 16058"/>
                <a:gd name="T38" fmla="*/ 6135 w 12062"/>
                <a:gd name="T39" fmla="*/ 2512 h 16058"/>
                <a:gd name="T40" fmla="*/ 6989 w 12062"/>
                <a:gd name="T41" fmla="*/ 2751 h 16058"/>
                <a:gd name="T42" fmla="*/ 7642 w 12062"/>
                <a:gd name="T43" fmla="*/ 3315 h 16058"/>
                <a:gd name="T44" fmla="*/ 8000 w 12062"/>
                <a:gd name="T45" fmla="*/ 4112 h 16058"/>
                <a:gd name="T46" fmla="*/ 2584 w 12062"/>
                <a:gd name="T47" fmla="*/ 3809 h 16058"/>
                <a:gd name="T48" fmla="*/ 3212 w 12062"/>
                <a:gd name="T49" fmla="*/ 2415 h 16058"/>
                <a:gd name="T50" fmla="*/ 4354 w 12062"/>
                <a:gd name="T51" fmla="*/ 1427 h 16058"/>
                <a:gd name="T52" fmla="*/ 5850 w 12062"/>
                <a:gd name="T53" fmla="*/ 1009 h 16058"/>
                <a:gd name="T54" fmla="*/ 7400 w 12062"/>
                <a:gd name="T55" fmla="*/ 1280 h 16058"/>
                <a:gd name="T56" fmla="*/ 8635 w 12062"/>
                <a:gd name="T57" fmla="*/ 2155 h 16058"/>
                <a:gd name="T58" fmla="*/ 9391 w 12062"/>
                <a:gd name="T59" fmla="*/ 3472 h 16058"/>
                <a:gd name="T60" fmla="*/ 8544 w 12062"/>
                <a:gd name="T61" fmla="*/ 4518 h 16058"/>
                <a:gd name="T62" fmla="*/ 8297 w 12062"/>
                <a:gd name="T63" fmla="*/ 3430 h 16058"/>
                <a:gd name="T64" fmla="*/ 7629 w 12062"/>
                <a:gd name="T65" fmla="*/ 2581 h 16058"/>
                <a:gd name="T66" fmla="*/ 6659 w 12062"/>
                <a:gd name="T67" fmla="*/ 2088 h 16058"/>
                <a:gd name="T68" fmla="*/ 5524 w 12062"/>
                <a:gd name="T69" fmla="*/ 2059 h 16058"/>
                <a:gd name="T70" fmla="*/ 4527 w 12062"/>
                <a:gd name="T71" fmla="*/ 2507 h 16058"/>
                <a:gd name="T72" fmla="*/ 3822 w 12062"/>
                <a:gd name="T73" fmla="*/ 3322 h 16058"/>
                <a:gd name="T74" fmla="*/ 3521 w 12062"/>
                <a:gd name="T75" fmla="*/ 4389 h 16058"/>
                <a:gd name="T76" fmla="*/ 10502 w 12062"/>
                <a:gd name="T77" fmla="*/ 3829 h 16058"/>
                <a:gd name="T78" fmla="*/ 9782 w 12062"/>
                <a:gd name="T79" fmla="*/ 1991 h 16058"/>
                <a:gd name="T80" fmla="*/ 8376 w 12062"/>
                <a:gd name="T81" fmla="*/ 653 h 16058"/>
                <a:gd name="T82" fmla="*/ 6493 w 12062"/>
                <a:gd name="T83" fmla="*/ 23 h 16058"/>
                <a:gd name="T84" fmla="*/ 4476 w 12062"/>
                <a:gd name="T85" fmla="*/ 274 h 16058"/>
                <a:gd name="T86" fmla="*/ 2833 w 12062"/>
                <a:gd name="T87" fmla="*/ 1323 h 16058"/>
                <a:gd name="T88" fmla="*/ 1782 w 12062"/>
                <a:gd name="T89" fmla="*/ 2964 h 16058"/>
                <a:gd name="T90" fmla="*/ 1430 w 12062"/>
                <a:gd name="T91" fmla="*/ 6526 h 16058"/>
                <a:gd name="T92" fmla="*/ 789 w 12062"/>
                <a:gd name="T93" fmla="*/ 6705 h 16058"/>
                <a:gd name="T94" fmla="*/ 300 w 12062"/>
                <a:gd name="T95" fmla="*/ 7129 h 16058"/>
                <a:gd name="T96" fmla="*/ 30 w 12062"/>
                <a:gd name="T97" fmla="*/ 7726 h 16058"/>
                <a:gd name="T98" fmla="*/ 6 w 12062"/>
                <a:gd name="T99" fmla="*/ 11775 h 16058"/>
                <a:gd name="T100" fmla="*/ 546 w 12062"/>
                <a:gd name="T101" fmla="*/ 13694 h 16058"/>
                <a:gd name="T102" fmla="*/ 1817 w 12062"/>
                <a:gd name="T103" fmla="*/ 15161 h 16058"/>
                <a:gd name="T104" fmla="*/ 3612 w 12062"/>
                <a:gd name="T105" fmla="*/ 15967 h 16058"/>
                <a:gd name="T106" fmla="*/ 8450 w 12062"/>
                <a:gd name="T107" fmla="*/ 15967 h 16058"/>
                <a:gd name="T108" fmla="*/ 10245 w 12062"/>
                <a:gd name="T109" fmla="*/ 15161 h 16058"/>
                <a:gd name="T110" fmla="*/ 11516 w 12062"/>
                <a:gd name="T111" fmla="*/ 13694 h 16058"/>
                <a:gd name="T112" fmla="*/ 12056 w 12062"/>
                <a:gd name="T113" fmla="*/ 11775 h 16058"/>
                <a:gd name="T114" fmla="*/ 12032 w 12062"/>
                <a:gd name="T115" fmla="*/ 7726 h 16058"/>
                <a:gd name="T116" fmla="*/ 11762 w 12062"/>
                <a:gd name="T117" fmla="*/ 7129 h 16058"/>
                <a:gd name="T118" fmla="*/ 11273 w 12062"/>
                <a:gd name="T119" fmla="*/ 6705 h 16058"/>
                <a:gd name="T120" fmla="*/ 10632 w 12062"/>
                <a:gd name="T121" fmla="*/ 6526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62" h="16058">
                  <a:moveTo>
                    <a:pt x="11057" y="9534"/>
                  </a:moveTo>
                  <a:lnTo>
                    <a:pt x="11057" y="10036"/>
                  </a:lnTo>
                  <a:lnTo>
                    <a:pt x="11057" y="11040"/>
                  </a:lnTo>
                  <a:lnTo>
                    <a:pt x="11057" y="11542"/>
                  </a:lnTo>
                  <a:lnTo>
                    <a:pt x="11052" y="11722"/>
                  </a:lnTo>
                  <a:lnTo>
                    <a:pt x="11039" y="11900"/>
                  </a:lnTo>
                  <a:lnTo>
                    <a:pt x="11017" y="12076"/>
                  </a:lnTo>
                  <a:lnTo>
                    <a:pt x="10985" y="12248"/>
                  </a:lnTo>
                  <a:lnTo>
                    <a:pt x="10946" y="12419"/>
                  </a:lnTo>
                  <a:lnTo>
                    <a:pt x="10898" y="12585"/>
                  </a:lnTo>
                  <a:lnTo>
                    <a:pt x="10843" y="12748"/>
                  </a:lnTo>
                  <a:lnTo>
                    <a:pt x="10780" y="12908"/>
                  </a:lnTo>
                  <a:lnTo>
                    <a:pt x="10709" y="13063"/>
                  </a:lnTo>
                  <a:lnTo>
                    <a:pt x="10632" y="13215"/>
                  </a:lnTo>
                  <a:lnTo>
                    <a:pt x="10547" y="13361"/>
                  </a:lnTo>
                  <a:lnTo>
                    <a:pt x="10455" y="13504"/>
                  </a:lnTo>
                  <a:lnTo>
                    <a:pt x="10357" y="13642"/>
                  </a:lnTo>
                  <a:lnTo>
                    <a:pt x="10253" y="13775"/>
                  </a:lnTo>
                  <a:lnTo>
                    <a:pt x="10142" y="13902"/>
                  </a:lnTo>
                  <a:lnTo>
                    <a:pt x="10026" y="14025"/>
                  </a:lnTo>
                  <a:lnTo>
                    <a:pt x="9903" y="14141"/>
                  </a:lnTo>
                  <a:lnTo>
                    <a:pt x="9775" y="14251"/>
                  </a:lnTo>
                  <a:lnTo>
                    <a:pt x="9643" y="14356"/>
                  </a:lnTo>
                  <a:lnTo>
                    <a:pt x="9504" y="14453"/>
                  </a:lnTo>
                  <a:lnTo>
                    <a:pt x="9361" y="14546"/>
                  </a:lnTo>
                  <a:lnTo>
                    <a:pt x="9214" y="14630"/>
                  </a:lnTo>
                  <a:lnTo>
                    <a:pt x="9063" y="14707"/>
                  </a:lnTo>
                  <a:lnTo>
                    <a:pt x="8907" y="14778"/>
                  </a:lnTo>
                  <a:lnTo>
                    <a:pt x="8747" y="14841"/>
                  </a:lnTo>
                  <a:lnTo>
                    <a:pt x="8583" y="14896"/>
                  </a:lnTo>
                  <a:lnTo>
                    <a:pt x="8416" y="14944"/>
                  </a:lnTo>
                  <a:lnTo>
                    <a:pt x="8246" y="14983"/>
                  </a:lnTo>
                  <a:lnTo>
                    <a:pt x="8073" y="15014"/>
                  </a:lnTo>
                  <a:lnTo>
                    <a:pt x="7898" y="15036"/>
                  </a:lnTo>
                  <a:lnTo>
                    <a:pt x="7720" y="15049"/>
                  </a:lnTo>
                  <a:lnTo>
                    <a:pt x="7539" y="15054"/>
                  </a:lnTo>
                  <a:lnTo>
                    <a:pt x="4523" y="15054"/>
                  </a:lnTo>
                  <a:lnTo>
                    <a:pt x="4342" y="15049"/>
                  </a:lnTo>
                  <a:lnTo>
                    <a:pt x="4164" y="15036"/>
                  </a:lnTo>
                  <a:lnTo>
                    <a:pt x="3989" y="15014"/>
                  </a:lnTo>
                  <a:lnTo>
                    <a:pt x="3816" y="14983"/>
                  </a:lnTo>
                  <a:lnTo>
                    <a:pt x="3645" y="14944"/>
                  </a:lnTo>
                  <a:lnTo>
                    <a:pt x="3478" y="14896"/>
                  </a:lnTo>
                  <a:lnTo>
                    <a:pt x="3315" y="14841"/>
                  </a:lnTo>
                  <a:lnTo>
                    <a:pt x="3155" y="14778"/>
                  </a:lnTo>
                  <a:lnTo>
                    <a:pt x="2999" y="14707"/>
                  </a:lnTo>
                  <a:lnTo>
                    <a:pt x="2848" y="14630"/>
                  </a:lnTo>
                  <a:lnTo>
                    <a:pt x="2701" y="14546"/>
                  </a:lnTo>
                  <a:lnTo>
                    <a:pt x="2558" y="14453"/>
                  </a:lnTo>
                  <a:lnTo>
                    <a:pt x="2419" y="14356"/>
                  </a:lnTo>
                  <a:lnTo>
                    <a:pt x="2287" y="14251"/>
                  </a:lnTo>
                  <a:lnTo>
                    <a:pt x="2159" y="14141"/>
                  </a:lnTo>
                  <a:lnTo>
                    <a:pt x="2036" y="14025"/>
                  </a:lnTo>
                  <a:lnTo>
                    <a:pt x="1920" y="13902"/>
                  </a:lnTo>
                  <a:lnTo>
                    <a:pt x="1809" y="13775"/>
                  </a:lnTo>
                  <a:lnTo>
                    <a:pt x="1705" y="13642"/>
                  </a:lnTo>
                  <a:lnTo>
                    <a:pt x="1607" y="13504"/>
                  </a:lnTo>
                  <a:lnTo>
                    <a:pt x="1515" y="13361"/>
                  </a:lnTo>
                  <a:lnTo>
                    <a:pt x="1430" y="13215"/>
                  </a:lnTo>
                  <a:lnTo>
                    <a:pt x="1353" y="13063"/>
                  </a:lnTo>
                  <a:lnTo>
                    <a:pt x="1282" y="12908"/>
                  </a:lnTo>
                  <a:lnTo>
                    <a:pt x="1219" y="12748"/>
                  </a:lnTo>
                  <a:lnTo>
                    <a:pt x="1164" y="12585"/>
                  </a:lnTo>
                  <a:lnTo>
                    <a:pt x="1116" y="12419"/>
                  </a:lnTo>
                  <a:lnTo>
                    <a:pt x="1077" y="12248"/>
                  </a:lnTo>
                  <a:lnTo>
                    <a:pt x="1045" y="12076"/>
                  </a:lnTo>
                  <a:lnTo>
                    <a:pt x="1023" y="11900"/>
                  </a:lnTo>
                  <a:lnTo>
                    <a:pt x="1010" y="11722"/>
                  </a:lnTo>
                  <a:lnTo>
                    <a:pt x="1005" y="11542"/>
                  </a:lnTo>
                  <a:lnTo>
                    <a:pt x="1005" y="11040"/>
                  </a:lnTo>
                  <a:lnTo>
                    <a:pt x="1005" y="10036"/>
                  </a:lnTo>
                  <a:lnTo>
                    <a:pt x="1005" y="9534"/>
                  </a:lnTo>
                  <a:lnTo>
                    <a:pt x="1005" y="8029"/>
                  </a:lnTo>
                  <a:lnTo>
                    <a:pt x="1006" y="8003"/>
                  </a:lnTo>
                  <a:lnTo>
                    <a:pt x="1008" y="7978"/>
                  </a:lnTo>
                  <a:lnTo>
                    <a:pt x="1011" y="7953"/>
                  </a:lnTo>
                  <a:lnTo>
                    <a:pt x="1015" y="7928"/>
                  </a:lnTo>
                  <a:lnTo>
                    <a:pt x="1021" y="7904"/>
                  </a:lnTo>
                  <a:lnTo>
                    <a:pt x="1027" y="7879"/>
                  </a:lnTo>
                  <a:lnTo>
                    <a:pt x="1035" y="7856"/>
                  </a:lnTo>
                  <a:lnTo>
                    <a:pt x="1044" y="7834"/>
                  </a:lnTo>
                  <a:lnTo>
                    <a:pt x="1054" y="7811"/>
                  </a:lnTo>
                  <a:lnTo>
                    <a:pt x="1065" y="7790"/>
                  </a:lnTo>
                  <a:lnTo>
                    <a:pt x="1078" y="7769"/>
                  </a:lnTo>
                  <a:lnTo>
                    <a:pt x="1091" y="7749"/>
                  </a:lnTo>
                  <a:lnTo>
                    <a:pt x="1105" y="7729"/>
                  </a:lnTo>
                  <a:lnTo>
                    <a:pt x="1120" y="7710"/>
                  </a:lnTo>
                  <a:lnTo>
                    <a:pt x="1136" y="7692"/>
                  </a:lnTo>
                  <a:lnTo>
                    <a:pt x="1152" y="7675"/>
                  </a:lnTo>
                  <a:lnTo>
                    <a:pt x="1170" y="7658"/>
                  </a:lnTo>
                  <a:lnTo>
                    <a:pt x="1188" y="7642"/>
                  </a:lnTo>
                  <a:lnTo>
                    <a:pt x="1207" y="7627"/>
                  </a:lnTo>
                  <a:lnTo>
                    <a:pt x="1226" y="7612"/>
                  </a:lnTo>
                  <a:lnTo>
                    <a:pt x="1247" y="7599"/>
                  </a:lnTo>
                  <a:lnTo>
                    <a:pt x="1269" y="7587"/>
                  </a:lnTo>
                  <a:lnTo>
                    <a:pt x="1290" y="7576"/>
                  </a:lnTo>
                  <a:lnTo>
                    <a:pt x="1312" y="7566"/>
                  </a:lnTo>
                  <a:lnTo>
                    <a:pt x="1335" y="7557"/>
                  </a:lnTo>
                  <a:lnTo>
                    <a:pt x="1358" y="7550"/>
                  </a:lnTo>
                  <a:lnTo>
                    <a:pt x="1382" y="7543"/>
                  </a:lnTo>
                  <a:lnTo>
                    <a:pt x="1406" y="7537"/>
                  </a:lnTo>
                  <a:lnTo>
                    <a:pt x="1431" y="7533"/>
                  </a:lnTo>
                  <a:lnTo>
                    <a:pt x="1456" y="7530"/>
                  </a:lnTo>
                  <a:lnTo>
                    <a:pt x="1482" y="7528"/>
                  </a:lnTo>
                  <a:lnTo>
                    <a:pt x="1508" y="7527"/>
                  </a:lnTo>
                  <a:lnTo>
                    <a:pt x="2513" y="7527"/>
                  </a:lnTo>
                  <a:lnTo>
                    <a:pt x="9549" y="7527"/>
                  </a:lnTo>
                  <a:lnTo>
                    <a:pt x="10554" y="7527"/>
                  </a:lnTo>
                  <a:lnTo>
                    <a:pt x="10580" y="7528"/>
                  </a:lnTo>
                  <a:lnTo>
                    <a:pt x="10606" y="7530"/>
                  </a:lnTo>
                  <a:lnTo>
                    <a:pt x="10631" y="7533"/>
                  </a:lnTo>
                  <a:lnTo>
                    <a:pt x="10656" y="7537"/>
                  </a:lnTo>
                  <a:lnTo>
                    <a:pt x="10680" y="7543"/>
                  </a:lnTo>
                  <a:lnTo>
                    <a:pt x="10704" y="7550"/>
                  </a:lnTo>
                  <a:lnTo>
                    <a:pt x="10727" y="7557"/>
                  </a:lnTo>
                  <a:lnTo>
                    <a:pt x="10750" y="7566"/>
                  </a:lnTo>
                  <a:lnTo>
                    <a:pt x="10772" y="7576"/>
                  </a:lnTo>
                  <a:lnTo>
                    <a:pt x="10793" y="7587"/>
                  </a:lnTo>
                  <a:lnTo>
                    <a:pt x="10815" y="7599"/>
                  </a:lnTo>
                  <a:lnTo>
                    <a:pt x="10836" y="7612"/>
                  </a:lnTo>
                  <a:lnTo>
                    <a:pt x="10855" y="7627"/>
                  </a:lnTo>
                  <a:lnTo>
                    <a:pt x="10874" y="7642"/>
                  </a:lnTo>
                  <a:lnTo>
                    <a:pt x="10892" y="7658"/>
                  </a:lnTo>
                  <a:lnTo>
                    <a:pt x="10909" y="7675"/>
                  </a:lnTo>
                  <a:lnTo>
                    <a:pt x="10926" y="7692"/>
                  </a:lnTo>
                  <a:lnTo>
                    <a:pt x="10942" y="7710"/>
                  </a:lnTo>
                  <a:lnTo>
                    <a:pt x="10957" y="7729"/>
                  </a:lnTo>
                  <a:lnTo>
                    <a:pt x="10971" y="7749"/>
                  </a:lnTo>
                  <a:lnTo>
                    <a:pt x="10984" y="7769"/>
                  </a:lnTo>
                  <a:lnTo>
                    <a:pt x="10997" y="7790"/>
                  </a:lnTo>
                  <a:lnTo>
                    <a:pt x="11008" y="7811"/>
                  </a:lnTo>
                  <a:lnTo>
                    <a:pt x="11018" y="7834"/>
                  </a:lnTo>
                  <a:lnTo>
                    <a:pt x="11027" y="7856"/>
                  </a:lnTo>
                  <a:lnTo>
                    <a:pt x="11035" y="7879"/>
                  </a:lnTo>
                  <a:lnTo>
                    <a:pt x="11041" y="7904"/>
                  </a:lnTo>
                  <a:lnTo>
                    <a:pt x="11047" y="7928"/>
                  </a:lnTo>
                  <a:lnTo>
                    <a:pt x="11051" y="7953"/>
                  </a:lnTo>
                  <a:lnTo>
                    <a:pt x="11054" y="7978"/>
                  </a:lnTo>
                  <a:lnTo>
                    <a:pt x="11056" y="8003"/>
                  </a:lnTo>
                  <a:lnTo>
                    <a:pt x="11057" y="8029"/>
                  </a:lnTo>
                  <a:lnTo>
                    <a:pt x="11057" y="9534"/>
                  </a:lnTo>
                  <a:close/>
                  <a:moveTo>
                    <a:pt x="8041" y="4516"/>
                  </a:moveTo>
                  <a:lnTo>
                    <a:pt x="8041" y="4518"/>
                  </a:lnTo>
                  <a:lnTo>
                    <a:pt x="8041" y="6524"/>
                  </a:lnTo>
                  <a:lnTo>
                    <a:pt x="4021" y="6524"/>
                  </a:lnTo>
                  <a:lnTo>
                    <a:pt x="4021" y="4518"/>
                  </a:lnTo>
                  <a:lnTo>
                    <a:pt x="4021" y="4516"/>
                  </a:lnTo>
                  <a:lnTo>
                    <a:pt x="4024" y="4413"/>
                  </a:lnTo>
                  <a:lnTo>
                    <a:pt x="4031" y="4312"/>
                  </a:lnTo>
                  <a:lnTo>
                    <a:pt x="4044" y="4210"/>
                  </a:lnTo>
                  <a:lnTo>
                    <a:pt x="4062" y="4112"/>
                  </a:lnTo>
                  <a:lnTo>
                    <a:pt x="4084" y="4015"/>
                  </a:lnTo>
                  <a:lnTo>
                    <a:pt x="4111" y="3919"/>
                  </a:lnTo>
                  <a:lnTo>
                    <a:pt x="4142" y="3826"/>
                  </a:lnTo>
                  <a:lnTo>
                    <a:pt x="4178" y="3735"/>
                  </a:lnTo>
                  <a:lnTo>
                    <a:pt x="4219" y="3646"/>
                  </a:lnTo>
                  <a:lnTo>
                    <a:pt x="4263" y="3560"/>
                  </a:lnTo>
                  <a:lnTo>
                    <a:pt x="4312" y="3476"/>
                  </a:lnTo>
                  <a:lnTo>
                    <a:pt x="4364" y="3394"/>
                  </a:lnTo>
                  <a:lnTo>
                    <a:pt x="4420" y="3315"/>
                  </a:lnTo>
                  <a:lnTo>
                    <a:pt x="4480" y="3240"/>
                  </a:lnTo>
                  <a:lnTo>
                    <a:pt x="4543" y="3166"/>
                  </a:lnTo>
                  <a:lnTo>
                    <a:pt x="4610" y="3097"/>
                  </a:lnTo>
                  <a:lnTo>
                    <a:pt x="4679" y="3031"/>
                  </a:lnTo>
                  <a:lnTo>
                    <a:pt x="4752" y="2968"/>
                  </a:lnTo>
                  <a:lnTo>
                    <a:pt x="4828" y="2908"/>
                  </a:lnTo>
                  <a:lnTo>
                    <a:pt x="4907" y="2852"/>
                  </a:lnTo>
                  <a:lnTo>
                    <a:pt x="4989" y="2800"/>
                  </a:lnTo>
                  <a:lnTo>
                    <a:pt x="5073" y="2751"/>
                  </a:lnTo>
                  <a:lnTo>
                    <a:pt x="5160" y="2707"/>
                  </a:lnTo>
                  <a:lnTo>
                    <a:pt x="5248" y="2667"/>
                  </a:lnTo>
                  <a:lnTo>
                    <a:pt x="5339" y="2631"/>
                  </a:lnTo>
                  <a:lnTo>
                    <a:pt x="5433" y="2599"/>
                  </a:lnTo>
                  <a:lnTo>
                    <a:pt x="5528" y="2572"/>
                  </a:lnTo>
                  <a:lnTo>
                    <a:pt x="5626" y="2550"/>
                  </a:lnTo>
                  <a:lnTo>
                    <a:pt x="5724" y="2532"/>
                  </a:lnTo>
                  <a:lnTo>
                    <a:pt x="5825" y="2519"/>
                  </a:lnTo>
                  <a:lnTo>
                    <a:pt x="5927" y="2512"/>
                  </a:lnTo>
                  <a:lnTo>
                    <a:pt x="6031" y="2509"/>
                  </a:lnTo>
                  <a:lnTo>
                    <a:pt x="6135" y="2512"/>
                  </a:lnTo>
                  <a:lnTo>
                    <a:pt x="6236" y="2519"/>
                  </a:lnTo>
                  <a:lnTo>
                    <a:pt x="6338" y="2532"/>
                  </a:lnTo>
                  <a:lnTo>
                    <a:pt x="6436" y="2550"/>
                  </a:lnTo>
                  <a:lnTo>
                    <a:pt x="6534" y="2572"/>
                  </a:lnTo>
                  <a:lnTo>
                    <a:pt x="6629" y="2599"/>
                  </a:lnTo>
                  <a:lnTo>
                    <a:pt x="6723" y="2631"/>
                  </a:lnTo>
                  <a:lnTo>
                    <a:pt x="6813" y="2667"/>
                  </a:lnTo>
                  <a:lnTo>
                    <a:pt x="6902" y="2707"/>
                  </a:lnTo>
                  <a:lnTo>
                    <a:pt x="6989" y="2751"/>
                  </a:lnTo>
                  <a:lnTo>
                    <a:pt x="7073" y="2800"/>
                  </a:lnTo>
                  <a:lnTo>
                    <a:pt x="7155" y="2852"/>
                  </a:lnTo>
                  <a:lnTo>
                    <a:pt x="7234" y="2908"/>
                  </a:lnTo>
                  <a:lnTo>
                    <a:pt x="7310" y="2968"/>
                  </a:lnTo>
                  <a:lnTo>
                    <a:pt x="7383" y="3031"/>
                  </a:lnTo>
                  <a:lnTo>
                    <a:pt x="7452" y="3097"/>
                  </a:lnTo>
                  <a:lnTo>
                    <a:pt x="7519" y="3166"/>
                  </a:lnTo>
                  <a:lnTo>
                    <a:pt x="7582" y="3240"/>
                  </a:lnTo>
                  <a:lnTo>
                    <a:pt x="7642" y="3315"/>
                  </a:lnTo>
                  <a:lnTo>
                    <a:pt x="7698" y="3394"/>
                  </a:lnTo>
                  <a:lnTo>
                    <a:pt x="7750" y="3476"/>
                  </a:lnTo>
                  <a:lnTo>
                    <a:pt x="7799" y="3560"/>
                  </a:lnTo>
                  <a:lnTo>
                    <a:pt x="7843" y="3646"/>
                  </a:lnTo>
                  <a:lnTo>
                    <a:pt x="7884" y="3735"/>
                  </a:lnTo>
                  <a:lnTo>
                    <a:pt x="7920" y="3826"/>
                  </a:lnTo>
                  <a:lnTo>
                    <a:pt x="7951" y="3919"/>
                  </a:lnTo>
                  <a:lnTo>
                    <a:pt x="7978" y="4015"/>
                  </a:lnTo>
                  <a:lnTo>
                    <a:pt x="8000" y="4112"/>
                  </a:lnTo>
                  <a:lnTo>
                    <a:pt x="8018" y="4210"/>
                  </a:lnTo>
                  <a:lnTo>
                    <a:pt x="8031" y="4312"/>
                  </a:lnTo>
                  <a:lnTo>
                    <a:pt x="8038" y="4413"/>
                  </a:lnTo>
                  <a:lnTo>
                    <a:pt x="8041" y="4516"/>
                  </a:lnTo>
                  <a:close/>
                  <a:moveTo>
                    <a:pt x="2513" y="4516"/>
                  </a:moveTo>
                  <a:lnTo>
                    <a:pt x="2517" y="4336"/>
                  </a:lnTo>
                  <a:lnTo>
                    <a:pt x="2531" y="4157"/>
                  </a:lnTo>
                  <a:lnTo>
                    <a:pt x="2553" y="3981"/>
                  </a:lnTo>
                  <a:lnTo>
                    <a:pt x="2584" y="3809"/>
                  </a:lnTo>
                  <a:lnTo>
                    <a:pt x="2623" y="3638"/>
                  </a:lnTo>
                  <a:lnTo>
                    <a:pt x="2671" y="3472"/>
                  </a:lnTo>
                  <a:lnTo>
                    <a:pt x="2726" y="3309"/>
                  </a:lnTo>
                  <a:lnTo>
                    <a:pt x="2789" y="3149"/>
                  </a:lnTo>
                  <a:lnTo>
                    <a:pt x="2860" y="2994"/>
                  </a:lnTo>
                  <a:lnTo>
                    <a:pt x="2937" y="2842"/>
                  </a:lnTo>
                  <a:lnTo>
                    <a:pt x="3023" y="2695"/>
                  </a:lnTo>
                  <a:lnTo>
                    <a:pt x="3114" y="2552"/>
                  </a:lnTo>
                  <a:lnTo>
                    <a:pt x="3212" y="2415"/>
                  </a:lnTo>
                  <a:lnTo>
                    <a:pt x="3316" y="2282"/>
                  </a:lnTo>
                  <a:lnTo>
                    <a:pt x="3427" y="2155"/>
                  </a:lnTo>
                  <a:lnTo>
                    <a:pt x="3543" y="2032"/>
                  </a:lnTo>
                  <a:lnTo>
                    <a:pt x="3666" y="1916"/>
                  </a:lnTo>
                  <a:lnTo>
                    <a:pt x="3793" y="1806"/>
                  </a:lnTo>
                  <a:lnTo>
                    <a:pt x="3926" y="1701"/>
                  </a:lnTo>
                  <a:lnTo>
                    <a:pt x="4064" y="1604"/>
                  </a:lnTo>
                  <a:lnTo>
                    <a:pt x="4207" y="1512"/>
                  </a:lnTo>
                  <a:lnTo>
                    <a:pt x="4354" y="1427"/>
                  </a:lnTo>
                  <a:lnTo>
                    <a:pt x="4505" y="1350"/>
                  </a:lnTo>
                  <a:lnTo>
                    <a:pt x="4662" y="1280"/>
                  </a:lnTo>
                  <a:lnTo>
                    <a:pt x="4821" y="1216"/>
                  </a:lnTo>
                  <a:lnTo>
                    <a:pt x="4985" y="1161"/>
                  </a:lnTo>
                  <a:lnTo>
                    <a:pt x="5151" y="1114"/>
                  </a:lnTo>
                  <a:lnTo>
                    <a:pt x="5322" y="1075"/>
                  </a:lnTo>
                  <a:lnTo>
                    <a:pt x="5495" y="1044"/>
                  </a:lnTo>
                  <a:lnTo>
                    <a:pt x="5671" y="1022"/>
                  </a:lnTo>
                  <a:lnTo>
                    <a:pt x="5850" y="1009"/>
                  </a:lnTo>
                  <a:lnTo>
                    <a:pt x="6031" y="1004"/>
                  </a:lnTo>
                  <a:lnTo>
                    <a:pt x="6212" y="1009"/>
                  </a:lnTo>
                  <a:lnTo>
                    <a:pt x="6391" y="1022"/>
                  </a:lnTo>
                  <a:lnTo>
                    <a:pt x="6567" y="1044"/>
                  </a:lnTo>
                  <a:lnTo>
                    <a:pt x="6740" y="1075"/>
                  </a:lnTo>
                  <a:lnTo>
                    <a:pt x="6911" y="1114"/>
                  </a:lnTo>
                  <a:lnTo>
                    <a:pt x="7077" y="1161"/>
                  </a:lnTo>
                  <a:lnTo>
                    <a:pt x="7240" y="1216"/>
                  </a:lnTo>
                  <a:lnTo>
                    <a:pt x="7400" y="1280"/>
                  </a:lnTo>
                  <a:lnTo>
                    <a:pt x="7556" y="1350"/>
                  </a:lnTo>
                  <a:lnTo>
                    <a:pt x="7708" y="1427"/>
                  </a:lnTo>
                  <a:lnTo>
                    <a:pt x="7855" y="1512"/>
                  </a:lnTo>
                  <a:lnTo>
                    <a:pt x="7998" y="1604"/>
                  </a:lnTo>
                  <a:lnTo>
                    <a:pt x="8136" y="1701"/>
                  </a:lnTo>
                  <a:lnTo>
                    <a:pt x="8269" y="1806"/>
                  </a:lnTo>
                  <a:lnTo>
                    <a:pt x="8396" y="1916"/>
                  </a:lnTo>
                  <a:lnTo>
                    <a:pt x="8519" y="2032"/>
                  </a:lnTo>
                  <a:lnTo>
                    <a:pt x="8635" y="2155"/>
                  </a:lnTo>
                  <a:lnTo>
                    <a:pt x="8746" y="2282"/>
                  </a:lnTo>
                  <a:lnTo>
                    <a:pt x="8850" y="2415"/>
                  </a:lnTo>
                  <a:lnTo>
                    <a:pt x="8948" y="2552"/>
                  </a:lnTo>
                  <a:lnTo>
                    <a:pt x="9039" y="2695"/>
                  </a:lnTo>
                  <a:lnTo>
                    <a:pt x="9125" y="2842"/>
                  </a:lnTo>
                  <a:lnTo>
                    <a:pt x="9202" y="2994"/>
                  </a:lnTo>
                  <a:lnTo>
                    <a:pt x="9273" y="3149"/>
                  </a:lnTo>
                  <a:lnTo>
                    <a:pt x="9336" y="3309"/>
                  </a:lnTo>
                  <a:lnTo>
                    <a:pt x="9391" y="3472"/>
                  </a:lnTo>
                  <a:lnTo>
                    <a:pt x="9439" y="3638"/>
                  </a:lnTo>
                  <a:lnTo>
                    <a:pt x="9478" y="3809"/>
                  </a:lnTo>
                  <a:lnTo>
                    <a:pt x="9509" y="3981"/>
                  </a:lnTo>
                  <a:lnTo>
                    <a:pt x="9531" y="4157"/>
                  </a:lnTo>
                  <a:lnTo>
                    <a:pt x="9544" y="4336"/>
                  </a:lnTo>
                  <a:lnTo>
                    <a:pt x="9549" y="4516"/>
                  </a:lnTo>
                  <a:lnTo>
                    <a:pt x="9549" y="6524"/>
                  </a:lnTo>
                  <a:lnTo>
                    <a:pt x="8544" y="6524"/>
                  </a:lnTo>
                  <a:lnTo>
                    <a:pt x="8544" y="4518"/>
                  </a:lnTo>
                  <a:lnTo>
                    <a:pt x="8541" y="4389"/>
                  </a:lnTo>
                  <a:lnTo>
                    <a:pt x="8531" y="4261"/>
                  </a:lnTo>
                  <a:lnTo>
                    <a:pt x="8515" y="4136"/>
                  </a:lnTo>
                  <a:lnTo>
                    <a:pt x="8493" y="4012"/>
                  </a:lnTo>
                  <a:lnTo>
                    <a:pt x="8465" y="3891"/>
                  </a:lnTo>
                  <a:lnTo>
                    <a:pt x="8431" y="3772"/>
                  </a:lnTo>
                  <a:lnTo>
                    <a:pt x="8391" y="3655"/>
                  </a:lnTo>
                  <a:lnTo>
                    <a:pt x="8347" y="3541"/>
                  </a:lnTo>
                  <a:lnTo>
                    <a:pt x="8297" y="3430"/>
                  </a:lnTo>
                  <a:lnTo>
                    <a:pt x="8240" y="3322"/>
                  </a:lnTo>
                  <a:lnTo>
                    <a:pt x="8180" y="3217"/>
                  </a:lnTo>
                  <a:lnTo>
                    <a:pt x="8115" y="3115"/>
                  </a:lnTo>
                  <a:lnTo>
                    <a:pt x="8044" y="3017"/>
                  </a:lnTo>
                  <a:lnTo>
                    <a:pt x="7970" y="2922"/>
                  </a:lnTo>
                  <a:lnTo>
                    <a:pt x="7892" y="2830"/>
                  </a:lnTo>
                  <a:lnTo>
                    <a:pt x="7808" y="2744"/>
                  </a:lnTo>
                  <a:lnTo>
                    <a:pt x="7721" y="2661"/>
                  </a:lnTo>
                  <a:lnTo>
                    <a:pt x="7629" y="2581"/>
                  </a:lnTo>
                  <a:lnTo>
                    <a:pt x="7535" y="2507"/>
                  </a:lnTo>
                  <a:lnTo>
                    <a:pt x="7436" y="2437"/>
                  </a:lnTo>
                  <a:lnTo>
                    <a:pt x="7334" y="2372"/>
                  </a:lnTo>
                  <a:lnTo>
                    <a:pt x="7229" y="2311"/>
                  </a:lnTo>
                  <a:lnTo>
                    <a:pt x="7121" y="2256"/>
                  </a:lnTo>
                  <a:lnTo>
                    <a:pt x="7009" y="2206"/>
                  </a:lnTo>
                  <a:lnTo>
                    <a:pt x="6895" y="2161"/>
                  </a:lnTo>
                  <a:lnTo>
                    <a:pt x="6779" y="2122"/>
                  </a:lnTo>
                  <a:lnTo>
                    <a:pt x="6659" y="2088"/>
                  </a:lnTo>
                  <a:lnTo>
                    <a:pt x="6538" y="2059"/>
                  </a:lnTo>
                  <a:lnTo>
                    <a:pt x="6414" y="2037"/>
                  </a:lnTo>
                  <a:lnTo>
                    <a:pt x="6288" y="2021"/>
                  </a:lnTo>
                  <a:lnTo>
                    <a:pt x="6161" y="2012"/>
                  </a:lnTo>
                  <a:lnTo>
                    <a:pt x="6031" y="2009"/>
                  </a:lnTo>
                  <a:lnTo>
                    <a:pt x="5901" y="2012"/>
                  </a:lnTo>
                  <a:lnTo>
                    <a:pt x="5774" y="2021"/>
                  </a:lnTo>
                  <a:lnTo>
                    <a:pt x="5648" y="2037"/>
                  </a:lnTo>
                  <a:lnTo>
                    <a:pt x="5524" y="2059"/>
                  </a:lnTo>
                  <a:lnTo>
                    <a:pt x="5403" y="2088"/>
                  </a:lnTo>
                  <a:lnTo>
                    <a:pt x="5283" y="2122"/>
                  </a:lnTo>
                  <a:lnTo>
                    <a:pt x="5167" y="2161"/>
                  </a:lnTo>
                  <a:lnTo>
                    <a:pt x="5053" y="2206"/>
                  </a:lnTo>
                  <a:lnTo>
                    <a:pt x="4941" y="2256"/>
                  </a:lnTo>
                  <a:lnTo>
                    <a:pt x="4833" y="2311"/>
                  </a:lnTo>
                  <a:lnTo>
                    <a:pt x="4727" y="2372"/>
                  </a:lnTo>
                  <a:lnTo>
                    <a:pt x="4626" y="2437"/>
                  </a:lnTo>
                  <a:lnTo>
                    <a:pt x="4527" y="2507"/>
                  </a:lnTo>
                  <a:lnTo>
                    <a:pt x="4433" y="2581"/>
                  </a:lnTo>
                  <a:lnTo>
                    <a:pt x="4341" y="2661"/>
                  </a:lnTo>
                  <a:lnTo>
                    <a:pt x="4254" y="2744"/>
                  </a:lnTo>
                  <a:lnTo>
                    <a:pt x="4170" y="2830"/>
                  </a:lnTo>
                  <a:lnTo>
                    <a:pt x="4092" y="2922"/>
                  </a:lnTo>
                  <a:lnTo>
                    <a:pt x="4017" y="3017"/>
                  </a:lnTo>
                  <a:lnTo>
                    <a:pt x="3947" y="3115"/>
                  </a:lnTo>
                  <a:lnTo>
                    <a:pt x="3882" y="3217"/>
                  </a:lnTo>
                  <a:lnTo>
                    <a:pt x="3822" y="3322"/>
                  </a:lnTo>
                  <a:lnTo>
                    <a:pt x="3765" y="3430"/>
                  </a:lnTo>
                  <a:lnTo>
                    <a:pt x="3715" y="3541"/>
                  </a:lnTo>
                  <a:lnTo>
                    <a:pt x="3671" y="3655"/>
                  </a:lnTo>
                  <a:lnTo>
                    <a:pt x="3631" y="3772"/>
                  </a:lnTo>
                  <a:lnTo>
                    <a:pt x="3597" y="3891"/>
                  </a:lnTo>
                  <a:lnTo>
                    <a:pt x="3569" y="4012"/>
                  </a:lnTo>
                  <a:lnTo>
                    <a:pt x="3547" y="4136"/>
                  </a:lnTo>
                  <a:lnTo>
                    <a:pt x="3531" y="4261"/>
                  </a:lnTo>
                  <a:lnTo>
                    <a:pt x="3521" y="4389"/>
                  </a:lnTo>
                  <a:lnTo>
                    <a:pt x="3518" y="4518"/>
                  </a:lnTo>
                  <a:lnTo>
                    <a:pt x="3518" y="6524"/>
                  </a:lnTo>
                  <a:lnTo>
                    <a:pt x="2513" y="6524"/>
                  </a:lnTo>
                  <a:lnTo>
                    <a:pt x="2513" y="4516"/>
                  </a:lnTo>
                  <a:close/>
                  <a:moveTo>
                    <a:pt x="10554" y="6524"/>
                  </a:moveTo>
                  <a:lnTo>
                    <a:pt x="10554" y="4516"/>
                  </a:lnTo>
                  <a:lnTo>
                    <a:pt x="10548" y="4283"/>
                  </a:lnTo>
                  <a:lnTo>
                    <a:pt x="10531" y="4055"/>
                  </a:lnTo>
                  <a:lnTo>
                    <a:pt x="10502" y="3829"/>
                  </a:lnTo>
                  <a:lnTo>
                    <a:pt x="10463" y="3606"/>
                  </a:lnTo>
                  <a:lnTo>
                    <a:pt x="10412" y="3387"/>
                  </a:lnTo>
                  <a:lnTo>
                    <a:pt x="10351" y="3173"/>
                  </a:lnTo>
                  <a:lnTo>
                    <a:pt x="10280" y="2964"/>
                  </a:lnTo>
                  <a:lnTo>
                    <a:pt x="10198" y="2758"/>
                  </a:lnTo>
                  <a:lnTo>
                    <a:pt x="10108" y="2558"/>
                  </a:lnTo>
                  <a:lnTo>
                    <a:pt x="10008" y="2364"/>
                  </a:lnTo>
                  <a:lnTo>
                    <a:pt x="9900" y="2175"/>
                  </a:lnTo>
                  <a:lnTo>
                    <a:pt x="9782" y="1991"/>
                  </a:lnTo>
                  <a:lnTo>
                    <a:pt x="9656" y="1815"/>
                  </a:lnTo>
                  <a:lnTo>
                    <a:pt x="9521" y="1643"/>
                  </a:lnTo>
                  <a:lnTo>
                    <a:pt x="9379" y="1479"/>
                  </a:lnTo>
                  <a:lnTo>
                    <a:pt x="9229" y="1323"/>
                  </a:lnTo>
                  <a:lnTo>
                    <a:pt x="9073" y="1173"/>
                  </a:lnTo>
                  <a:lnTo>
                    <a:pt x="8908" y="1032"/>
                  </a:lnTo>
                  <a:lnTo>
                    <a:pt x="8737" y="897"/>
                  </a:lnTo>
                  <a:lnTo>
                    <a:pt x="8560" y="771"/>
                  </a:lnTo>
                  <a:lnTo>
                    <a:pt x="8376" y="653"/>
                  </a:lnTo>
                  <a:lnTo>
                    <a:pt x="8187" y="545"/>
                  </a:lnTo>
                  <a:lnTo>
                    <a:pt x="7992" y="446"/>
                  </a:lnTo>
                  <a:lnTo>
                    <a:pt x="7792" y="355"/>
                  </a:lnTo>
                  <a:lnTo>
                    <a:pt x="7586" y="274"/>
                  </a:lnTo>
                  <a:lnTo>
                    <a:pt x="7376" y="203"/>
                  </a:lnTo>
                  <a:lnTo>
                    <a:pt x="7162" y="143"/>
                  </a:lnTo>
                  <a:lnTo>
                    <a:pt x="6943" y="91"/>
                  </a:lnTo>
                  <a:lnTo>
                    <a:pt x="6720" y="52"/>
                  </a:lnTo>
                  <a:lnTo>
                    <a:pt x="6493" y="23"/>
                  </a:lnTo>
                  <a:lnTo>
                    <a:pt x="6264" y="6"/>
                  </a:lnTo>
                  <a:lnTo>
                    <a:pt x="6031" y="0"/>
                  </a:lnTo>
                  <a:lnTo>
                    <a:pt x="5798" y="6"/>
                  </a:lnTo>
                  <a:lnTo>
                    <a:pt x="5569" y="23"/>
                  </a:lnTo>
                  <a:lnTo>
                    <a:pt x="5342" y="52"/>
                  </a:lnTo>
                  <a:lnTo>
                    <a:pt x="5119" y="91"/>
                  </a:lnTo>
                  <a:lnTo>
                    <a:pt x="4900" y="143"/>
                  </a:lnTo>
                  <a:lnTo>
                    <a:pt x="4686" y="203"/>
                  </a:lnTo>
                  <a:lnTo>
                    <a:pt x="4476" y="274"/>
                  </a:lnTo>
                  <a:lnTo>
                    <a:pt x="4270" y="355"/>
                  </a:lnTo>
                  <a:lnTo>
                    <a:pt x="4070" y="446"/>
                  </a:lnTo>
                  <a:lnTo>
                    <a:pt x="3875" y="545"/>
                  </a:lnTo>
                  <a:lnTo>
                    <a:pt x="3685" y="653"/>
                  </a:lnTo>
                  <a:lnTo>
                    <a:pt x="3502" y="771"/>
                  </a:lnTo>
                  <a:lnTo>
                    <a:pt x="3324" y="897"/>
                  </a:lnTo>
                  <a:lnTo>
                    <a:pt x="3153" y="1032"/>
                  </a:lnTo>
                  <a:lnTo>
                    <a:pt x="2989" y="1173"/>
                  </a:lnTo>
                  <a:lnTo>
                    <a:pt x="2833" y="1323"/>
                  </a:lnTo>
                  <a:lnTo>
                    <a:pt x="2683" y="1479"/>
                  </a:lnTo>
                  <a:lnTo>
                    <a:pt x="2540" y="1643"/>
                  </a:lnTo>
                  <a:lnTo>
                    <a:pt x="2406" y="1815"/>
                  </a:lnTo>
                  <a:lnTo>
                    <a:pt x="2280" y="1991"/>
                  </a:lnTo>
                  <a:lnTo>
                    <a:pt x="2162" y="2175"/>
                  </a:lnTo>
                  <a:lnTo>
                    <a:pt x="2054" y="2364"/>
                  </a:lnTo>
                  <a:lnTo>
                    <a:pt x="1954" y="2558"/>
                  </a:lnTo>
                  <a:lnTo>
                    <a:pt x="1864" y="2758"/>
                  </a:lnTo>
                  <a:lnTo>
                    <a:pt x="1782" y="2964"/>
                  </a:lnTo>
                  <a:lnTo>
                    <a:pt x="1711" y="3173"/>
                  </a:lnTo>
                  <a:lnTo>
                    <a:pt x="1650" y="3387"/>
                  </a:lnTo>
                  <a:lnTo>
                    <a:pt x="1599" y="3606"/>
                  </a:lnTo>
                  <a:lnTo>
                    <a:pt x="1560" y="3829"/>
                  </a:lnTo>
                  <a:lnTo>
                    <a:pt x="1531" y="4055"/>
                  </a:lnTo>
                  <a:lnTo>
                    <a:pt x="1514" y="4283"/>
                  </a:lnTo>
                  <a:lnTo>
                    <a:pt x="1508" y="4516"/>
                  </a:lnTo>
                  <a:lnTo>
                    <a:pt x="1508" y="6524"/>
                  </a:lnTo>
                  <a:lnTo>
                    <a:pt x="1430" y="6526"/>
                  </a:lnTo>
                  <a:lnTo>
                    <a:pt x="1354" y="6532"/>
                  </a:lnTo>
                  <a:lnTo>
                    <a:pt x="1278" y="6541"/>
                  </a:lnTo>
                  <a:lnTo>
                    <a:pt x="1204" y="6555"/>
                  </a:lnTo>
                  <a:lnTo>
                    <a:pt x="1131" y="6571"/>
                  </a:lnTo>
                  <a:lnTo>
                    <a:pt x="1059" y="6592"/>
                  </a:lnTo>
                  <a:lnTo>
                    <a:pt x="989" y="6615"/>
                  </a:lnTo>
                  <a:lnTo>
                    <a:pt x="921" y="6642"/>
                  </a:lnTo>
                  <a:lnTo>
                    <a:pt x="854" y="6672"/>
                  </a:lnTo>
                  <a:lnTo>
                    <a:pt x="789" y="6705"/>
                  </a:lnTo>
                  <a:lnTo>
                    <a:pt x="726" y="6741"/>
                  </a:lnTo>
                  <a:lnTo>
                    <a:pt x="664" y="6780"/>
                  </a:lnTo>
                  <a:lnTo>
                    <a:pt x="605" y="6823"/>
                  </a:lnTo>
                  <a:lnTo>
                    <a:pt x="549" y="6868"/>
                  </a:lnTo>
                  <a:lnTo>
                    <a:pt x="494" y="6915"/>
                  </a:lnTo>
                  <a:lnTo>
                    <a:pt x="441" y="6964"/>
                  </a:lnTo>
                  <a:lnTo>
                    <a:pt x="392" y="7016"/>
                  </a:lnTo>
                  <a:lnTo>
                    <a:pt x="344" y="7072"/>
                  </a:lnTo>
                  <a:lnTo>
                    <a:pt x="300" y="7129"/>
                  </a:lnTo>
                  <a:lnTo>
                    <a:pt x="257" y="7187"/>
                  </a:lnTo>
                  <a:lnTo>
                    <a:pt x="218" y="7248"/>
                  </a:lnTo>
                  <a:lnTo>
                    <a:pt x="182" y="7311"/>
                  </a:lnTo>
                  <a:lnTo>
                    <a:pt x="149" y="7377"/>
                  </a:lnTo>
                  <a:lnTo>
                    <a:pt x="119" y="7443"/>
                  </a:lnTo>
                  <a:lnTo>
                    <a:pt x="91" y="7511"/>
                  </a:lnTo>
                  <a:lnTo>
                    <a:pt x="67" y="7581"/>
                  </a:lnTo>
                  <a:lnTo>
                    <a:pt x="47" y="7653"/>
                  </a:lnTo>
                  <a:lnTo>
                    <a:pt x="30" y="7726"/>
                  </a:lnTo>
                  <a:lnTo>
                    <a:pt x="17" y="7800"/>
                  </a:lnTo>
                  <a:lnTo>
                    <a:pt x="8" y="7875"/>
                  </a:lnTo>
                  <a:lnTo>
                    <a:pt x="2" y="7952"/>
                  </a:lnTo>
                  <a:lnTo>
                    <a:pt x="0" y="8029"/>
                  </a:lnTo>
                  <a:lnTo>
                    <a:pt x="0" y="9534"/>
                  </a:lnTo>
                  <a:lnTo>
                    <a:pt x="0" y="10036"/>
                  </a:lnTo>
                  <a:lnTo>
                    <a:pt x="0" y="11040"/>
                  </a:lnTo>
                  <a:lnTo>
                    <a:pt x="0" y="11542"/>
                  </a:lnTo>
                  <a:lnTo>
                    <a:pt x="6" y="11775"/>
                  </a:lnTo>
                  <a:lnTo>
                    <a:pt x="23" y="12003"/>
                  </a:lnTo>
                  <a:lnTo>
                    <a:pt x="52" y="12229"/>
                  </a:lnTo>
                  <a:lnTo>
                    <a:pt x="91" y="12452"/>
                  </a:lnTo>
                  <a:lnTo>
                    <a:pt x="143" y="12671"/>
                  </a:lnTo>
                  <a:lnTo>
                    <a:pt x="203" y="12885"/>
                  </a:lnTo>
                  <a:lnTo>
                    <a:pt x="274" y="13094"/>
                  </a:lnTo>
                  <a:lnTo>
                    <a:pt x="356" y="13300"/>
                  </a:lnTo>
                  <a:lnTo>
                    <a:pt x="446" y="13500"/>
                  </a:lnTo>
                  <a:lnTo>
                    <a:pt x="546" y="13694"/>
                  </a:lnTo>
                  <a:lnTo>
                    <a:pt x="654" y="13884"/>
                  </a:lnTo>
                  <a:lnTo>
                    <a:pt x="772" y="14067"/>
                  </a:lnTo>
                  <a:lnTo>
                    <a:pt x="899" y="14243"/>
                  </a:lnTo>
                  <a:lnTo>
                    <a:pt x="1032" y="14415"/>
                  </a:lnTo>
                  <a:lnTo>
                    <a:pt x="1175" y="14579"/>
                  </a:lnTo>
                  <a:lnTo>
                    <a:pt x="1325" y="14735"/>
                  </a:lnTo>
                  <a:lnTo>
                    <a:pt x="1482" y="14885"/>
                  </a:lnTo>
                  <a:lnTo>
                    <a:pt x="1646" y="15027"/>
                  </a:lnTo>
                  <a:lnTo>
                    <a:pt x="1817" y="15161"/>
                  </a:lnTo>
                  <a:lnTo>
                    <a:pt x="1994" y="15287"/>
                  </a:lnTo>
                  <a:lnTo>
                    <a:pt x="2177" y="15405"/>
                  </a:lnTo>
                  <a:lnTo>
                    <a:pt x="2367" y="15513"/>
                  </a:lnTo>
                  <a:lnTo>
                    <a:pt x="2562" y="15612"/>
                  </a:lnTo>
                  <a:lnTo>
                    <a:pt x="2762" y="15703"/>
                  </a:lnTo>
                  <a:lnTo>
                    <a:pt x="2968" y="15784"/>
                  </a:lnTo>
                  <a:lnTo>
                    <a:pt x="3178" y="15855"/>
                  </a:lnTo>
                  <a:lnTo>
                    <a:pt x="3392" y="15915"/>
                  </a:lnTo>
                  <a:lnTo>
                    <a:pt x="3612" y="15967"/>
                  </a:lnTo>
                  <a:lnTo>
                    <a:pt x="3835" y="16006"/>
                  </a:lnTo>
                  <a:lnTo>
                    <a:pt x="4061" y="16035"/>
                  </a:lnTo>
                  <a:lnTo>
                    <a:pt x="4290" y="16052"/>
                  </a:lnTo>
                  <a:lnTo>
                    <a:pt x="4523" y="16058"/>
                  </a:lnTo>
                  <a:lnTo>
                    <a:pt x="7539" y="16058"/>
                  </a:lnTo>
                  <a:lnTo>
                    <a:pt x="7771" y="16052"/>
                  </a:lnTo>
                  <a:lnTo>
                    <a:pt x="8001" y="16035"/>
                  </a:lnTo>
                  <a:lnTo>
                    <a:pt x="8227" y="16006"/>
                  </a:lnTo>
                  <a:lnTo>
                    <a:pt x="8450" y="15967"/>
                  </a:lnTo>
                  <a:lnTo>
                    <a:pt x="8670" y="15915"/>
                  </a:lnTo>
                  <a:lnTo>
                    <a:pt x="8884" y="15855"/>
                  </a:lnTo>
                  <a:lnTo>
                    <a:pt x="9094" y="15784"/>
                  </a:lnTo>
                  <a:lnTo>
                    <a:pt x="9300" y="15703"/>
                  </a:lnTo>
                  <a:lnTo>
                    <a:pt x="9500" y="15612"/>
                  </a:lnTo>
                  <a:lnTo>
                    <a:pt x="9695" y="15513"/>
                  </a:lnTo>
                  <a:lnTo>
                    <a:pt x="9884" y="15405"/>
                  </a:lnTo>
                  <a:lnTo>
                    <a:pt x="10068" y="15287"/>
                  </a:lnTo>
                  <a:lnTo>
                    <a:pt x="10245" y="15161"/>
                  </a:lnTo>
                  <a:lnTo>
                    <a:pt x="10416" y="15027"/>
                  </a:lnTo>
                  <a:lnTo>
                    <a:pt x="10580" y="14885"/>
                  </a:lnTo>
                  <a:lnTo>
                    <a:pt x="10737" y="14735"/>
                  </a:lnTo>
                  <a:lnTo>
                    <a:pt x="10887" y="14579"/>
                  </a:lnTo>
                  <a:lnTo>
                    <a:pt x="11029" y="14415"/>
                  </a:lnTo>
                  <a:lnTo>
                    <a:pt x="11163" y="14243"/>
                  </a:lnTo>
                  <a:lnTo>
                    <a:pt x="11290" y="14067"/>
                  </a:lnTo>
                  <a:lnTo>
                    <a:pt x="11408" y="13884"/>
                  </a:lnTo>
                  <a:lnTo>
                    <a:pt x="11516" y="13694"/>
                  </a:lnTo>
                  <a:lnTo>
                    <a:pt x="11616" y="13500"/>
                  </a:lnTo>
                  <a:lnTo>
                    <a:pt x="11706" y="13300"/>
                  </a:lnTo>
                  <a:lnTo>
                    <a:pt x="11788" y="13094"/>
                  </a:lnTo>
                  <a:lnTo>
                    <a:pt x="11859" y="12885"/>
                  </a:lnTo>
                  <a:lnTo>
                    <a:pt x="11919" y="12671"/>
                  </a:lnTo>
                  <a:lnTo>
                    <a:pt x="11971" y="12452"/>
                  </a:lnTo>
                  <a:lnTo>
                    <a:pt x="12010" y="12229"/>
                  </a:lnTo>
                  <a:lnTo>
                    <a:pt x="12039" y="12003"/>
                  </a:lnTo>
                  <a:lnTo>
                    <a:pt x="12056" y="11775"/>
                  </a:lnTo>
                  <a:lnTo>
                    <a:pt x="12062" y="11542"/>
                  </a:lnTo>
                  <a:lnTo>
                    <a:pt x="12062" y="11040"/>
                  </a:lnTo>
                  <a:lnTo>
                    <a:pt x="12062" y="10036"/>
                  </a:lnTo>
                  <a:lnTo>
                    <a:pt x="12062" y="9534"/>
                  </a:lnTo>
                  <a:lnTo>
                    <a:pt x="12062" y="8029"/>
                  </a:lnTo>
                  <a:lnTo>
                    <a:pt x="12060" y="7952"/>
                  </a:lnTo>
                  <a:lnTo>
                    <a:pt x="12054" y="7875"/>
                  </a:lnTo>
                  <a:lnTo>
                    <a:pt x="12045" y="7800"/>
                  </a:lnTo>
                  <a:lnTo>
                    <a:pt x="12032" y="7726"/>
                  </a:lnTo>
                  <a:lnTo>
                    <a:pt x="12015" y="7653"/>
                  </a:lnTo>
                  <a:lnTo>
                    <a:pt x="11995" y="7581"/>
                  </a:lnTo>
                  <a:lnTo>
                    <a:pt x="11971" y="7511"/>
                  </a:lnTo>
                  <a:lnTo>
                    <a:pt x="11943" y="7443"/>
                  </a:lnTo>
                  <a:lnTo>
                    <a:pt x="11913" y="7377"/>
                  </a:lnTo>
                  <a:lnTo>
                    <a:pt x="11880" y="7311"/>
                  </a:lnTo>
                  <a:lnTo>
                    <a:pt x="11844" y="7248"/>
                  </a:lnTo>
                  <a:lnTo>
                    <a:pt x="11805" y="7187"/>
                  </a:lnTo>
                  <a:lnTo>
                    <a:pt x="11762" y="7129"/>
                  </a:lnTo>
                  <a:lnTo>
                    <a:pt x="11717" y="7072"/>
                  </a:lnTo>
                  <a:lnTo>
                    <a:pt x="11670" y="7016"/>
                  </a:lnTo>
                  <a:lnTo>
                    <a:pt x="11621" y="6964"/>
                  </a:lnTo>
                  <a:lnTo>
                    <a:pt x="11568" y="6915"/>
                  </a:lnTo>
                  <a:lnTo>
                    <a:pt x="11513" y="6868"/>
                  </a:lnTo>
                  <a:lnTo>
                    <a:pt x="11456" y="6823"/>
                  </a:lnTo>
                  <a:lnTo>
                    <a:pt x="11398" y="6780"/>
                  </a:lnTo>
                  <a:lnTo>
                    <a:pt x="11336" y="6741"/>
                  </a:lnTo>
                  <a:lnTo>
                    <a:pt x="11273" y="6705"/>
                  </a:lnTo>
                  <a:lnTo>
                    <a:pt x="11208" y="6672"/>
                  </a:lnTo>
                  <a:lnTo>
                    <a:pt x="11141" y="6642"/>
                  </a:lnTo>
                  <a:lnTo>
                    <a:pt x="11073" y="6615"/>
                  </a:lnTo>
                  <a:lnTo>
                    <a:pt x="11003" y="6592"/>
                  </a:lnTo>
                  <a:lnTo>
                    <a:pt x="10931" y="6571"/>
                  </a:lnTo>
                  <a:lnTo>
                    <a:pt x="10858" y="6555"/>
                  </a:lnTo>
                  <a:lnTo>
                    <a:pt x="10783" y="6541"/>
                  </a:lnTo>
                  <a:lnTo>
                    <a:pt x="10708" y="6532"/>
                  </a:lnTo>
                  <a:lnTo>
                    <a:pt x="10632" y="6526"/>
                  </a:lnTo>
                  <a:lnTo>
                    <a:pt x="10554" y="65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06"/>
            <p:cNvSpPr>
              <a:spLocks/>
            </p:cNvSpPr>
            <p:nvPr/>
          </p:nvSpPr>
          <p:spPr bwMode="auto">
            <a:xfrm>
              <a:off x="9418638" y="2474913"/>
              <a:ext cx="85725" cy="128588"/>
            </a:xfrm>
            <a:custGeom>
              <a:avLst/>
              <a:gdLst>
                <a:gd name="T0" fmla="*/ 902 w 2010"/>
                <a:gd name="T1" fmla="*/ 5 h 3011"/>
                <a:gd name="T2" fmla="*/ 754 w 2010"/>
                <a:gd name="T3" fmla="*/ 33 h 3011"/>
                <a:gd name="T4" fmla="*/ 614 w 2010"/>
                <a:gd name="T5" fmla="*/ 80 h 3011"/>
                <a:gd name="T6" fmla="*/ 484 w 2010"/>
                <a:gd name="T7" fmla="*/ 146 h 3011"/>
                <a:gd name="T8" fmla="*/ 366 w 2010"/>
                <a:gd name="T9" fmla="*/ 229 h 3011"/>
                <a:gd name="T10" fmla="*/ 261 w 2010"/>
                <a:gd name="T11" fmla="*/ 330 h 3011"/>
                <a:gd name="T12" fmla="*/ 172 w 2010"/>
                <a:gd name="T13" fmla="*/ 443 h 3011"/>
                <a:gd name="T14" fmla="*/ 99 w 2010"/>
                <a:gd name="T15" fmla="*/ 569 h 3011"/>
                <a:gd name="T16" fmla="*/ 45 w 2010"/>
                <a:gd name="T17" fmla="*/ 706 h 3011"/>
                <a:gd name="T18" fmla="*/ 11 w 2010"/>
                <a:gd name="T19" fmla="*/ 852 h 3011"/>
                <a:gd name="T20" fmla="*/ 0 w 2010"/>
                <a:gd name="T21" fmla="*/ 1004 h 3011"/>
                <a:gd name="T22" fmla="*/ 4 w 2010"/>
                <a:gd name="T23" fmla="*/ 1096 h 3011"/>
                <a:gd name="T24" fmla="*/ 16 w 2010"/>
                <a:gd name="T25" fmla="*/ 1202 h 3011"/>
                <a:gd name="T26" fmla="*/ 44 w 2010"/>
                <a:gd name="T27" fmla="*/ 1358 h 3011"/>
                <a:gd name="T28" fmla="*/ 104 w 2010"/>
                <a:gd name="T29" fmla="*/ 1617 h 3011"/>
                <a:gd name="T30" fmla="*/ 183 w 2010"/>
                <a:gd name="T31" fmla="*/ 1892 h 3011"/>
                <a:gd name="T32" fmla="*/ 272 w 2010"/>
                <a:gd name="T33" fmla="*/ 2168 h 3011"/>
                <a:gd name="T34" fmla="*/ 361 w 2010"/>
                <a:gd name="T35" fmla="*/ 2414 h 3011"/>
                <a:gd name="T36" fmla="*/ 417 w 2010"/>
                <a:gd name="T37" fmla="*/ 2545 h 3011"/>
                <a:gd name="T38" fmla="*/ 462 w 2010"/>
                <a:gd name="T39" fmla="*/ 2636 h 3011"/>
                <a:gd name="T40" fmla="*/ 511 w 2010"/>
                <a:gd name="T41" fmla="*/ 2719 h 3011"/>
                <a:gd name="T42" fmla="*/ 567 w 2010"/>
                <a:gd name="T43" fmla="*/ 2795 h 3011"/>
                <a:gd name="T44" fmla="*/ 626 w 2010"/>
                <a:gd name="T45" fmla="*/ 2860 h 3011"/>
                <a:gd name="T46" fmla="*/ 693 w 2010"/>
                <a:gd name="T47" fmla="*/ 2916 h 3011"/>
                <a:gd name="T48" fmla="*/ 767 w 2010"/>
                <a:gd name="T49" fmla="*/ 2959 h 3011"/>
                <a:gd name="T50" fmla="*/ 849 w 2010"/>
                <a:gd name="T51" fmla="*/ 2990 h 3011"/>
                <a:gd name="T52" fmla="*/ 940 w 2010"/>
                <a:gd name="T53" fmla="*/ 3007 h 3011"/>
                <a:gd name="T54" fmla="*/ 1041 w 2010"/>
                <a:gd name="T55" fmla="*/ 3010 h 3011"/>
                <a:gd name="T56" fmla="*/ 1141 w 2010"/>
                <a:gd name="T57" fmla="*/ 2997 h 3011"/>
                <a:gd name="T58" fmla="*/ 1229 w 2010"/>
                <a:gd name="T59" fmla="*/ 2971 h 3011"/>
                <a:gd name="T60" fmla="*/ 1307 w 2010"/>
                <a:gd name="T61" fmla="*/ 2932 h 3011"/>
                <a:gd name="T62" fmla="*/ 1375 w 2010"/>
                <a:gd name="T63" fmla="*/ 2881 h 3011"/>
                <a:gd name="T64" fmla="*/ 1436 w 2010"/>
                <a:gd name="T65" fmla="*/ 2820 h 3011"/>
                <a:gd name="T66" fmla="*/ 1489 w 2010"/>
                <a:gd name="T67" fmla="*/ 2747 h 3011"/>
                <a:gd name="T68" fmla="*/ 1538 w 2010"/>
                <a:gd name="T69" fmla="*/ 2667 h 3011"/>
                <a:gd name="T70" fmla="*/ 1582 w 2010"/>
                <a:gd name="T71" fmla="*/ 2580 h 3011"/>
                <a:gd name="T72" fmla="*/ 1623 w 2010"/>
                <a:gd name="T73" fmla="*/ 2484 h 3011"/>
                <a:gd name="T74" fmla="*/ 1708 w 2010"/>
                <a:gd name="T75" fmla="*/ 2263 h 3011"/>
                <a:gd name="T76" fmla="*/ 1799 w 2010"/>
                <a:gd name="T77" fmla="*/ 1990 h 3011"/>
                <a:gd name="T78" fmla="*/ 1883 w 2010"/>
                <a:gd name="T79" fmla="*/ 1711 h 3011"/>
                <a:gd name="T80" fmla="*/ 1949 w 2010"/>
                <a:gd name="T81" fmla="*/ 1444 h 3011"/>
                <a:gd name="T82" fmla="*/ 1988 w 2010"/>
                <a:gd name="T83" fmla="*/ 1240 h 3011"/>
                <a:gd name="T84" fmla="*/ 2003 w 2010"/>
                <a:gd name="T85" fmla="*/ 1132 h 3011"/>
                <a:gd name="T86" fmla="*/ 2009 w 2010"/>
                <a:gd name="T87" fmla="*/ 1033 h 3011"/>
                <a:gd name="T88" fmla="*/ 2005 w 2010"/>
                <a:gd name="T89" fmla="*/ 902 h 3011"/>
                <a:gd name="T90" fmla="*/ 1978 w 2010"/>
                <a:gd name="T91" fmla="*/ 753 h 3011"/>
                <a:gd name="T92" fmla="*/ 1931 w 2010"/>
                <a:gd name="T93" fmla="*/ 614 h 3011"/>
                <a:gd name="T94" fmla="*/ 1864 w 2010"/>
                <a:gd name="T95" fmla="*/ 484 h 3011"/>
                <a:gd name="T96" fmla="*/ 1780 w 2010"/>
                <a:gd name="T97" fmla="*/ 366 h 3011"/>
                <a:gd name="T98" fmla="*/ 1680 w 2010"/>
                <a:gd name="T99" fmla="*/ 261 h 3011"/>
                <a:gd name="T100" fmla="*/ 1567 w 2010"/>
                <a:gd name="T101" fmla="*/ 172 h 3011"/>
                <a:gd name="T102" fmla="*/ 1440 w 2010"/>
                <a:gd name="T103" fmla="*/ 100 h 3011"/>
                <a:gd name="T104" fmla="*/ 1304 w 2010"/>
                <a:gd name="T105" fmla="*/ 46 h 3011"/>
                <a:gd name="T106" fmla="*/ 1158 w 2010"/>
                <a:gd name="T107" fmla="*/ 11 h 3011"/>
                <a:gd name="T108" fmla="*/ 1005 w 2010"/>
                <a:gd name="T109" fmla="*/ 0 h 3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0" h="3011">
                  <a:moveTo>
                    <a:pt x="1005" y="0"/>
                  </a:moveTo>
                  <a:lnTo>
                    <a:pt x="953" y="1"/>
                  </a:lnTo>
                  <a:lnTo>
                    <a:pt x="902" y="5"/>
                  </a:lnTo>
                  <a:lnTo>
                    <a:pt x="852" y="11"/>
                  </a:lnTo>
                  <a:lnTo>
                    <a:pt x="803" y="21"/>
                  </a:lnTo>
                  <a:lnTo>
                    <a:pt x="754" y="33"/>
                  </a:lnTo>
                  <a:lnTo>
                    <a:pt x="706" y="46"/>
                  </a:lnTo>
                  <a:lnTo>
                    <a:pt x="659" y="62"/>
                  </a:lnTo>
                  <a:lnTo>
                    <a:pt x="614" y="80"/>
                  </a:lnTo>
                  <a:lnTo>
                    <a:pt x="570" y="100"/>
                  </a:lnTo>
                  <a:lnTo>
                    <a:pt x="526" y="122"/>
                  </a:lnTo>
                  <a:lnTo>
                    <a:pt x="484" y="146"/>
                  </a:lnTo>
                  <a:lnTo>
                    <a:pt x="443" y="172"/>
                  </a:lnTo>
                  <a:lnTo>
                    <a:pt x="404" y="200"/>
                  </a:lnTo>
                  <a:lnTo>
                    <a:pt x="366" y="229"/>
                  </a:lnTo>
                  <a:lnTo>
                    <a:pt x="330" y="261"/>
                  </a:lnTo>
                  <a:lnTo>
                    <a:pt x="294" y="294"/>
                  </a:lnTo>
                  <a:lnTo>
                    <a:pt x="261" y="330"/>
                  </a:lnTo>
                  <a:lnTo>
                    <a:pt x="229" y="366"/>
                  </a:lnTo>
                  <a:lnTo>
                    <a:pt x="200" y="404"/>
                  </a:lnTo>
                  <a:lnTo>
                    <a:pt x="172" y="443"/>
                  </a:lnTo>
                  <a:lnTo>
                    <a:pt x="146" y="484"/>
                  </a:lnTo>
                  <a:lnTo>
                    <a:pt x="121" y="526"/>
                  </a:lnTo>
                  <a:lnTo>
                    <a:pt x="99" y="569"/>
                  </a:lnTo>
                  <a:lnTo>
                    <a:pt x="79" y="614"/>
                  </a:lnTo>
                  <a:lnTo>
                    <a:pt x="61" y="659"/>
                  </a:lnTo>
                  <a:lnTo>
                    <a:pt x="45" y="706"/>
                  </a:lnTo>
                  <a:lnTo>
                    <a:pt x="31" y="753"/>
                  </a:lnTo>
                  <a:lnTo>
                    <a:pt x="20" y="802"/>
                  </a:lnTo>
                  <a:lnTo>
                    <a:pt x="11" y="852"/>
                  </a:lnTo>
                  <a:lnTo>
                    <a:pt x="5" y="902"/>
                  </a:lnTo>
                  <a:lnTo>
                    <a:pt x="1" y="953"/>
                  </a:lnTo>
                  <a:lnTo>
                    <a:pt x="0" y="1004"/>
                  </a:lnTo>
                  <a:lnTo>
                    <a:pt x="0" y="1033"/>
                  </a:lnTo>
                  <a:lnTo>
                    <a:pt x="2" y="1064"/>
                  </a:lnTo>
                  <a:lnTo>
                    <a:pt x="4" y="1096"/>
                  </a:lnTo>
                  <a:lnTo>
                    <a:pt x="7" y="1131"/>
                  </a:lnTo>
                  <a:lnTo>
                    <a:pt x="12" y="1166"/>
                  </a:lnTo>
                  <a:lnTo>
                    <a:pt x="16" y="1202"/>
                  </a:lnTo>
                  <a:lnTo>
                    <a:pt x="22" y="1239"/>
                  </a:lnTo>
                  <a:lnTo>
                    <a:pt x="29" y="1278"/>
                  </a:lnTo>
                  <a:lnTo>
                    <a:pt x="44" y="1358"/>
                  </a:lnTo>
                  <a:lnTo>
                    <a:pt x="61" y="1442"/>
                  </a:lnTo>
                  <a:lnTo>
                    <a:pt x="82" y="1528"/>
                  </a:lnTo>
                  <a:lnTo>
                    <a:pt x="104" y="1617"/>
                  </a:lnTo>
                  <a:lnTo>
                    <a:pt x="128" y="1708"/>
                  </a:lnTo>
                  <a:lnTo>
                    <a:pt x="156" y="1800"/>
                  </a:lnTo>
                  <a:lnTo>
                    <a:pt x="183" y="1892"/>
                  </a:lnTo>
                  <a:lnTo>
                    <a:pt x="212" y="1986"/>
                  </a:lnTo>
                  <a:lnTo>
                    <a:pt x="242" y="2078"/>
                  </a:lnTo>
                  <a:lnTo>
                    <a:pt x="272" y="2168"/>
                  </a:lnTo>
                  <a:lnTo>
                    <a:pt x="303" y="2258"/>
                  </a:lnTo>
                  <a:lnTo>
                    <a:pt x="335" y="2345"/>
                  </a:lnTo>
                  <a:lnTo>
                    <a:pt x="361" y="2414"/>
                  </a:lnTo>
                  <a:lnTo>
                    <a:pt x="388" y="2480"/>
                  </a:lnTo>
                  <a:lnTo>
                    <a:pt x="402" y="2513"/>
                  </a:lnTo>
                  <a:lnTo>
                    <a:pt x="417" y="2545"/>
                  </a:lnTo>
                  <a:lnTo>
                    <a:pt x="431" y="2576"/>
                  </a:lnTo>
                  <a:lnTo>
                    <a:pt x="446" y="2606"/>
                  </a:lnTo>
                  <a:lnTo>
                    <a:pt x="462" y="2636"/>
                  </a:lnTo>
                  <a:lnTo>
                    <a:pt x="478" y="2664"/>
                  </a:lnTo>
                  <a:lnTo>
                    <a:pt x="494" y="2692"/>
                  </a:lnTo>
                  <a:lnTo>
                    <a:pt x="511" y="2719"/>
                  </a:lnTo>
                  <a:lnTo>
                    <a:pt x="530" y="2745"/>
                  </a:lnTo>
                  <a:lnTo>
                    <a:pt x="548" y="2770"/>
                  </a:lnTo>
                  <a:lnTo>
                    <a:pt x="567" y="2795"/>
                  </a:lnTo>
                  <a:lnTo>
                    <a:pt x="586" y="2818"/>
                  </a:lnTo>
                  <a:lnTo>
                    <a:pt x="606" y="2840"/>
                  </a:lnTo>
                  <a:lnTo>
                    <a:pt x="626" y="2860"/>
                  </a:lnTo>
                  <a:lnTo>
                    <a:pt x="648" y="2880"/>
                  </a:lnTo>
                  <a:lnTo>
                    <a:pt x="670" y="2898"/>
                  </a:lnTo>
                  <a:lnTo>
                    <a:pt x="693" y="2916"/>
                  </a:lnTo>
                  <a:lnTo>
                    <a:pt x="717" y="2931"/>
                  </a:lnTo>
                  <a:lnTo>
                    <a:pt x="742" y="2946"/>
                  </a:lnTo>
                  <a:lnTo>
                    <a:pt x="767" y="2959"/>
                  </a:lnTo>
                  <a:lnTo>
                    <a:pt x="793" y="2971"/>
                  </a:lnTo>
                  <a:lnTo>
                    <a:pt x="821" y="2981"/>
                  </a:lnTo>
                  <a:lnTo>
                    <a:pt x="849" y="2990"/>
                  </a:lnTo>
                  <a:lnTo>
                    <a:pt x="878" y="2997"/>
                  </a:lnTo>
                  <a:lnTo>
                    <a:pt x="909" y="3003"/>
                  </a:lnTo>
                  <a:lnTo>
                    <a:pt x="940" y="3007"/>
                  </a:lnTo>
                  <a:lnTo>
                    <a:pt x="972" y="3010"/>
                  </a:lnTo>
                  <a:lnTo>
                    <a:pt x="1005" y="3011"/>
                  </a:lnTo>
                  <a:lnTo>
                    <a:pt x="1041" y="3010"/>
                  </a:lnTo>
                  <a:lnTo>
                    <a:pt x="1075" y="3007"/>
                  </a:lnTo>
                  <a:lnTo>
                    <a:pt x="1109" y="3003"/>
                  </a:lnTo>
                  <a:lnTo>
                    <a:pt x="1141" y="2997"/>
                  </a:lnTo>
                  <a:lnTo>
                    <a:pt x="1172" y="2990"/>
                  </a:lnTo>
                  <a:lnTo>
                    <a:pt x="1201" y="2981"/>
                  </a:lnTo>
                  <a:lnTo>
                    <a:pt x="1229" y="2971"/>
                  </a:lnTo>
                  <a:lnTo>
                    <a:pt x="1256" y="2960"/>
                  </a:lnTo>
                  <a:lnTo>
                    <a:pt x="1281" y="2947"/>
                  </a:lnTo>
                  <a:lnTo>
                    <a:pt x="1307" y="2932"/>
                  </a:lnTo>
                  <a:lnTo>
                    <a:pt x="1331" y="2916"/>
                  </a:lnTo>
                  <a:lnTo>
                    <a:pt x="1354" y="2899"/>
                  </a:lnTo>
                  <a:lnTo>
                    <a:pt x="1375" y="2881"/>
                  </a:lnTo>
                  <a:lnTo>
                    <a:pt x="1396" y="2862"/>
                  </a:lnTo>
                  <a:lnTo>
                    <a:pt x="1416" y="2841"/>
                  </a:lnTo>
                  <a:lnTo>
                    <a:pt x="1436" y="2820"/>
                  </a:lnTo>
                  <a:lnTo>
                    <a:pt x="1454" y="2797"/>
                  </a:lnTo>
                  <a:lnTo>
                    <a:pt x="1472" y="2772"/>
                  </a:lnTo>
                  <a:lnTo>
                    <a:pt x="1489" y="2747"/>
                  </a:lnTo>
                  <a:lnTo>
                    <a:pt x="1507" y="2722"/>
                  </a:lnTo>
                  <a:lnTo>
                    <a:pt x="1523" y="2695"/>
                  </a:lnTo>
                  <a:lnTo>
                    <a:pt x="1538" y="2667"/>
                  </a:lnTo>
                  <a:lnTo>
                    <a:pt x="1554" y="2639"/>
                  </a:lnTo>
                  <a:lnTo>
                    <a:pt x="1568" y="2610"/>
                  </a:lnTo>
                  <a:lnTo>
                    <a:pt x="1582" y="2580"/>
                  </a:lnTo>
                  <a:lnTo>
                    <a:pt x="1596" y="2549"/>
                  </a:lnTo>
                  <a:lnTo>
                    <a:pt x="1610" y="2517"/>
                  </a:lnTo>
                  <a:lnTo>
                    <a:pt x="1623" y="2484"/>
                  </a:lnTo>
                  <a:lnTo>
                    <a:pt x="1649" y="2418"/>
                  </a:lnTo>
                  <a:lnTo>
                    <a:pt x="1675" y="2350"/>
                  </a:lnTo>
                  <a:lnTo>
                    <a:pt x="1708" y="2263"/>
                  </a:lnTo>
                  <a:lnTo>
                    <a:pt x="1739" y="2173"/>
                  </a:lnTo>
                  <a:lnTo>
                    <a:pt x="1769" y="2082"/>
                  </a:lnTo>
                  <a:lnTo>
                    <a:pt x="1799" y="1990"/>
                  </a:lnTo>
                  <a:lnTo>
                    <a:pt x="1828" y="1896"/>
                  </a:lnTo>
                  <a:lnTo>
                    <a:pt x="1856" y="1803"/>
                  </a:lnTo>
                  <a:lnTo>
                    <a:pt x="1883" y="1711"/>
                  </a:lnTo>
                  <a:lnTo>
                    <a:pt x="1907" y="1620"/>
                  </a:lnTo>
                  <a:lnTo>
                    <a:pt x="1929" y="1531"/>
                  </a:lnTo>
                  <a:lnTo>
                    <a:pt x="1949" y="1444"/>
                  </a:lnTo>
                  <a:lnTo>
                    <a:pt x="1967" y="1359"/>
                  </a:lnTo>
                  <a:lnTo>
                    <a:pt x="1982" y="1279"/>
                  </a:lnTo>
                  <a:lnTo>
                    <a:pt x="1988" y="1240"/>
                  </a:lnTo>
                  <a:lnTo>
                    <a:pt x="1994" y="1203"/>
                  </a:lnTo>
                  <a:lnTo>
                    <a:pt x="1998" y="1167"/>
                  </a:lnTo>
                  <a:lnTo>
                    <a:pt x="2003" y="1132"/>
                  </a:lnTo>
                  <a:lnTo>
                    <a:pt x="2006" y="1097"/>
                  </a:lnTo>
                  <a:lnTo>
                    <a:pt x="2008" y="1064"/>
                  </a:lnTo>
                  <a:lnTo>
                    <a:pt x="2009" y="1033"/>
                  </a:lnTo>
                  <a:lnTo>
                    <a:pt x="2010" y="1004"/>
                  </a:lnTo>
                  <a:lnTo>
                    <a:pt x="2009" y="953"/>
                  </a:lnTo>
                  <a:lnTo>
                    <a:pt x="2005" y="902"/>
                  </a:lnTo>
                  <a:lnTo>
                    <a:pt x="1998" y="852"/>
                  </a:lnTo>
                  <a:lnTo>
                    <a:pt x="1990" y="802"/>
                  </a:lnTo>
                  <a:lnTo>
                    <a:pt x="1978" y="753"/>
                  </a:lnTo>
                  <a:lnTo>
                    <a:pt x="1965" y="706"/>
                  </a:lnTo>
                  <a:lnTo>
                    <a:pt x="1949" y="659"/>
                  </a:lnTo>
                  <a:lnTo>
                    <a:pt x="1931" y="614"/>
                  </a:lnTo>
                  <a:lnTo>
                    <a:pt x="1911" y="569"/>
                  </a:lnTo>
                  <a:lnTo>
                    <a:pt x="1889" y="526"/>
                  </a:lnTo>
                  <a:lnTo>
                    <a:pt x="1864" y="484"/>
                  </a:lnTo>
                  <a:lnTo>
                    <a:pt x="1838" y="443"/>
                  </a:lnTo>
                  <a:lnTo>
                    <a:pt x="1810" y="404"/>
                  </a:lnTo>
                  <a:lnTo>
                    <a:pt x="1780" y="366"/>
                  </a:lnTo>
                  <a:lnTo>
                    <a:pt x="1749" y="330"/>
                  </a:lnTo>
                  <a:lnTo>
                    <a:pt x="1716" y="294"/>
                  </a:lnTo>
                  <a:lnTo>
                    <a:pt x="1680" y="261"/>
                  </a:lnTo>
                  <a:lnTo>
                    <a:pt x="1644" y="229"/>
                  </a:lnTo>
                  <a:lnTo>
                    <a:pt x="1606" y="200"/>
                  </a:lnTo>
                  <a:lnTo>
                    <a:pt x="1567" y="172"/>
                  </a:lnTo>
                  <a:lnTo>
                    <a:pt x="1526" y="146"/>
                  </a:lnTo>
                  <a:lnTo>
                    <a:pt x="1484" y="122"/>
                  </a:lnTo>
                  <a:lnTo>
                    <a:pt x="1440" y="100"/>
                  </a:lnTo>
                  <a:lnTo>
                    <a:pt x="1396" y="80"/>
                  </a:lnTo>
                  <a:lnTo>
                    <a:pt x="1351" y="62"/>
                  </a:lnTo>
                  <a:lnTo>
                    <a:pt x="1304" y="46"/>
                  </a:lnTo>
                  <a:lnTo>
                    <a:pt x="1256" y="33"/>
                  </a:lnTo>
                  <a:lnTo>
                    <a:pt x="1207" y="21"/>
                  </a:lnTo>
                  <a:lnTo>
                    <a:pt x="1158" y="11"/>
                  </a:lnTo>
                  <a:lnTo>
                    <a:pt x="1108" y="5"/>
                  </a:lnTo>
                  <a:lnTo>
                    <a:pt x="1056" y="1"/>
                  </a:lnTo>
                  <a:lnTo>
                    <a:pt x="10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885174" y="2118608"/>
            <a:ext cx="594853" cy="593485"/>
            <a:chOff x="4594225" y="2119313"/>
            <a:chExt cx="690563" cy="688975"/>
          </a:xfrm>
          <a:solidFill>
            <a:schemeClr val="bg1"/>
          </a:solidFill>
        </p:grpSpPr>
        <p:sp>
          <p:nvSpPr>
            <p:cNvPr id="66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9" name="Freeform 286"/>
          <p:cNvSpPr>
            <a:spLocks noEditPoints="1"/>
          </p:cNvSpPr>
          <p:nvPr/>
        </p:nvSpPr>
        <p:spPr bwMode="auto">
          <a:xfrm>
            <a:off x="1519526" y="4314437"/>
            <a:ext cx="575708" cy="577075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715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Market Make-Up</a:t>
            </a:r>
            <a:endParaRPr lang="id-ID" b="1" dirty="0"/>
          </a:p>
        </p:txBody>
      </p:sp>
      <p:sp>
        <p:nvSpPr>
          <p:cNvPr id="4" name="Rectangle 18"/>
          <p:cNvSpPr/>
          <p:nvPr/>
        </p:nvSpPr>
        <p:spPr>
          <a:xfrm flipV="1">
            <a:off x="3933226" y="4580667"/>
            <a:ext cx="644895" cy="1078009"/>
          </a:xfrm>
          <a:custGeom>
            <a:avLst/>
            <a:gdLst>
              <a:gd name="connsiteX0" fmla="*/ 0 w 2271715"/>
              <a:gd name="connsiteY0" fmla="*/ 0 h 722273"/>
              <a:gd name="connsiteX1" fmla="*/ 2271715 w 2271715"/>
              <a:gd name="connsiteY1" fmla="*/ 0 h 722273"/>
              <a:gd name="connsiteX2" fmla="*/ 2271715 w 2271715"/>
              <a:gd name="connsiteY2" fmla="*/ 722273 h 722273"/>
              <a:gd name="connsiteX3" fmla="*/ 0 w 2271715"/>
              <a:gd name="connsiteY3" fmla="*/ 722273 h 722273"/>
              <a:gd name="connsiteX4" fmla="*/ 0 w 2271715"/>
              <a:gd name="connsiteY4" fmla="*/ 0 h 722273"/>
              <a:gd name="connsiteX0" fmla="*/ 0 w 2271715"/>
              <a:gd name="connsiteY0" fmla="*/ 71438 h 793711"/>
              <a:gd name="connsiteX1" fmla="*/ 2271715 w 2271715"/>
              <a:gd name="connsiteY1" fmla="*/ 0 h 793711"/>
              <a:gd name="connsiteX2" fmla="*/ 2271715 w 2271715"/>
              <a:gd name="connsiteY2" fmla="*/ 793711 h 793711"/>
              <a:gd name="connsiteX3" fmla="*/ 0 w 2271715"/>
              <a:gd name="connsiteY3" fmla="*/ 793711 h 793711"/>
              <a:gd name="connsiteX4" fmla="*/ 0 w 2271715"/>
              <a:gd name="connsiteY4" fmla="*/ 71438 h 793711"/>
              <a:gd name="connsiteX0" fmla="*/ 0 w 2271715"/>
              <a:gd name="connsiteY0" fmla="*/ 71438 h 908011"/>
              <a:gd name="connsiteX1" fmla="*/ 2271715 w 2271715"/>
              <a:gd name="connsiteY1" fmla="*/ 0 h 908011"/>
              <a:gd name="connsiteX2" fmla="*/ 2271715 w 2271715"/>
              <a:gd name="connsiteY2" fmla="*/ 908011 h 908011"/>
              <a:gd name="connsiteX3" fmla="*/ 0 w 2271715"/>
              <a:gd name="connsiteY3" fmla="*/ 793711 h 908011"/>
              <a:gd name="connsiteX4" fmla="*/ 0 w 2271715"/>
              <a:gd name="connsiteY4" fmla="*/ 71438 h 908011"/>
              <a:gd name="connsiteX0" fmla="*/ 0 w 2271715"/>
              <a:gd name="connsiteY0" fmla="*/ 142875 h 979448"/>
              <a:gd name="connsiteX1" fmla="*/ 2271715 w 2271715"/>
              <a:gd name="connsiteY1" fmla="*/ 0 h 979448"/>
              <a:gd name="connsiteX2" fmla="*/ 2271715 w 2271715"/>
              <a:gd name="connsiteY2" fmla="*/ 979448 h 979448"/>
              <a:gd name="connsiteX3" fmla="*/ 0 w 2271715"/>
              <a:gd name="connsiteY3" fmla="*/ 865148 h 979448"/>
              <a:gd name="connsiteX4" fmla="*/ 0 w 2271715"/>
              <a:gd name="connsiteY4" fmla="*/ 142875 h 979448"/>
              <a:gd name="connsiteX0" fmla="*/ 0 w 2271715"/>
              <a:gd name="connsiteY0" fmla="*/ 228600 h 1065173"/>
              <a:gd name="connsiteX1" fmla="*/ 2257337 w 2271715"/>
              <a:gd name="connsiteY1" fmla="*/ 0 h 1065173"/>
              <a:gd name="connsiteX2" fmla="*/ 2271715 w 2271715"/>
              <a:gd name="connsiteY2" fmla="*/ 1065173 h 1065173"/>
              <a:gd name="connsiteX3" fmla="*/ 0 w 2271715"/>
              <a:gd name="connsiteY3" fmla="*/ 950873 h 1065173"/>
              <a:gd name="connsiteX4" fmla="*/ 0 w 2271715"/>
              <a:gd name="connsiteY4" fmla="*/ 228600 h 1065173"/>
              <a:gd name="connsiteX0" fmla="*/ 0 w 2257338"/>
              <a:gd name="connsiteY0" fmla="*/ 228600 h 1150898"/>
              <a:gd name="connsiteX1" fmla="*/ 2257337 w 2257338"/>
              <a:gd name="connsiteY1" fmla="*/ 0 h 1150898"/>
              <a:gd name="connsiteX2" fmla="*/ 2257338 w 2257338"/>
              <a:gd name="connsiteY2" fmla="*/ 1150898 h 1150898"/>
              <a:gd name="connsiteX3" fmla="*/ 0 w 2257338"/>
              <a:gd name="connsiteY3" fmla="*/ 950873 h 1150898"/>
              <a:gd name="connsiteX4" fmla="*/ 0 w 2257338"/>
              <a:gd name="connsiteY4" fmla="*/ 228600 h 1150898"/>
              <a:gd name="connsiteX0" fmla="*/ 0 w 2257338"/>
              <a:gd name="connsiteY0" fmla="*/ 228600 h 1179473"/>
              <a:gd name="connsiteX1" fmla="*/ 2257337 w 2257338"/>
              <a:gd name="connsiteY1" fmla="*/ 0 h 1179473"/>
              <a:gd name="connsiteX2" fmla="*/ 2257338 w 2257338"/>
              <a:gd name="connsiteY2" fmla="*/ 1179473 h 1179473"/>
              <a:gd name="connsiteX3" fmla="*/ 0 w 2257338"/>
              <a:gd name="connsiteY3" fmla="*/ 950873 h 1179473"/>
              <a:gd name="connsiteX4" fmla="*/ 0 w 2257338"/>
              <a:gd name="connsiteY4" fmla="*/ 228600 h 11794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0 w 2257337"/>
              <a:gd name="connsiteY2" fmla="*/ 818526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40665 w 2257337"/>
              <a:gd name="connsiteY2" fmla="*/ 758369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14253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18264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95382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804907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76225 h 998498"/>
              <a:gd name="connsiteX1" fmla="*/ 2257337 w 2257337"/>
              <a:gd name="connsiteY1" fmla="*/ 0 h 998498"/>
              <a:gd name="connsiteX2" fmla="*/ 2253172 w 2257337"/>
              <a:gd name="connsiteY2" fmla="*/ 852532 h 998498"/>
              <a:gd name="connsiteX3" fmla="*/ 0 w 2257337"/>
              <a:gd name="connsiteY3" fmla="*/ 998498 h 998498"/>
              <a:gd name="connsiteX4" fmla="*/ 0 w 2257337"/>
              <a:gd name="connsiteY4" fmla="*/ 276225 h 998498"/>
              <a:gd name="connsiteX0" fmla="*/ 0 w 2257337"/>
              <a:gd name="connsiteY0" fmla="*/ 276225 h 998498"/>
              <a:gd name="connsiteX1" fmla="*/ 2257337 w 2257337"/>
              <a:gd name="connsiteY1" fmla="*/ 0 h 998498"/>
              <a:gd name="connsiteX2" fmla="*/ 2253172 w 2257337"/>
              <a:gd name="connsiteY2" fmla="*/ 852532 h 998498"/>
              <a:gd name="connsiteX3" fmla="*/ 0 w 2257337"/>
              <a:gd name="connsiteY3" fmla="*/ 998498 h 998498"/>
              <a:gd name="connsiteX4" fmla="*/ 0 w 2257337"/>
              <a:gd name="connsiteY4" fmla="*/ 276225 h 998498"/>
              <a:gd name="connsiteX0" fmla="*/ 0 w 2260728"/>
              <a:gd name="connsiteY0" fmla="*/ 276225 h 998498"/>
              <a:gd name="connsiteX1" fmla="*/ 2257337 w 2260728"/>
              <a:gd name="connsiteY1" fmla="*/ 0 h 998498"/>
              <a:gd name="connsiteX2" fmla="*/ 2260728 w 2260728"/>
              <a:gd name="connsiteY2" fmla="*/ 843007 h 998498"/>
              <a:gd name="connsiteX3" fmla="*/ 0 w 2260728"/>
              <a:gd name="connsiteY3" fmla="*/ 998498 h 998498"/>
              <a:gd name="connsiteX4" fmla="*/ 0 w 2260728"/>
              <a:gd name="connsiteY4" fmla="*/ 276225 h 998498"/>
              <a:gd name="connsiteX0" fmla="*/ 0 w 2260728"/>
              <a:gd name="connsiteY0" fmla="*/ 276225 h 998498"/>
              <a:gd name="connsiteX1" fmla="*/ 2257337 w 2260728"/>
              <a:gd name="connsiteY1" fmla="*/ 0 h 998498"/>
              <a:gd name="connsiteX2" fmla="*/ 2260728 w 2260728"/>
              <a:gd name="connsiteY2" fmla="*/ 857295 h 998498"/>
              <a:gd name="connsiteX3" fmla="*/ 0 w 2260728"/>
              <a:gd name="connsiteY3" fmla="*/ 998498 h 998498"/>
              <a:gd name="connsiteX4" fmla="*/ 0 w 2260728"/>
              <a:gd name="connsiteY4" fmla="*/ 276225 h 998498"/>
              <a:gd name="connsiteX0" fmla="*/ 0 w 2264893"/>
              <a:gd name="connsiteY0" fmla="*/ 276225 h 998498"/>
              <a:gd name="connsiteX1" fmla="*/ 2264893 w 2264893"/>
              <a:gd name="connsiteY1" fmla="*/ 0 h 998498"/>
              <a:gd name="connsiteX2" fmla="*/ 2260728 w 2264893"/>
              <a:gd name="connsiteY2" fmla="*/ 857295 h 998498"/>
              <a:gd name="connsiteX3" fmla="*/ 0 w 2264893"/>
              <a:gd name="connsiteY3" fmla="*/ 998498 h 998498"/>
              <a:gd name="connsiteX4" fmla="*/ 0 w 2264893"/>
              <a:gd name="connsiteY4" fmla="*/ 276225 h 998498"/>
              <a:gd name="connsiteX0" fmla="*/ 5038 w 2269931"/>
              <a:gd name="connsiteY0" fmla="*/ 276225 h 1001673"/>
              <a:gd name="connsiteX1" fmla="*/ 2269931 w 2269931"/>
              <a:gd name="connsiteY1" fmla="*/ 0 h 1001673"/>
              <a:gd name="connsiteX2" fmla="*/ 2265766 w 2269931"/>
              <a:gd name="connsiteY2" fmla="*/ 857295 h 1001673"/>
              <a:gd name="connsiteX3" fmla="*/ 0 w 2269931"/>
              <a:gd name="connsiteY3" fmla="*/ 1001673 h 1001673"/>
              <a:gd name="connsiteX4" fmla="*/ 5038 w 2269931"/>
              <a:gd name="connsiteY4" fmla="*/ 276225 h 1001673"/>
              <a:gd name="connsiteX0" fmla="*/ 5038 w 2271818"/>
              <a:gd name="connsiteY0" fmla="*/ 276225 h 1001673"/>
              <a:gd name="connsiteX1" fmla="*/ 2269931 w 2271818"/>
              <a:gd name="connsiteY1" fmla="*/ 0 h 1001673"/>
              <a:gd name="connsiteX2" fmla="*/ 2271818 w 2271818"/>
              <a:gd name="connsiteY2" fmla="*/ 857295 h 1001673"/>
              <a:gd name="connsiteX3" fmla="*/ 0 w 2271818"/>
              <a:gd name="connsiteY3" fmla="*/ 1001673 h 1001673"/>
              <a:gd name="connsiteX4" fmla="*/ 5038 w 2271818"/>
              <a:gd name="connsiteY4" fmla="*/ 276225 h 1001673"/>
              <a:gd name="connsiteX0" fmla="*/ 5038 w 2288746"/>
              <a:gd name="connsiteY0" fmla="*/ 276225 h 1001673"/>
              <a:gd name="connsiteX1" fmla="*/ 2269931 w 2288746"/>
              <a:gd name="connsiteY1" fmla="*/ 0 h 1001673"/>
              <a:gd name="connsiteX2" fmla="*/ 2288746 w 2288746"/>
              <a:gd name="connsiteY2" fmla="*/ 857295 h 1001673"/>
              <a:gd name="connsiteX3" fmla="*/ 0 w 2288746"/>
              <a:gd name="connsiteY3" fmla="*/ 1001673 h 1001673"/>
              <a:gd name="connsiteX4" fmla="*/ 5038 w 2288746"/>
              <a:gd name="connsiteY4" fmla="*/ 276225 h 100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8746" h="1001673">
                <a:moveTo>
                  <a:pt x="5038" y="276225"/>
                </a:moveTo>
                <a:lnTo>
                  <a:pt x="2269931" y="0"/>
                </a:lnTo>
                <a:cubicBezTo>
                  <a:pt x="2269931" y="383633"/>
                  <a:pt x="2288746" y="473662"/>
                  <a:pt x="2288746" y="857295"/>
                </a:cubicBezTo>
                <a:lnTo>
                  <a:pt x="0" y="1001673"/>
                </a:lnTo>
                <a:cubicBezTo>
                  <a:pt x="1679" y="759857"/>
                  <a:pt x="3359" y="518041"/>
                  <a:pt x="5038" y="2762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</a:schemeClr>
              </a:gs>
              <a:gs pos="48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7"/>
          <p:cNvSpPr/>
          <p:nvPr/>
        </p:nvSpPr>
        <p:spPr>
          <a:xfrm>
            <a:off x="4578118" y="4746857"/>
            <a:ext cx="1119417" cy="911819"/>
          </a:xfrm>
          <a:custGeom>
            <a:avLst/>
            <a:gdLst>
              <a:gd name="connsiteX0" fmla="*/ 0 w 850392"/>
              <a:gd name="connsiteY0" fmla="*/ 0 h 851702"/>
              <a:gd name="connsiteX1" fmla="*/ 850392 w 850392"/>
              <a:gd name="connsiteY1" fmla="*/ 0 h 851702"/>
              <a:gd name="connsiteX2" fmla="*/ 850392 w 850392"/>
              <a:gd name="connsiteY2" fmla="*/ 851702 h 851702"/>
              <a:gd name="connsiteX3" fmla="*/ 0 w 850392"/>
              <a:gd name="connsiteY3" fmla="*/ 851702 h 851702"/>
              <a:gd name="connsiteX4" fmla="*/ 0 w 850392"/>
              <a:gd name="connsiteY4" fmla="*/ 0 h 851702"/>
              <a:gd name="connsiteX0" fmla="*/ 4762 w 855154"/>
              <a:gd name="connsiteY0" fmla="*/ 0 h 851702"/>
              <a:gd name="connsiteX1" fmla="*/ 855154 w 855154"/>
              <a:gd name="connsiteY1" fmla="*/ 0 h 851702"/>
              <a:gd name="connsiteX2" fmla="*/ 855154 w 855154"/>
              <a:gd name="connsiteY2" fmla="*/ 851702 h 851702"/>
              <a:gd name="connsiteX3" fmla="*/ 0 w 855154"/>
              <a:gd name="connsiteY3" fmla="*/ 851702 h 851702"/>
              <a:gd name="connsiteX4" fmla="*/ 4762 w 855154"/>
              <a:gd name="connsiteY4" fmla="*/ 0 h 85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154" h="851702">
                <a:moveTo>
                  <a:pt x="4762" y="0"/>
                </a:moveTo>
                <a:lnTo>
                  <a:pt x="855154" y="0"/>
                </a:lnTo>
                <a:lnTo>
                  <a:pt x="855154" y="851702"/>
                </a:lnTo>
                <a:lnTo>
                  <a:pt x="0" y="851702"/>
                </a:lnTo>
                <a:cubicBezTo>
                  <a:pt x="1587" y="567801"/>
                  <a:pt x="3175" y="283901"/>
                  <a:pt x="47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7"/>
          <p:cNvSpPr/>
          <p:nvPr/>
        </p:nvSpPr>
        <p:spPr>
          <a:xfrm>
            <a:off x="5357911" y="2956407"/>
            <a:ext cx="1063527" cy="851703"/>
          </a:xfrm>
          <a:custGeom>
            <a:avLst/>
            <a:gdLst>
              <a:gd name="connsiteX0" fmla="*/ 0 w 850392"/>
              <a:gd name="connsiteY0" fmla="*/ 0 h 851702"/>
              <a:gd name="connsiteX1" fmla="*/ 850392 w 850392"/>
              <a:gd name="connsiteY1" fmla="*/ 0 h 851702"/>
              <a:gd name="connsiteX2" fmla="*/ 850392 w 850392"/>
              <a:gd name="connsiteY2" fmla="*/ 851702 h 851702"/>
              <a:gd name="connsiteX3" fmla="*/ 0 w 850392"/>
              <a:gd name="connsiteY3" fmla="*/ 851702 h 851702"/>
              <a:gd name="connsiteX4" fmla="*/ 0 w 850392"/>
              <a:gd name="connsiteY4" fmla="*/ 0 h 851702"/>
              <a:gd name="connsiteX0" fmla="*/ 4762 w 855154"/>
              <a:gd name="connsiteY0" fmla="*/ 0 h 851702"/>
              <a:gd name="connsiteX1" fmla="*/ 855154 w 855154"/>
              <a:gd name="connsiteY1" fmla="*/ 0 h 851702"/>
              <a:gd name="connsiteX2" fmla="*/ 855154 w 855154"/>
              <a:gd name="connsiteY2" fmla="*/ 851702 h 851702"/>
              <a:gd name="connsiteX3" fmla="*/ 0 w 855154"/>
              <a:gd name="connsiteY3" fmla="*/ 851702 h 851702"/>
              <a:gd name="connsiteX4" fmla="*/ 4762 w 855154"/>
              <a:gd name="connsiteY4" fmla="*/ 0 h 85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154" h="851702">
                <a:moveTo>
                  <a:pt x="4762" y="0"/>
                </a:moveTo>
                <a:lnTo>
                  <a:pt x="855154" y="0"/>
                </a:lnTo>
                <a:lnTo>
                  <a:pt x="855154" y="851702"/>
                </a:lnTo>
                <a:lnTo>
                  <a:pt x="0" y="851702"/>
                </a:lnTo>
                <a:cubicBezTo>
                  <a:pt x="1587" y="567801"/>
                  <a:pt x="3175" y="283901"/>
                  <a:pt x="47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507566"/>
            <a:ext cx="3952877" cy="733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239336"/>
            <a:ext cx="3952877" cy="72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957706"/>
            <a:ext cx="3952877" cy="7222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" y="4657004"/>
            <a:ext cx="3952877" cy="7222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8"/>
          <p:cNvSpPr/>
          <p:nvPr/>
        </p:nvSpPr>
        <p:spPr>
          <a:xfrm>
            <a:off x="3946526" y="2956410"/>
            <a:ext cx="1430665" cy="1001673"/>
          </a:xfrm>
          <a:custGeom>
            <a:avLst/>
            <a:gdLst>
              <a:gd name="connsiteX0" fmla="*/ 0 w 2271715"/>
              <a:gd name="connsiteY0" fmla="*/ 0 h 722273"/>
              <a:gd name="connsiteX1" fmla="*/ 2271715 w 2271715"/>
              <a:gd name="connsiteY1" fmla="*/ 0 h 722273"/>
              <a:gd name="connsiteX2" fmla="*/ 2271715 w 2271715"/>
              <a:gd name="connsiteY2" fmla="*/ 722273 h 722273"/>
              <a:gd name="connsiteX3" fmla="*/ 0 w 2271715"/>
              <a:gd name="connsiteY3" fmla="*/ 722273 h 722273"/>
              <a:gd name="connsiteX4" fmla="*/ 0 w 2271715"/>
              <a:gd name="connsiteY4" fmla="*/ 0 h 722273"/>
              <a:gd name="connsiteX0" fmla="*/ 0 w 2271715"/>
              <a:gd name="connsiteY0" fmla="*/ 71438 h 793711"/>
              <a:gd name="connsiteX1" fmla="*/ 2271715 w 2271715"/>
              <a:gd name="connsiteY1" fmla="*/ 0 h 793711"/>
              <a:gd name="connsiteX2" fmla="*/ 2271715 w 2271715"/>
              <a:gd name="connsiteY2" fmla="*/ 793711 h 793711"/>
              <a:gd name="connsiteX3" fmla="*/ 0 w 2271715"/>
              <a:gd name="connsiteY3" fmla="*/ 793711 h 793711"/>
              <a:gd name="connsiteX4" fmla="*/ 0 w 2271715"/>
              <a:gd name="connsiteY4" fmla="*/ 71438 h 793711"/>
              <a:gd name="connsiteX0" fmla="*/ 0 w 2271715"/>
              <a:gd name="connsiteY0" fmla="*/ 71438 h 908011"/>
              <a:gd name="connsiteX1" fmla="*/ 2271715 w 2271715"/>
              <a:gd name="connsiteY1" fmla="*/ 0 h 908011"/>
              <a:gd name="connsiteX2" fmla="*/ 2271715 w 2271715"/>
              <a:gd name="connsiteY2" fmla="*/ 908011 h 908011"/>
              <a:gd name="connsiteX3" fmla="*/ 0 w 2271715"/>
              <a:gd name="connsiteY3" fmla="*/ 793711 h 908011"/>
              <a:gd name="connsiteX4" fmla="*/ 0 w 2271715"/>
              <a:gd name="connsiteY4" fmla="*/ 71438 h 908011"/>
              <a:gd name="connsiteX0" fmla="*/ 0 w 2271715"/>
              <a:gd name="connsiteY0" fmla="*/ 142875 h 979448"/>
              <a:gd name="connsiteX1" fmla="*/ 2271715 w 2271715"/>
              <a:gd name="connsiteY1" fmla="*/ 0 h 979448"/>
              <a:gd name="connsiteX2" fmla="*/ 2271715 w 2271715"/>
              <a:gd name="connsiteY2" fmla="*/ 979448 h 979448"/>
              <a:gd name="connsiteX3" fmla="*/ 0 w 2271715"/>
              <a:gd name="connsiteY3" fmla="*/ 865148 h 979448"/>
              <a:gd name="connsiteX4" fmla="*/ 0 w 2271715"/>
              <a:gd name="connsiteY4" fmla="*/ 142875 h 979448"/>
              <a:gd name="connsiteX0" fmla="*/ 0 w 2271715"/>
              <a:gd name="connsiteY0" fmla="*/ 228600 h 1065173"/>
              <a:gd name="connsiteX1" fmla="*/ 2257337 w 2271715"/>
              <a:gd name="connsiteY1" fmla="*/ 0 h 1065173"/>
              <a:gd name="connsiteX2" fmla="*/ 2271715 w 2271715"/>
              <a:gd name="connsiteY2" fmla="*/ 1065173 h 1065173"/>
              <a:gd name="connsiteX3" fmla="*/ 0 w 2271715"/>
              <a:gd name="connsiteY3" fmla="*/ 950873 h 1065173"/>
              <a:gd name="connsiteX4" fmla="*/ 0 w 2271715"/>
              <a:gd name="connsiteY4" fmla="*/ 228600 h 1065173"/>
              <a:gd name="connsiteX0" fmla="*/ 0 w 2257338"/>
              <a:gd name="connsiteY0" fmla="*/ 228600 h 1150898"/>
              <a:gd name="connsiteX1" fmla="*/ 2257337 w 2257338"/>
              <a:gd name="connsiteY1" fmla="*/ 0 h 1150898"/>
              <a:gd name="connsiteX2" fmla="*/ 2257338 w 2257338"/>
              <a:gd name="connsiteY2" fmla="*/ 1150898 h 1150898"/>
              <a:gd name="connsiteX3" fmla="*/ 0 w 2257338"/>
              <a:gd name="connsiteY3" fmla="*/ 950873 h 1150898"/>
              <a:gd name="connsiteX4" fmla="*/ 0 w 2257338"/>
              <a:gd name="connsiteY4" fmla="*/ 228600 h 1150898"/>
              <a:gd name="connsiteX0" fmla="*/ 0 w 2257338"/>
              <a:gd name="connsiteY0" fmla="*/ 228600 h 1179473"/>
              <a:gd name="connsiteX1" fmla="*/ 2257337 w 2257338"/>
              <a:gd name="connsiteY1" fmla="*/ 0 h 1179473"/>
              <a:gd name="connsiteX2" fmla="*/ 2257338 w 2257338"/>
              <a:gd name="connsiteY2" fmla="*/ 1179473 h 1179473"/>
              <a:gd name="connsiteX3" fmla="*/ 0 w 2257338"/>
              <a:gd name="connsiteY3" fmla="*/ 950873 h 1179473"/>
              <a:gd name="connsiteX4" fmla="*/ 0 w 2257338"/>
              <a:gd name="connsiteY4" fmla="*/ 228600 h 11794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0 w 2257337"/>
              <a:gd name="connsiteY2" fmla="*/ 818526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40665 w 2257337"/>
              <a:gd name="connsiteY2" fmla="*/ 758369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14253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18264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95382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804907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76225 h 998498"/>
              <a:gd name="connsiteX1" fmla="*/ 2257337 w 2257337"/>
              <a:gd name="connsiteY1" fmla="*/ 0 h 998498"/>
              <a:gd name="connsiteX2" fmla="*/ 2253172 w 2257337"/>
              <a:gd name="connsiteY2" fmla="*/ 852532 h 998498"/>
              <a:gd name="connsiteX3" fmla="*/ 0 w 2257337"/>
              <a:gd name="connsiteY3" fmla="*/ 998498 h 998498"/>
              <a:gd name="connsiteX4" fmla="*/ 0 w 2257337"/>
              <a:gd name="connsiteY4" fmla="*/ 276225 h 998498"/>
              <a:gd name="connsiteX0" fmla="*/ 0 w 2257337"/>
              <a:gd name="connsiteY0" fmla="*/ 276225 h 998498"/>
              <a:gd name="connsiteX1" fmla="*/ 2257337 w 2257337"/>
              <a:gd name="connsiteY1" fmla="*/ 0 h 998498"/>
              <a:gd name="connsiteX2" fmla="*/ 2253172 w 2257337"/>
              <a:gd name="connsiteY2" fmla="*/ 852532 h 998498"/>
              <a:gd name="connsiteX3" fmla="*/ 0 w 2257337"/>
              <a:gd name="connsiteY3" fmla="*/ 998498 h 998498"/>
              <a:gd name="connsiteX4" fmla="*/ 0 w 2257337"/>
              <a:gd name="connsiteY4" fmla="*/ 276225 h 998498"/>
              <a:gd name="connsiteX0" fmla="*/ 0 w 2260728"/>
              <a:gd name="connsiteY0" fmla="*/ 276225 h 998498"/>
              <a:gd name="connsiteX1" fmla="*/ 2257337 w 2260728"/>
              <a:gd name="connsiteY1" fmla="*/ 0 h 998498"/>
              <a:gd name="connsiteX2" fmla="*/ 2260728 w 2260728"/>
              <a:gd name="connsiteY2" fmla="*/ 843007 h 998498"/>
              <a:gd name="connsiteX3" fmla="*/ 0 w 2260728"/>
              <a:gd name="connsiteY3" fmla="*/ 998498 h 998498"/>
              <a:gd name="connsiteX4" fmla="*/ 0 w 2260728"/>
              <a:gd name="connsiteY4" fmla="*/ 276225 h 998498"/>
              <a:gd name="connsiteX0" fmla="*/ 0 w 2260728"/>
              <a:gd name="connsiteY0" fmla="*/ 276225 h 998498"/>
              <a:gd name="connsiteX1" fmla="*/ 2257337 w 2260728"/>
              <a:gd name="connsiteY1" fmla="*/ 0 h 998498"/>
              <a:gd name="connsiteX2" fmla="*/ 2260728 w 2260728"/>
              <a:gd name="connsiteY2" fmla="*/ 857295 h 998498"/>
              <a:gd name="connsiteX3" fmla="*/ 0 w 2260728"/>
              <a:gd name="connsiteY3" fmla="*/ 998498 h 998498"/>
              <a:gd name="connsiteX4" fmla="*/ 0 w 2260728"/>
              <a:gd name="connsiteY4" fmla="*/ 276225 h 998498"/>
              <a:gd name="connsiteX0" fmla="*/ 0 w 2264893"/>
              <a:gd name="connsiteY0" fmla="*/ 276225 h 998498"/>
              <a:gd name="connsiteX1" fmla="*/ 2264893 w 2264893"/>
              <a:gd name="connsiteY1" fmla="*/ 0 h 998498"/>
              <a:gd name="connsiteX2" fmla="*/ 2260728 w 2264893"/>
              <a:gd name="connsiteY2" fmla="*/ 857295 h 998498"/>
              <a:gd name="connsiteX3" fmla="*/ 0 w 2264893"/>
              <a:gd name="connsiteY3" fmla="*/ 998498 h 998498"/>
              <a:gd name="connsiteX4" fmla="*/ 0 w 2264893"/>
              <a:gd name="connsiteY4" fmla="*/ 276225 h 998498"/>
              <a:gd name="connsiteX0" fmla="*/ 5038 w 2269931"/>
              <a:gd name="connsiteY0" fmla="*/ 276225 h 1001673"/>
              <a:gd name="connsiteX1" fmla="*/ 2269931 w 2269931"/>
              <a:gd name="connsiteY1" fmla="*/ 0 h 1001673"/>
              <a:gd name="connsiteX2" fmla="*/ 2265766 w 2269931"/>
              <a:gd name="connsiteY2" fmla="*/ 857295 h 1001673"/>
              <a:gd name="connsiteX3" fmla="*/ 0 w 2269931"/>
              <a:gd name="connsiteY3" fmla="*/ 1001673 h 1001673"/>
              <a:gd name="connsiteX4" fmla="*/ 5038 w 2269931"/>
              <a:gd name="connsiteY4" fmla="*/ 276225 h 100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931" h="1001673">
                <a:moveTo>
                  <a:pt x="5038" y="276225"/>
                </a:moveTo>
                <a:lnTo>
                  <a:pt x="2269931" y="0"/>
                </a:lnTo>
                <a:cubicBezTo>
                  <a:pt x="2269931" y="383633"/>
                  <a:pt x="2265766" y="473662"/>
                  <a:pt x="2265766" y="857295"/>
                </a:cubicBezTo>
                <a:lnTo>
                  <a:pt x="0" y="1001673"/>
                </a:lnTo>
                <a:cubicBezTo>
                  <a:pt x="1679" y="759857"/>
                  <a:pt x="3359" y="518041"/>
                  <a:pt x="5038" y="276225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10000">
                <a:schemeClr val="accent2">
                  <a:lumMod val="75000"/>
                </a:schemeClr>
              </a:gs>
              <a:gs pos="53000">
                <a:schemeClr val="accent2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97537" y="3729106"/>
            <a:ext cx="1330807" cy="1179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3952876" y="3729106"/>
            <a:ext cx="1744665" cy="1179473"/>
          </a:xfrm>
          <a:custGeom>
            <a:avLst/>
            <a:gdLst>
              <a:gd name="connsiteX0" fmla="*/ 0 w 2271715"/>
              <a:gd name="connsiteY0" fmla="*/ 0 h 722273"/>
              <a:gd name="connsiteX1" fmla="*/ 2271715 w 2271715"/>
              <a:gd name="connsiteY1" fmla="*/ 0 h 722273"/>
              <a:gd name="connsiteX2" fmla="*/ 2271715 w 2271715"/>
              <a:gd name="connsiteY2" fmla="*/ 722273 h 722273"/>
              <a:gd name="connsiteX3" fmla="*/ 0 w 2271715"/>
              <a:gd name="connsiteY3" fmla="*/ 722273 h 722273"/>
              <a:gd name="connsiteX4" fmla="*/ 0 w 2271715"/>
              <a:gd name="connsiteY4" fmla="*/ 0 h 722273"/>
              <a:gd name="connsiteX0" fmla="*/ 0 w 2271715"/>
              <a:gd name="connsiteY0" fmla="*/ 71438 h 793711"/>
              <a:gd name="connsiteX1" fmla="*/ 2271715 w 2271715"/>
              <a:gd name="connsiteY1" fmla="*/ 0 h 793711"/>
              <a:gd name="connsiteX2" fmla="*/ 2271715 w 2271715"/>
              <a:gd name="connsiteY2" fmla="*/ 793711 h 793711"/>
              <a:gd name="connsiteX3" fmla="*/ 0 w 2271715"/>
              <a:gd name="connsiteY3" fmla="*/ 793711 h 793711"/>
              <a:gd name="connsiteX4" fmla="*/ 0 w 2271715"/>
              <a:gd name="connsiteY4" fmla="*/ 71438 h 793711"/>
              <a:gd name="connsiteX0" fmla="*/ 0 w 2271715"/>
              <a:gd name="connsiteY0" fmla="*/ 71438 h 908011"/>
              <a:gd name="connsiteX1" fmla="*/ 2271715 w 2271715"/>
              <a:gd name="connsiteY1" fmla="*/ 0 h 908011"/>
              <a:gd name="connsiteX2" fmla="*/ 2271715 w 2271715"/>
              <a:gd name="connsiteY2" fmla="*/ 908011 h 908011"/>
              <a:gd name="connsiteX3" fmla="*/ 0 w 2271715"/>
              <a:gd name="connsiteY3" fmla="*/ 793711 h 908011"/>
              <a:gd name="connsiteX4" fmla="*/ 0 w 2271715"/>
              <a:gd name="connsiteY4" fmla="*/ 71438 h 908011"/>
              <a:gd name="connsiteX0" fmla="*/ 0 w 2271715"/>
              <a:gd name="connsiteY0" fmla="*/ 142875 h 979448"/>
              <a:gd name="connsiteX1" fmla="*/ 2271715 w 2271715"/>
              <a:gd name="connsiteY1" fmla="*/ 0 h 979448"/>
              <a:gd name="connsiteX2" fmla="*/ 2271715 w 2271715"/>
              <a:gd name="connsiteY2" fmla="*/ 979448 h 979448"/>
              <a:gd name="connsiteX3" fmla="*/ 0 w 2271715"/>
              <a:gd name="connsiteY3" fmla="*/ 865148 h 979448"/>
              <a:gd name="connsiteX4" fmla="*/ 0 w 2271715"/>
              <a:gd name="connsiteY4" fmla="*/ 142875 h 979448"/>
              <a:gd name="connsiteX0" fmla="*/ 0 w 2271715"/>
              <a:gd name="connsiteY0" fmla="*/ 228600 h 1065173"/>
              <a:gd name="connsiteX1" fmla="*/ 2257337 w 2271715"/>
              <a:gd name="connsiteY1" fmla="*/ 0 h 1065173"/>
              <a:gd name="connsiteX2" fmla="*/ 2271715 w 2271715"/>
              <a:gd name="connsiteY2" fmla="*/ 1065173 h 1065173"/>
              <a:gd name="connsiteX3" fmla="*/ 0 w 2271715"/>
              <a:gd name="connsiteY3" fmla="*/ 950873 h 1065173"/>
              <a:gd name="connsiteX4" fmla="*/ 0 w 2271715"/>
              <a:gd name="connsiteY4" fmla="*/ 228600 h 1065173"/>
              <a:gd name="connsiteX0" fmla="*/ 0 w 2257338"/>
              <a:gd name="connsiteY0" fmla="*/ 228600 h 1150898"/>
              <a:gd name="connsiteX1" fmla="*/ 2257337 w 2257338"/>
              <a:gd name="connsiteY1" fmla="*/ 0 h 1150898"/>
              <a:gd name="connsiteX2" fmla="*/ 2257338 w 2257338"/>
              <a:gd name="connsiteY2" fmla="*/ 1150898 h 1150898"/>
              <a:gd name="connsiteX3" fmla="*/ 0 w 2257338"/>
              <a:gd name="connsiteY3" fmla="*/ 950873 h 1150898"/>
              <a:gd name="connsiteX4" fmla="*/ 0 w 2257338"/>
              <a:gd name="connsiteY4" fmla="*/ 228600 h 1150898"/>
              <a:gd name="connsiteX0" fmla="*/ 0 w 2257338"/>
              <a:gd name="connsiteY0" fmla="*/ 228600 h 1179473"/>
              <a:gd name="connsiteX1" fmla="*/ 2257337 w 2257338"/>
              <a:gd name="connsiteY1" fmla="*/ 0 h 1179473"/>
              <a:gd name="connsiteX2" fmla="*/ 2257338 w 2257338"/>
              <a:gd name="connsiteY2" fmla="*/ 1179473 h 1179473"/>
              <a:gd name="connsiteX3" fmla="*/ 0 w 2257338"/>
              <a:gd name="connsiteY3" fmla="*/ 950873 h 1179473"/>
              <a:gd name="connsiteX4" fmla="*/ 0 w 2257338"/>
              <a:gd name="connsiteY4" fmla="*/ 228600 h 1179473"/>
              <a:gd name="connsiteX0" fmla="*/ 0 w 2257338"/>
              <a:gd name="connsiteY0" fmla="*/ 219075 h 1179473"/>
              <a:gd name="connsiteX1" fmla="*/ 2257337 w 2257338"/>
              <a:gd name="connsiteY1" fmla="*/ 0 h 1179473"/>
              <a:gd name="connsiteX2" fmla="*/ 2257338 w 2257338"/>
              <a:gd name="connsiteY2" fmla="*/ 1179473 h 1179473"/>
              <a:gd name="connsiteX3" fmla="*/ 0 w 2257338"/>
              <a:gd name="connsiteY3" fmla="*/ 950873 h 1179473"/>
              <a:gd name="connsiteX4" fmla="*/ 0 w 2257338"/>
              <a:gd name="connsiteY4" fmla="*/ 219075 h 1179473"/>
              <a:gd name="connsiteX0" fmla="*/ 0 w 2257338"/>
              <a:gd name="connsiteY0" fmla="*/ 219075 h 1179473"/>
              <a:gd name="connsiteX1" fmla="*/ 2257337 w 2257338"/>
              <a:gd name="connsiteY1" fmla="*/ 0 h 1179473"/>
              <a:gd name="connsiteX2" fmla="*/ 2257338 w 2257338"/>
              <a:gd name="connsiteY2" fmla="*/ 1179473 h 1179473"/>
              <a:gd name="connsiteX3" fmla="*/ 0 w 2257338"/>
              <a:gd name="connsiteY3" fmla="*/ 938967 h 1179473"/>
              <a:gd name="connsiteX4" fmla="*/ 0 w 2257338"/>
              <a:gd name="connsiteY4" fmla="*/ 219075 h 1179473"/>
              <a:gd name="connsiteX0" fmla="*/ 0 w 2257338"/>
              <a:gd name="connsiteY0" fmla="*/ 226219 h 1179473"/>
              <a:gd name="connsiteX1" fmla="*/ 2257337 w 2257338"/>
              <a:gd name="connsiteY1" fmla="*/ 0 h 1179473"/>
              <a:gd name="connsiteX2" fmla="*/ 2257338 w 2257338"/>
              <a:gd name="connsiteY2" fmla="*/ 1179473 h 1179473"/>
              <a:gd name="connsiteX3" fmla="*/ 0 w 2257338"/>
              <a:gd name="connsiteY3" fmla="*/ 938967 h 1179473"/>
              <a:gd name="connsiteX4" fmla="*/ 0 w 2257338"/>
              <a:gd name="connsiteY4" fmla="*/ 226219 h 117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338" h="1179473">
                <a:moveTo>
                  <a:pt x="0" y="226219"/>
                </a:moveTo>
                <a:lnTo>
                  <a:pt x="2257337" y="0"/>
                </a:lnTo>
                <a:cubicBezTo>
                  <a:pt x="2257337" y="383633"/>
                  <a:pt x="2257338" y="795840"/>
                  <a:pt x="2257338" y="1179473"/>
                </a:cubicBezTo>
                <a:lnTo>
                  <a:pt x="0" y="938967"/>
                </a:lnTo>
                <a:lnTo>
                  <a:pt x="0" y="22621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50000"/>
                </a:schemeClr>
              </a:gs>
              <a:gs pos="41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8"/>
          <p:cNvSpPr/>
          <p:nvPr/>
        </p:nvSpPr>
        <p:spPr>
          <a:xfrm>
            <a:off x="3933226" y="1789649"/>
            <a:ext cx="2157409" cy="1451093"/>
          </a:xfrm>
          <a:custGeom>
            <a:avLst/>
            <a:gdLst>
              <a:gd name="connsiteX0" fmla="*/ 0 w 2271715"/>
              <a:gd name="connsiteY0" fmla="*/ 0 h 722273"/>
              <a:gd name="connsiteX1" fmla="*/ 2271715 w 2271715"/>
              <a:gd name="connsiteY1" fmla="*/ 0 h 722273"/>
              <a:gd name="connsiteX2" fmla="*/ 2271715 w 2271715"/>
              <a:gd name="connsiteY2" fmla="*/ 722273 h 722273"/>
              <a:gd name="connsiteX3" fmla="*/ 0 w 2271715"/>
              <a:gd name="connsiteY3" fmla="*/ 722273 h 722273"/>
              <a:gd name="connsiteX4" fmla="*/ 0 w 2271715"/>
              <a:gd name="connsiteY4" fmla="*/ 0 h 722273"/>
              <a:gd name="connsiteX0" fmla="*/ 0 w 2271715"/>
              <a:gd name="connsiteY0" fmla="*/ 71438 h 793711"/>
              <a:gd name="connsiteX1" fmla="*/ 2271715 w 2271715"/>
              <a:gd name="connsiteY1" fmla="*/ 0 h 793711"/>
              <a:gd name="connsiteX2" fmla="*/ 2271715 w 2271715"/>
              <a:gd name="connsiteY2" fmla="*/ 793711 h 793711"/>
              <a:gd name="connsiteX3" fmla="*/ 0 w 2271715"/>
              <a:gd name="connsiteY3" fmla="*/ 793711 h 793711"/>
              <a:gd name="connsiteX4" fmla="*/ 0 w 2271715"/>
              <a:gd name="connsiteY4" fmla="*/ 71438 h 793711"/>
              <a:gd name="connsiteX0" fmla="*/ 0 w 2271715"/>
              <a:gd name="connsiteY0" fmla="*/ 71438 h 908011"/>
              <a:gd name="connsiteX1" fmla="*/ 2271715 w 2271715"/>
              <a:gd name="connsiteY1" fmla="*/ 0 h 908011"/>
              <a:gd name="connsiteX2" fmla="*/ 2271715 w 2271715"/>
              <a:gd name="connsiteY2" fmla="*/ 908011 h 908011"/>
              <a:gd name="connsiteX3" fmla="*/ 0 w 2271715"/>
              <a:gd name="connsiteY3" fmla="*/ 793711 h 908011"/>
              <a:gd name="connsiteX4" fmla="*/ 0 w 2271715"/>
              <a:gd name="connsiteY4" fmla="*/ 71438 h 908011"/>
              <a:gd name="connsiteX0" fmla="*/ 0 w 2271715"/>
              <a:gd name="connsiteY0" fmla="*/ 142875 h 979448"/>
              <a:gd name="connsiteX1" fmla="*/ 2271715 w 2271715"/>
              <a:gd name="connsiteY1" fmla="*/ 0 h 979448"/>
              <a:gd name="connsiteX2" fmla="*/ 2271715 w 2271715"/>
              <a:gd name="connsiteY2" fmla="*/ 979448 h 979448"/>
              <a:gd name="connsiteX3" fmla="*/ 0 w 2271715"/>
              <a:gd name="connsiteY3" fmla="*/ 865148 h 979448"/>
              <a:gd name="connsiteX4" fmla="*/ 0 w 2271715"/>
              <a:gd name="connsiteY4" fmla="*/ 142875 h 979448"/>
              <a:gd name="connsiteX0" fmla="*/ 0 w 2271715"/>
              <a:gd name="connsiteY0" fmla="*/ 228600 h 1065173"/>
              <a:gd name="connsiteX1" fmla="*/ 2257337 w 2271715"/>
              <a:gd name="connsiteY1" fmla="*/ 0 h 1065173"/>
              <a:gd name="connsiteX2" fmla="*/ 2271715 w 2271715"/>
              <a:gd name="connsiteY2" fmla="*/ 1065173 h 1065173"/>
              <a:gd name="connsiteX3" fmla="*/ 0 w 2271715"/>
              <a:gd name="connsiteY3" fmla="*/ 950873 h 1065173"/>
              <a:gd name="connsiteX4" fmla="*/ 0 w 2271715"/>
              <a:gd name="connsiteY4" fmla="*/ 228600 h 1065173"/>
              <a:gd name="connsiteX0" fmla="*/ 0 w 2257338"/>
              <a:gd name="connsiteY0" fmla="*/ 228600 h 1150898"/>
              <a:gd name="connsiteX1" fmla="*/ 2257337 w 2257338"/>
              <a:gd name="connsiteY1" fmla="*/ 0 h 1150898"/>
              <a:gd name="connsiteX2" fmla="*/ 2257338 w 2257338"/>
              <a:gd name="connsiteY2" fmla="*/ 1150898 h 1150898"/>
              <a:gd name="connsiteX3" fmla="*/ 0 w 2257338"/>
              <a:gd name="connsiteY3" fmla="*/ 950873 h 1150898"/>
              <a:gd name="connsiteX4" fmla="*/ 0 w 2257338"/>
              <a:gd name="connsiteY4" fmla="*/ 228600 h 1150898"/>
              <a:gd name="connsiteX0" fmla="*/ 0 w 2257338"/>
              <a:gd name="connsiteY0" fmla="*/ 228600 h 1179473"/>
              <a:gd name="connsiteX1" fmla="*/ 2257337 w 2257338"/>
              <a:gd name="connsiteY1" fmla="*/ 0 h 1179473"/>
              <a:gd name="connsiteX2" fmla="*/ 2257338 w 2257338"/>
              <a:gd name="connsiteY2" fmla="*/ 1179473 h 1179473"/>
              <a:gd name="connsiteX3" fmla="*/ 0 w 2257338"/>
              <a:gd name="connsiteY3" fmla="*/ 950873 h 1179473"/>
              <a:gd name="connsiteX4" fmla="*/ 0 w 2257338"/>
              <a:gd name="connsiteY4" fmla="*/ 228600 h 11794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0 w 2257337"/>
              <a:gd name="connsiteY2" fmla="*/ 818526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40665 w 2257337"/>
              <a:gd name="connsiteY2" fmla="*/ 758369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14253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18264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795382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28600 h 950873"/>
              <a:gd name="connsiteX1" fmla="*/ 2257337 w 2257337"/>
              <a:gd name="connsiteY1" fmla="*/ 0 h 950873"/>
              <a:gd name="connsiteX2" fmla="*/ 2253172 w 2257337"/>
              <a:gd name="connsiteY2" fmla="*/ 804907 h 950873"/>
              <a:gd name="connsiteX3" fmla="*/ 0 w 2257337"/>
              <a:gd name="connsiteY3" fmla="*/ 950873 h 950873"/>
              <a:gd name="connsiteX4" fmla="*/ 0 w 2257337"/>
              <a:gd name="connsiteY4" fmla="*/ 228600 h 950873"/>
              <a:gd name="connsiteX0" fmla="*/ 0 w 2257337"/>
              <a:gd name="connsiteY0" fmla="*/ 276225 h 998498"/>
              <a:gd name="connsiteX1" fmla="*/ 2257337 w 2257337"/>
              <a:gd name="connsiteY1" fmla="*/ 0 h 998498"/>
              <a:gd name="connsiteX2" fmla="*/ 2253172 w 2257337"/>
              <a:gd name="connsiteY2" fmla="*/ 852532 h 998498"/>
              <a:gd name="connsiteX3" fmla="*/ 0 w 2257337"/>
              <a:gd name="connsiteY3" fmla="*/ 998498 h 998498"/>
              <a:gd name="connsiteX4" fmla="*/ 0 w 2257337"/>
              <a:gd name="connsiteY4" fmla="*/ 276225 h 998498"/>
              <a:gd name="connsiteX0" fmla="*/ 0 w 2257337"/>
              <a:gd name="connsiteY0" fmla="*/ 276225 h 998498"/>
              <a:gd name="connsiteX1" fmla="*/ 2257337 w 2257337"/>
              <a:gd name="connsiteY1" fmla="*/ 0 h 998498"/>
              <a:gd name="connsiteX2" fmla="*/ 2253172 w 2257337"/>
              <a:gd name="connsiteY2" fmla="*/ 852532 h 998498"/>
              <a:gd name="connsiteX3" fmla="*/ 0 w 2257337"/>
              <a:gd name="connsiteY3" fmla="*/ 998498 h 998498"/>
              <a:gd name="connsiteX4" fmla="*/ 0 w 2257337"/>
              <a:gd name="connsiteY4" fmla="*/ 276225 h 998498"/>
              <a:gd name="connsiteX0" fmla="*/ 0 w 2260728"/>
              <a:gd name="connsiteY0" fmla="*/ 276225 h 998498"/>
              <a:gd name="connsiteX1" fmla="*/ 2257337 w 2260728"/>
              <a:gd name="connsiteY1" fmla="*/ 0 h 998498"/>
              <a:gd name="connsiteX2" fmla="*/ 2260728 w 2260728"/>
              <a:gd name="connsiteY2" fmla="*/ 843007 h 998498"/>
              <a:gd name="connsiteX3" fmla="*/ 0 w 2260728"/>
              <a:gd name="connsiteY3" fmla="*/ 998498 h 998498"/>
              <a:gd name="connsiteX4" fmla="*/ 0 w 2260728"/>
              <a:gd name="connsiteY4" fmla="*/ 276225 h 998498"/>
              <a:gd name="connsiteX0" fmla="*/ 0 w 2260728"/>
              <a:gd name="connsiteY0" fmla="*/ 276225 h 998498"/>
              <a:gd name="connsiteX1" fmla="*/ 2257337 w 2260728"/>
              <a:gd name="connsiteY1" fmla="*/ 0 h 998498"/>
              <a:gd name="connsiteX2" fmla="*/ 2260728 w 2260728"/>
              <a:gd name="connsiteY2" fmla="*/ 857295 h 998498"/>
              <a:gd name="connsiteX3" fmla="*/ 0 w 2260728"/>
              <a:gd name="connsiteY3" fmla="*/ 998498 h 998498"/>
              <a:gd name="connsiteX4" fmla="*/ 0 w 2260728"/>
              <a:gd name="connsiteY4" fmla="*/ 276225 h 998498"/>
              <a:gd name="connsiteX0" fmla="*/ 0 w 2264893"/>
              <a:gd name="connsiteY0" fmla="*/ 276225 h 998498"/>
              <a:gd name="connsiteX1" fmla="*/ 2264893 w 2264893"/>
              <a:gd name="connsiteY1" fmla="*/ 0 h 998498"/>
              <a:gd name="connsiteX2" fmla="*/ 2260728 w 2264893"/>
              <a:gd name="connsiteY2" fmla="*/ 857295 h 998498"/>
              <a:gd name="connsiteX3" fmla="*/ 0 w 2264893"/>
              <a:gd name="connsiteY3" fmla="*/ 998498 h 998498"/>
              <a:gd name="connsiteX4" fmla="*/ 0 w 2264893"/>
              <a:gd name="connsiteY4" fmla="*/ 276225 h 998498"/>
              <a:gd name="connsiteX0" fmla="*/ 5038 w 2269931"/>
              <a:gd name="connsiteY0" fmla="*/ 276225 h 1001673"/>
              <a:gd name="connsiteX1" fmla="*/ 2269931 w 2269931"/>
              <a:gd name="connsiteY1" fmla="*/ 0 h 1001673"/>
              <a:gd name="connsiteX2" fmla="*/ 2265766 w 2269931"/>
              <a:gd name="connsiteY2" fmla="*/ 857295 h 1001673"/>
              <a:gd name="connsiteX3" fmla="*/ 0 w 2269931"/>
              <a:gd name="connsiteY3" fmla="*/ 1001673 h 1001673"/>
              <a:gd name="connsiteX4" fmla="*/ 5038 w 2269931"/>
              <a:gd name="connsiteY4" fmla="*/ 276225 h 1001673"/>
              <a:gd name="connsiteX0" fmla="*/ 5038 w 3131350"/>
              <a:gd name="connsiteY0" fmla="*/ 1066800 h 1792248"/>
              <a:gd name="connsiteX1" fmla="*/ 3131350 w 3131350"/>
              <a:gd name="connsiteY1" fmla="*/ 0 h 1792248"/>
              <a:gd name="connsiteX2" fmla="*/ 2265766 w 3131350"/>
              <a:gd name="connsiteY2" fmla="*/ 1647870 h 1792248"/>
              <a:gd name="connsiteX3" fmla="*/ 0 w 3131350"/>
              <a:gd name="connsiteY3" fmla="*/ 1792248 h 1792248"/>
              <a:gd name="connsiteX4" fmla="*/ 5038 w 3131350"/>
              <a:gd name="connsiteY4" fmla="*/ 1066800 h 1792248"/>
              <a:gd name="connsiteX0" fmla="*/ 5038 w 3565451"/>
              <a:gd name="connsiteY0" fmla="*/ 1066800 h 1792248"/>
              <a:gd name="connsiteX1" fmla="*/ 3131350 w 3565451"/>
              <a:gd name="connsiteY1" fmla="*/ 0 h 1792248"/>
              <a:gd name="connsiteX2" fmla="*/ 3565451 w 3565451"/>
              <a:gd name="connsiteY2" fmla="*/ 971595 h 1792248"/>
              <a:gd name="connsiteX3" fmla="*/ 0 w 3565451"/>
              <a:gd name="connsiteY3" fmla="*/ 1792248 h 1792248"/>
              <a:gd name="connsiteX4" fmla="*/ 5038 w 3565451"/>
              <a:gd name="connsiteY4" fmla="*/ 1066800 h 1792248"/>
              <a:gd name="connsiteX0" fmla="*/ 5038 w 4245519"/>
              <a:gd name="connsiteY0" fmla="*/ 1066800 h 1792248"/>
              <a:gd name="connsiteX1" fmla="*/ 3131350 w 4245519"/>
              <a:gd name="connsiteY1" fmla="*/ 0 h 1792248"/>
              <a:gd name="connsiteX2" fmla="*/ 4245519 w 4245519"/>
              <a:gd name="connsiteY2" fmla="*/ 1257345 h 1792248"/>
              <a:gd name="connsiteX3" fmla="*/ 0 w 4245519"/>
              <a:gd name="connsiteY3" fmla="*/ 1792248 h 1792248"/>
              <a:gd name="connsiteX4" fmla="*/ 5038 w 4245519"/>
              <a:gd name="connsiteY4" fmla="*/ 1066800 h 1792248"/>
              <a:gd name="connsiteX0" fmla="*/ 5038 w 4245519"/>
              <a:gd name="connsiteY0" fmla="*/ 581025 h 1306473"/>
              <a:gd name="connsiteX1" fmla="*/ 4098558 w 4245519"/>
              <a:gd name="connsiteY1" fmla="*/ 0 h 1306473"/>
              <a:gd name="connsiteX2" fmla="*/ 4245519 w 4245519"/>
              <a:gd name="connsiteY2" fmla="*/ 771570 h 1306473"/>
              <a:gd name="connsiteX3" fmla="*/ 0 w 4245519"/>
              <a:gd name="connsiteY3" fmla="*/ 1306473 h 1306473"/>
              <a:gd name="connsiteX4" fmla="*/ 5038 w 4245519"/>
              <a:gd name="connsiteY4" fmla="*/ 581025 h 1306473"/>
              <a:gd name="connsiteX0" fmla="*/ 5038 w 4245519"/>
              <a:gd name="connsiteY0" fmla="*/ 609600 h 1335048"/>
              <a:gd name="connsiteX1" fmla="*/ 4159008 w 4245519"/>
              <a:gd name="connsiteY1" fmla="*/ 0 h 1335048"/>
              <a:gd name="connsiteX2" fmla="*/ 4245519 w 4245519"/>
              <a:gd name="connsiteY2" fmla="*/ 800145 h 1335048"/>
              <a:gd name="connsiteX3" fmla="*/ 0 w 4245519"/>
              <a:gd name="connsiteY3" fmla="*/ 1335048 h 1335048"/>
              <a:gd name="connsiteX4" fmla="*/ 5038 w 4245519"/>
              <a:gd name="connsiteY4" fmla="*/ 609600 h 1335048"/>
              <a:gd name="connsiteX0" fmla="*/ 5038 w 4260632"/>
              <a:gd name="connsiteY0" fmla="*/ 609600 h 1335048"/>
              <a:gd name="connsiteX1" fmla="*/ 4159008 w 4260632"/>
              <a:gd name="connsiteY1" fmla="*/ 0 h 1335048"/>
              <a:gd name="connsiteX2" fmla="*/ 4260632 w 4260632"/>
              <a:gd name="connsiteY2" fmla="*/ 809670 h 1335048"/>
              <a:gd name="connsiteX3" fmla="*/ 0 w 4260632"/>
              <a:gd name="connsiteY3" fmla="*/ 1335048 h 1335048"/>
              <a:gd name="connsiteX4" fmla="*/ 5038 w 4260632"/>
              <a:gd name="connsiteY4" fmla="*/ 609600 h 1335048"/>
              <a:gd name="connsiteX0" fmla="*/ 5038 w 4260632"/>
              <a:gd name="connsiteY0" fmla="*/ 609600 h 1335048"/>
              <a:gd name="connsiteX1" fmla="*/ 4159008 w 4260632"/>
              <a:gd name="connsiteY1" fmla="*/ 0 h 1335048"/>
              <a:gd name="connsiteX2" fmla="*/ 4260632 w 4260632"/>
              <a:gd name="connsiteY2" fmla="*/ 809670 h 1335048"/>
              <a:gd name="connsiteX3" fmla="*/ 0 w 4260632"/>
              <a:gd name="connsiteY3" fmla="*/ 1335048 h 1335048"/>
              <a:gd name="connsiteX4" fmla="*/ 5038 w 4260632"/>
              <a:gd name="connsiteY4" fmla="*/ 609600 h 1335048"/>
              <a:gd name="connsiteX0" fmla="*/ 5038 w 4159009"/>
              <a:gd name="connsiteY0" fmla="*/ 609600 h 1335048"/>
              <a:gd name="connsiteX1" fmla="*/ 4159008 w 4159009"/>
              <a:gd name="connsiteY1" fmla="*/ 0 h 1335048"/>
              <a:gd name="connsiteX2" fmla="*/ 4139731 w 4159009"/>
              <a:gd name="connsiteY2" fmla="*/ 828720 h 1335048"/>
              <a:gd name="connsiteX3" fmla="*/ 0 w 4159009"/>
              <a:gd name="connsiteY3" fmla="*/ 1335048 h 1335048"/>
              <a:gd name="connsiteX4" fmla="*/ 5038 w 4159009"/>
              <a:gd name="connsiteY4" fmla="*/ 609600 h 1335048"/>
              <a:gd name="connsiteX0" fmla="*/ 5038 w 4159007"/>
              <a:gd name="connsiteY0" fmla="*/ 609600 h 1335048"/>
              <a:gd name="connsiteX1" fmla="*/ 4159008 w 4159007"/>
              <a:gd name="connsiteY1" fmla="*/ 0 h 1335048"/>
              <a:gd name="connsiteX2" fmla="*/ 4139731 w 4159007"/>
              <a:gd name="connsiteY2" fmla="*/ 819195 h 1335048"/>
              <a:gd name="connsiteX3" fmla="*/ 0 w 4159007"/>
              <a:gd name="connsiteY3" fmla="*/ 1335048 h 1335048"/>
              <a:gd name="connsiteX4" fmla="*/ 5038 w 4159007"/>
              <a:gd name="connsiteY4" fmla="*/ 609600 h 1335048"/>
              <a:gd name="connsiteX0" fmla="*/ 5038 w 4159009"/>
              <a:gd name="connsiteY0" fmla="*/ 609600 h 1335048"/>
              <a:gd name="connsiteX1" fmla="*/ 4159008 w 4159009"/>
              <a:gd name="connsiteY1" fmla="*/ 0 h 1335048"/>
              <a:gd name="connsiteX2" fmla="*/ 4139731 w 4159009"/>
              <a:gd name="connsiteY2" fmla="*/ 828720 h 1335048"/>
              <a:gd name="connsiteX3" fmla="*/ 0 w 4159009"/>
              <a:gd name="connsiteY3" fmla="*/ 1335048 h 1335048"/>
              <a:gd name="connsiteX4" fmla="*/ 5038 w 4159009"/>
              <a:gd name="connsiteY4" fmla="*/ 609600 h 1335048"/>
              <a:gd name="connsiteX0" fmla="*/ 5038 w 4162400"/>
              <a:gd name="connsiteY0" fmla="*/ 609600 h 1335048"/>
              <a:gd name="connsiteX1" fmla="*/ 4159008 w 4162400"/>
              <a:gd name="connsiteY1" fmla="*/ 0 h 1335048"/>
              <a:gd name="connsiteX2" fmla="*/ 4162400 w 4162400"/>
              <a:gd name="connsiteY2" fmla="*/ 823957 h 1335048"/>
              <a:gd name="connsiteX3" fmla="*/ 0 w 4162400"/>
              <a:gd name="connsiteY3" fmla="*/ 1335048 h 1335048"/>
              <a:gd name="connsiteX4" fmla="*/ 5038 w 4162400"/>
              <a:gd name="connsiteY4" fmla="*/ 609600 h 1335048"/>
              <a:gd name="connsiteX0" fmla="*/ 5038 w 4181678"/>
              <a:gd name="connsiteY0" fmla="*/ 609600 h 1335048"/>
              <a:gd name="connsiteX1" fmla="*/ 4181678 w 4181678"/>
              <a:gd name="connsiteY1" fmla="*/ 0 h 1335048"/>
              <a:gd name="connsiteX2" fmla="*/ 4162400 w 4181678"/>
              <a:gd name="connsiteY2" fmla="*/ 823957 h 1335048"/>
              <a:gd name="connsiteX3" fmla="*/ 0 w 4181678"/>
              <a:gd name="connsiteY3" fmla="*/ 1335048 h 1335048"/>
              <a:gd name="connsiteX4" fmla="*/ 5038 w 4181678"/>
              <a:gd name="connsiteY4" fmla="*/ 609600 h 1335048"/>
              <a:gd name="connsiteX0" fmla="*/ 5038 w 4181678"/>
              <a:gd name="connsiteY0" fmla="*/ 609600 h 1335048"/>
              <a:gd name="connsiteX1" fmla="*/ 4181678 w 4181678"/>
              <a:gd name="connsiteY1" fmla="*/ 0 h 1335048"/>
              <a:gd name="connsiteX2" fmla="*/ 4177513 w 4181678"/>
              <a:gd name="connsiteY2" fmla="*/ 823957 h 1335048"/>
              <a:gd name="connsiteX3" fmla="*/ 0 w 4181678"/>
              <a:gd name="connsiteY3" fmla="*/ 1335048 h 1335048"/>
              <a:gd name="connsiteX4" fmla="*/ 5038 w 4181678"/>
              <a:gd name="connsiteY4" fmla="*/ 609600 h 1335048"/>
              <a:gd name="connsiteX0" fmla="*/ 5038 w 4177513"/>
              <a:gd name="connsiteY0" fmla="*/ 709612 h 1435060"/>
              <a:gd name="connsiteX1" fmla="*/ 4166565 w 4177513"/>
              <a:gd name="connsiteY1" fmla="*/ 0 h 1435060"/>
              <a:gd name="connsiteX2" fmla="*/ 4177513 w 4177513"/>
              <a:gd name="connsiteY2" fmla="*/ 923969 h 1435060"/>
              <a:gd name="connsiteX3" fmla="*/ 0 w 4177513"/>
              <a:gd name="connsiteY3" fmla="*/ 1435060 h 1435060"/>
              <a:gd name="connsiteX4" fmla="*/ 5038 w 4177513"/>
              <a:gd name="connsiteY4" fmla="*/ 709612 h 1435060"/>
              <a:gd name="connsiteX0" fmla="*/ 5038 w 4181678"/>
              <a:gd name="connsiteY0" fmla="*/ 733424 h 1458872"/>
              <a:gd name="connsiteX1" fmla="*/ 4181678 w 4181678"/>
              <a:gd name="connsiteY1" fmla="*/ 0 h 1458872"/>
              <a:gd name="connsiteX2" fmla="*/ 4177513 w 4181678"/>
              <a:gd name="connsiteY2" fmla="*/ 947781 h 1458872"/>
              <a:gd name="connsiteX3" fmla="*/ 0 w 4181678"/>
              <a:gd name="connsiteY3" fmla="*/ 1458872 h 1458872"/>
              <a:gd name="connsiteX4" fmla="*/ 5038 w 4181678"/>
              <a:gd name="connsiteY4" fmla="*/ 733424 h 1458872"/>
              <a:gd name="connsiteX0" fmla="*/ 5038 w 4181678"/>
              <a:gd name="connsiteY0" fmla="*/ 733424 h 1458872"/>
              <a:gd name="connsiteX1" fmla="*/ 4181678 w 4181678"/>
              <a:gd name="connsiteY1" fmla="*/ 0 h 1458872"/>
              <a:gd name="connsiteX2" fmla="*/ 4177513 w 4181678"/>
              <a:gd name="connsiteY2" fmla="*/ 1046841 h 1458872"/>
              <a:gd name="connsiteX3" fmla="*/ 0 w 4181678"/>
              <a:gd name="connsiteY3" fmla="*/ 1458872 h 1458872"/>
              <a:gd name="connsiteX4" fmla="*/ 5038 w 4181678"/>
              <a:gd name="connsiteY4" fmla="*/ 733424 h 1458872"/>
              <a:gd name="connsiteX0" fmla="*/ 149 w 4176789"/>
              <a:gd name="connsiteY0" fmla="*/ 733424 h 1458872"/>
              <a:gd name="connsiteX1" fmla="*/ 4176789 w 4176789"/>
              <a:gd name="connsiteY1" fmla="*/ 0 h 1458872"/>
              <a:gd name="connsiteX2" fmla="*/ 4172624 w 4176789"/>
              <a:gd name="connsiteY2" fmla="*/ 1046841 h 1458872"/>
              <a:gd name="connsiteX3" fmla="*/ 9983 w 4176789"/>
              <a:gd name="connsiteY3" fmla="*/ 1458872 h 1458872"/>
              <a:gd name="connsiteX4" fmla="*/ 149 w 4176789"/>
              <a:gd name="connsiteY4" fmla="*/ 733424 h 1458872"/>
              <a:gd name="connsiteX0" fmla="*/ 19909 w 4196549"/>
              <a:gd name="connsiteY0" fmla="*/ 733424 h 1474112"/>
              <a:gd name="connsiteX1" fmla="*/ 4196549 w 4196549"/>
              <a:gd name="connsiteY1" fmla="*/ 0 h 1474112"/>
              <a:gd name="connsiteX2" fmla="*/ 4192384 w 4196549"/>
              <a:gd name="connsiteY2" fmla="*/ 1046841 h 1474112"/>
              <a:gd name="connsiteX3" fmla="*/ 0 w 4196549"/>
              <a:gd name="connsiteY3" fmla="*/ 1474112 h 1474112"/>
              <a:gd name="connsiteX4" fmla="*/ 19909 w 4196549"/>
              <a:gd name="connsiteY4" fmla="*/ 733424 h 1474112"/>
              <a:gd name="connsiteX0" fmla="*/ 19909 w 4210492"/>
              <a:gd name="connsiteY0" fmla="*/ 721518 h 1462206"/>
              <a:gd name="connsiteX1" fmla="*/ 4210492 w 4210492"/>
              <a:gd name="connsiteY1" fmla="*/ 0 h 1462206"/>
              <a:gd name="connsiteX2" fmla="*/ 4192384 w 4210492"/>
              <a:gd name="connsiteY2" fmla="*/ 1034935 h 1462206"/>
              <a:gd name="connsiteX3" fmla="*/ 0 w 4210492"/>
              <a:gd name="connsiteY3" fmla="*/ 1462206 h 1462206"/>
              <a:gd name="connsiteX4" fmla="*/ 19909 w 4210492"/>
              <a:gd name="connsiteY4" fmla="*/ 721518 h 1462206"/>
              <a:gd name="connsiteX0" fmla="*/ 19909 w 4210492"/>
              <a:gd name="connsiteY0" fmla="*/ 726280 h 1466968"/>
              <a:gd name="connsiteX1" fmla="*/ 4210492 w 4210492"/>
              <a:gd name="connsiteY1" fmla="*/ 0 h 1466968"/>
              <a:gd name="connsiteX2" fmla="*/ 4192384 w 4210492"/>
              <a:gd name="connsiteY2" fmla="*/ 1039697 h 1466968"/>
              <a:gd name="connsiteX3" fmla="*/ 0 w 4210492"/>
              <a:gd name="connsiteY3" fmla="*/ 1466968 h 1466968"/>
              <a:gd name="connsiteX4" fmla="*/ 19909 w 4210492"/>
              <a:gd name="connsiteY4" fmla="*/ 726280 h 1466968"/>
              <a:gd name="connsiteX0" fmla="*/ 19909 w 4210492"/>
              <a:gd name="connsiteY0" fmla="*/ 726280 h 1457443"/>
              <a:gd name="connsiteX1" fmla="*/ 4210492 w 4210492"/>
              <a:gd name="connsiteY1" fmla="*/ 0 h 1457443"/>
              <a:gd name="connsiteX2" fmla="*/ 4192384 w 4210492"/>
              <a:gd name="connsiteY2" fmla="*/ 1039697 h 1457443"/>
              <a:gd name="connsiteX3" fmla="*/ 0 w 4210492"/>
              <a:gd name="connsiteY3" fmla="*/ 1457443 h 1457443"/>
              <a:gd name="connsiteX4" fmla="*/ 19909 w 4210492"/>
              <a:gd name="connsiteY4" fmla="*/ 726280 h 1457443"/>
              <a:gd name="connsiteX0" fmla="*/ 19909 w 4210492"/>
              <a:gd name="connsiteY0" fmla="*/ 726280 h 1451093"/>
              <a:gd name="connsiteX1" fmla="*/ 4210492 w 4210492"/>
              <a:gd name="connsiteY1" fmla="*/ 0 h 1451093"/>
              <a:gd name="connsiteX2" fmla="*/ 4192384 w 4210492"/>
              <a:gd name="connsiteY2" fmla="*/ 1039697 h 1451093"/>
              <a:gd name="connsiteX3" fmla="*/ 0 w 4210492"/>
              <a:gd name="connsiteY3" fmla="*/ 1451093 h 1451093"/>
              <a:gd name="connsiteX4" fmla="*/ 19909 w 4210492"/>
              <a:gd name="connsiteY4" fmla="*/ 726280 h 145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492" h="1451093">
                <a:moveTo>
                  <a:pt x="19909" y="726280"/>
                </a:moveTo>
                <a:lnTo>
                  <a:pt x="4210492" y="0"/>
                </a:lnTo>
                <a:cubicBezTo>
                  <a:pt x="4210492" y="383633"/>
                  <a:pt x="4192384" y="656064"/>
                  <a:pt x="4192384" y="1039697"/>
                </a:cubicBezTo>
                <a:lnTo>
                  <a:pt x="0" y="1451093"/>
                </a:lnTo>
                <a:cubicBezTo>
                  <a:pt x="1679" y="1209277"/>
                  <a:pt x="18230" y="968096"/>
                  <a:pt x="19909" y="72628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25000">
                <a:schemeClr val="accent1">
                  <a:lumMod val="97000"/>
                  <a:lumOff val="3000"/>
                </a:schemeClr>
              </a:gs>
              <a:gs pos="0">
                <a:schemeClr val="accent1"/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24133" y="1797091"/>
            <a:ext cx="2063172" cy="1159314"/>
            <a:chOff x="9786597" y="1081857"/>
            <a:chExt cx="2063172" cy="1159314"/>
          </a:xfrm>
        </p:grpSpPr>
        <p:sp>
          <p:nvSpPr>
            <p:cNvPr id="19" name="Rectangle 27"/>
            <p:cNvSpPr/>
            <p:nvPr/>
          </p:nvSpPr>
          <p:spPr>
            <a:xfrm>
              <a:off x="10537220" y="1081857"/>
              <a:ext cx="1312549" cy="1043051"/>
            </a:xfrm>
            <a:custGeom>
              <a:avLst/>
              <a:gdLst>
                <a:gd name="connsiteX0" fmla="*/ 0 w 850392"/>
                <a:gd name="connsiteY0" fmla="*/ 0 h 851702"/>
                <a:gd name="connsiteX1" fmla="*/ 850392 w 850392"/>
                <a:gd name="connsiteY1" fmla="*/ 0 h 851702"/>
                <a:gd name="connsiteX2" fmla="*/ 850392 w 850392"/>
                <a:gd name="connsiteY2" fmla="*/ 851702 h 851702"/>
                <a:gd name="connsiteX3" fmla="*/ 0 w 850392"/>
                <a:gd name="connsiteY3" fmla="*/ 851702 h 851702"/>
                <a:gd name="connsiteX4" fmla="*/ 0 w 850392"/>
                <a:gd name="connsiteY4" fmla="*/ 0 h 851702"/>
                <a:gd name="connsiteX0" fmla="*/ 4762 w 855154"/>
                <a:gd name="connsiteY0" fmla="*/ 0 h 851702"/>
                <a:gd name="connsiteX1" fmla="*/ 855154 w 855154"/>
                <a:gd name="connsiteY1" fmla="*/ 0 h 851702"/>
                <a:gd name="connsiteX2" fmla="*/ 855154 w 855154"/>
                <a:gd name="connsiteY2" fmla="*/ 851702 h 851702"/>
                <a:gd name="connsiteX3" fmla="*/ 0 w 855154"/>
                <a:gd name="connsiteY3" fmla="*/ 851702 h 851702"/>
                <a:gd name="connsiteX4" fmla="*/ 4762 w 855154"/>
                <a:gd name="connsiteY4" fmla="*/ 0 h 8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154" h="851702">
                  <a:moveTo>
                    <a:pt x="4762" y="0"/>
                  </a:moveTo>
                  <a:lnTo>
                    <a:pt x="855154" y="0"/>
                  </a:lnTo>
                  <a:lnTo>
                    <a:pt x="855154" y="851702"/>
                  </a:lnTo>
                  <a:lnTo>
                    <a:pt x="0" y="851702"/>
                  </a:lnTo>
                  <a:cubicBezTo>
                    <a:pt x="1587" y="567801"/>
                    <a:pt x="3175" y="283901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7"/>
            <p:cNvSpPr/>
            <p:nvPr/>
          </p:nvSpPr>
          <p:spPr>
            <a:xfrm>
              <a:off x="9786597" y="2101127"/>
              <a:ext cx="2039431" cy="140044"/>
            </a:xfrm>
            <a:custGeom>
              <a:avLst/>
              <a:gdLst>
                <a:gd name="connsiteX0" fmla="*/ 0 w 850392"/>
                <a:gd name="connsiteY0" fmla="*/ 0 h 851702"/>
                <a:gd name="connsiteX1" fmla="*/ 850392 w 850392"/>
                <a:gd name="connsiteY1" fmla="*/ 0 h 851702"/>
                <a:gd name="connsiteX2" fmla="*/ 850392 w 850392"/>
                <a:gd name="connsiteY2" fmla="*/ 851702 h 851702"/>
                <a:gd name="connsiteX3" fmla="*/ 0 w 850392"/>
                <a:gd name="connsiteY3" fmla="*/ 851702 h 851702"/>
                <a:gd name="connsiteX4" fmla="*/ 0 w 850392"/>
                <a:gd name="connsiteY4" fmla="*/ 0 h 851702"/>
                <a:gd name="connsiteX0" fmla="*/ 4762 w 855154"/>
                <a:gd name="connsiteY0" fmla="*/ 0 h 851702"/>
                <a:gd name="connsiteX1" fmla="*/ 855154 w 855154"/>
                <a:gd name="connsiteY1" fmla="*/ 0 h 851702"/>
                <a:gd name="connsiteX2" fmla="*/ 855154 w 855154"/>
                <a:gd name="connsiteY2" fmla="*/ 851702 h 851702"/>
                <a:gd name="connsiteX3" fmla="*/ 0 w 855154"/>
                <a:gd name="connsiteY3" fmla="*/ 851702 h 851702"/>
                <a:gd name="connsiteX4" fmla="*/ 4762 w 855154"/>
                <a:gd name="connsiteY4" fmla="*/ 0 h 851702"/>
                <a:gd name="connsiteX0" fmla="*/ 4762 w 1812072"/>
                <a:gd name="connsiteY0" fmla="*/ 0 h 851702"/>
                <a:gd name="connsiteX1" fmla="*/ 1812072 w 1812072"/>
                <a:gd name="connsiteY1" fmla="*/ 0 h 851702"/>
                <a:gd name="connsiteX2" fmla="*/ 855154 w 1812072"/>
                <a:gd name="connsiteY2" fmla="*/ 851702 h 851702"/>
                <a:gd name="connsiteX3" fmla="*/ 0 w 1812072"/>
                <a:gd name="connsiteY3" fmla="*/ 851702 h 851702"/>
                <a:gd name="connsiteX4" fmla="*/ 4762 w 1812072"/>
                <a:gd name="connsiteY4" fmla="*/ 0 h 851702"/>
                <a:gd name="connsiteX0" fmla="*/ 755926 w 1812072"/>
                <a:gd name="connsiteY0" fmla="*/ 0 h 851702"/>
                <a:gd name="connsiteX1" fmla="*/ 1812072 w 1812072"/>
                <a:gd name="connsiteY1" fmla="*/ 0 h 851702"/>
                <a:gd name="connsiteX2" fmla="*/ 855154 w 1812072"/>
                <a:gd name="connsiteY2" fmla="*/ 851702 h 851702"/>
                <a:gd name="connsiteX3" fmla="*/ 0 w 1812072"/>
                <a:gd name="connsiteY3" fmla="*/ 851702 h 851702"/>
                <a:gd name="connsiteX4" fmla="*/ 755926 w 1812072"/>
                <a:gd name="connsiteY4" fmla="*/ 0 h 851702"/>
                <a:gd name="connsiteX0" fmla="*/ 739596 w 1812072"/>
                <a:gd name="connsiteY0" fmla="*/ 0 h 851702"/>
                <a:gd name="connsiteX1" fmla="*/ 1812072 w 1812072"/>
                <a:gd name="connsiteY1" fmla="*/ 0 h 851702"/>
                <a:gd name="connsiteX2" fmla="*/ 855154 w 1812072"/>
                <a:gd name="connsiteY2" fmla="*/ 851702 h 851702"/>
                <a:gd name="connsiteX3" fmla="*/ 0 w 1812072"/>
                <a:gd name="connsiteY3" fmla="*/ 851702 h 851702"/>
                <a:gd name="connsiteX4" fmla="*/ 739596 w 1812072"/>
                <a:gd name="connsiteY4" fmla="*/ 0 h 851702"/>
                <a:gd name="connsiteX0" fmla="*/ 726532 w 1799008"/>
                <a:gd name="connsiteY0" fmla="*/ 0 h 851702"/>
                <a:gd name="connsiteX1" fmla="*/ 1799008 w 1799008"/>
                <a:gd name="connsiteY1" fmla="*/ 0 h 851702"/>
                <a:gd name="connsiteX2" fmla="*/ 842090 w 1799008"/>
                <a:gd name="connsiteY2" fmla="*/ 851702 h 851702"/>
                <a:gd name="connsiteX3" fmla="*/ 0 w 1799008"/>
                <a:gd name="connsiteY3" fmla="*/ 851702 h 851702"/>
                <a:gd name="connsiteX4" fmla="*/ 726532 w 1799008"/>
                <a:gd name="connsiteY4" fmla="*/ 0 h 851702"/>
                <a:gd name="connsiteX0" fmla="*/ 726532 w 1799008"/>
                <a:gd name="connsiteY0" fmla="*/ 0 h 851702"/>
                <a:gd name="connsiteX1" fmla="*/ 1799008 w 1799008"/>
                <a:gd name="connsiteY1" fmla="*/ 0 h 851702"/>
                <a:gd name="connsiteX2" fmla="*/ 842090 w 1799008"/>
                <a:gd name="connsiteY2" fmla="*/ 851702 h 851702"/>
                <a:gd name="connsiteX3" fmla="*/ 0 w 1799008"/>
                <a:gd name="connsiteY3" fmla="*/ 851702 h 851702"/>
                <a:gd name="connsiteX4" fmla="*/ 726532 w 1799008"/>
                <a:gd name="connsiteY4" fmla="*/ 0 h 851702"/>
                <a:gd name="connsiteX0" fmla="*/ 726532 w 1799008"/>
                <a:gd name="connsiteY0" fmla="*/ 0 h 851702"/>
                <a:gd name="connsiteX1" fmla="*/ 1799008 w 1799008"/>
                <a:gd name="connsiteY1" fmla="*/ 0 h 851702"/>
                <a:gd name="connsiteX2" fmla="*/ 842090 w 1799008"/>
                <a:gd name="connsiteY2" fmla="*/ 851702 h 851702"/>
                <a:gd name="connsiteX3" fmla="*/ 0 w 1799008"/>
                <a:gd name="connsiteY3" fmla="*/ 851702 h 851702"/>
                <a:gd name="connsiteX4" fmla="*/ 726532 w 1799008"/>
                <a:gd name="connsiteY4" fmla="*/ 0 h 851702"/>
                <a:gd name="connsiteX0" fmla="*/ 720324 w 1799008"/>
                <a:gd name="connsiteY0" fmla="*/ 0 h 870792"/>
                <a:gd name="connsiteX1" fmla="*/ 1799008 w 1799008"/>
                <a:gd name="connsiteY1" fmla="*/ 19090 h 870792"/>
                <a:gd name="connsiteX2" fmla="*/ 842090 w 1799008"/>
                <a:gd name="connsiteY2" fmla="*/ 870792 h 870792"/>
                <a:gd name="connsiteX3" fmla="*/ 0 w 1799008"/>
                <a:gd name="connsiteY3" fmla="*/ 870792 h 870792"/>
                <a:gd name="connsiteX4" fmla="*/ 720324 w 1799008"/>
                <a:gd name="connsiteY4" fmla="*/ 0 h 870792"/>
                <a:gd name="connsiteX0" fmla="*/ 720324 w 1799008"/>
                <a:gd name="connsiteY0" fmla="*/ 0 h 870792"/>
                <a:gd name="connsiteX1" fmla="*/ 1799008 w 1799008"/>
                <a:gd name="connsiteY1" fmla="*/ 19090 h 870792"/>
                <a:gd name="connsiteX2" fmla="*/ 842090 w 1799008"/>
                <a:gd name="connsiteY2" fmla="*/ 870792 h 870792"/>
                <a:gd name="connsiteX3" fmla="*/ 0 w 1799008"/>
                <a:gd name="connsiteY3" fmla="*/ 870792 h 870792"/>
                <a:gd name="connsiteX4" fmla="*/ 720324 w 1799008"/>
                <a:gd name="connsiteY4" fmla="*/ 0 h 870792"/>
                <a:gd name="connsiteX0" fmla="*/ 720324 w 1799008"/>
                <a:gd name="connsiteY0" fmla="*/ 0 h 870792"/>
                <a:gd name="connsiteX1" fmla="*/ 1799008 w 1799008"/>
                <a:gd name="connsiteY1" fmla="*/ 19090 h 870792"/>
                <a:gd name="connsiteX2" fmla="*/ 842090 w 1799008"/>
                <a:gd name="connsiteY2" fmla="*/ 870792 h 870792"/>
                <a:gd name="connsiteX3" fmla="*/ 0 w 1799008"/>
                <a:gd name="connsiteY3" fmla="*/ 870792 h 870792"/>
                <a:gd name="connsiteX4" fmla="*/ 720324 w 1799008"/>
                <a:gd name="connsiteY4" fmla="*/ 0 h 870792"/>
                <a:gd name="connsiteX0" fmla="*/ 725222 w 1803906"/>
                <a:gd name="connsiteY0" fmla="*/ 0 h 870792"/>
                <a:gd name="connsiteX1" fmla="*/ 1803906 w 1803906"/>
                <a:gd name="connsiteY1" fmla="*/ 19090 h 870792"/>
                <a:gd name="connsiteX2" fmla="*/ 846988 w 1803906"/>
                <a:gd name="connsiteY2" fmla="*/ 870792 h 870792"/>
                <a:gd name="connsiteX3" fmla="*/ 0 w 1803906"/>
                <a:gd name="connsiteY3" fmla="*/ 870792 h 870792"/>
                <a:gd name="connsiteX4" fmla="*/ 725222 w 1803906"/>
                <a:gd name="connsiteY4" fmla="*/ 0 h 870792"/>
                <a:gd name="connsiteX0" fmla="*/ 722772 w 1803906"/>
                <a:gd name="connsiteY0" fmla="*/ 0 h 885853"/>
                <a:gd name="connsiteX1" fmla="*/ 1803906 w 1803906"/>
                <a:gd name="connsiteY1" fmla="*/ 34151 h 885853"/>
                <a:gd name="connsiteX2" fmla="*/ 846988 w 1803906"/>
                <a:gd name="connsiteY2" fmla="*/ 885853 h 885853"/>
                <a:gd name="connsiteX3" fmla="*/ 0 w 1803906"/>
                <a:gd name="connsiteY3" fmla="*/ 885853 h 885853"/>
                <a:gd name="connsiteX4" fmla="*/ 722772 w 1803906"/>
                <a:gd name="connsiteY4" fmla="*/ 0 h 885853"/>
                <a:gd name="connsiteX0" fmla="*/ 722772 w 1816970"/>
                <a:gd name="connsiteY0" fmla="*/ 0 h 885853"/>
                <a:gd name="connsiteX1" fmla="*/ 1816970 w 1816970"/>
                <a:gd name="connsiteY1" fmla="*/ 14068 h 885853"/>
                <a:gd name="connsiteX2" fmla="*/ 846988 w 1816970"/>
                <a:gd name="connsiteY2" fmla="*/ 885853 h 885853"/>
                <a:gd name="connsiteX3" fmla="*/ 0 w 1816970"/>
                <a:gd name="connsiteY3" fmla="*/ 885853 h 885853"/>
                <a:gd name="connsiteX4" fmla="*/ 722772 w 1816970"/>
                <a:gd name="connsiteY4" fmla="*/ 0 h 885853"/>
                <a:gd name="connsiteX0" fmla="*/ 722772 w 1816970"/>
                <a:gd name="connsiteY0" fmla="*/ 0 h 885853"/>
                <a:gd name="connsiteX1" fmla="*/ 1816970 w 1816970"/>
                <a:gd name="connsiteY1" fmla="*/ 14068 h 885853"/>
                <a:gd name="connsiteX2" fmla="*/ 846988 w 1816970"/>
                <a:gd name="connsiteY2" fmla="*/ 885853 h 885853"/>
                <a:gd name="connsiteX3" fmla="*/ 0 w 1816970"/>
                <a:gd name="connsiteY3" fmla="*/ 885853 h 885853"/>
                <a:gd name="connsiteX4" fmla="*/ 722772 w 1816970"/>
                <a:gd name="connsiteY4" fmla="*/ 0 h 885853"/>
                <a:gd name="connsiteX0" fmla="*/ 722772 w 1816970"/>
                <a:gd name="connsiteY0" fmla="*/ 0 h 885853"/>
                <a:gd name="connsiteX1" fmla="*/ 1816970 w 1816970"/>
                <a:gd name="connsiteY1" fmla="*/ 14068 h 885853"/>
                <a:gd name="connsiteX2" fmla="*/ 846988 w 1816970"/>
                <a:gd name="connsiteY2" fmla="*/ 885853 h 885853"/>
                <a:gd name="connsiteX3" fmla="*/ 0 w 1816970"/>
                <a:gd name="connsiteY3" fmla="*/ 885853 h 885853"/>
                <a:gd name="connsiteX4" fmla="*/ 722772 w 1816970"/>
                <a:gd name="connsiteY4" fmla="*/ 0 h 885853"/>
                <a:gd name="connsiteX0" fmla="*/ 722772 w 2088042"/>
                <a:gd name="connsiteY0" fmla="*/ 0 h 885853"/>
                <a:gd name="connsiteX1" fmla="*/ 2088042 w 2088042"/>
                <a:gd name="connsiteY1" fmla="*/ 54235 h 885853"/>
                <a:gd name="connsiteX2" fmla="*/ 846988 w 2088042"/>
                <a:gd name="connsiteY2" fmla="*/ 885853 h 885853"/>
                <a:gd name="connsiteX3" fmla="*/ 0 w 2088042"/>
                <a:gd name="connsiteY3" fmla="*/ 885853 h 885853"/>
                <a:gd name="connsiteX4" fmla="*/ 722772 w 2088042"/>
                <a:gd name="connsiteY4" fmla="*/ 0 h 885853"/>
                <a:gd name="connsiteX0" fmla="*/ 722772 w 2094574"/>
                <a:gd name="connsiteY0" fmla="*/ 0 h 885853"/>
                <a:gd name="connsiteX1" fmla="*/ 2094574 w 2094574"/>
                <a:gd name="connsiteY1" fmla="*/ 74319 h 885853"/>
                <a:gd name="connsiteX2" fmla="*/ 846988 w 2094574"/>
                <a:gd name="connsiteY2" fmla="*/ 885853 h 885853"/>
                <a:gd name="connsiteX3" fmla="*/ 0 w 2094574"/>
                <a:gd name="connsiteY3" fmla="*/ 885853 h 885853"/>
                <a:gd name="connsiteX4" fmla="*/ 722772 w 2094574"/>
                <a:gd name="connsiteY4" fmla="*/ 0 h 885853"/>
                <a:gd name="connsiteX0" fmla="*/ 722772 w 2097840"/>
                <a:gd name="connsiteY0" fmla="*/ 0 h 885853"/>
                <a:gd name="connsiteX1" fmla="*/ 2097840 w 2097840"/>
                <a:gd name="connsiteY1" fmla="*/ 54235 h 885853"/>
                <a:gd name="connsiteX2" fmla="*/ 846988 w 2097840"/>
                <a:gd name="connsiteY2" fmla="*/ 885853 h 885853"/>
                <a:gd name="connsiteX3" fmla="*/ 0 w 2097840"/>
                <a:gd name="connsiteY3" fmla="*/ 885853 h 885853"/>
                <a:gd name="connsiteX4" fmla="*/ 722772 w 2097840"/>
                <a:gd name="connsiteY4" fmla="*/ 0 h 885853"/>
                <a:gd name="connsiteX0" fmla="*/ 722772 w 2097840"/>
                <a:gd name="connsiteY0" fmla="*/ 0 h 885853"/>
                <a:gd name="connsiteX1" fmla="*/ 2097840 w 2097840"/>
                <a:gd name="connsiteY1" fmla="*/ 54235 h 885853"/>
                <a:gd name="connsiteX2" fmla="*/ 1079686 w 2097840"/>
                <a:gd name="connsiteY2" fmla="*/ 885853 h 885853"/>
                <a:gd name="connsiteX3" fmla="*/ 0 w 2097840"/>
                <a:gd name="connsiteY3" fmla="*/ 885853 h 885853"/>
                <a:gd name="connsiteX4" fmla="*/ 722772 w 2097840"/>
                <a:gd name="connsiteY4" fmla="*/ 0 h 885853"/>
                <a:gd name="connsiteX0" fmla="*/ 722772 w 2097840"/>
                <a:gd name="connsiteY0" fmla="*/ 0 h 885853"/>
                <a:gd name="connsiteX1" fmla="*/ 2097840 w 2097840"/>
                <a:gd name="connsiteY1" fmla="*/ 54235 h 885853"/>
                <a:gd name="connsiteX2" fmla="*/ 1122183 w 2097840"/>
                <a:gd name="connsiteY2" fmla="*/ 868432 h 885853"/>
                <a:gd name="connsiteX3" fmla="*/ 0 w 2097840"/>
                <a:gd name="connsiteY3" fmla="*/ 885853 h 885853"/>
                <a:gd name="connsiteX4" fmla="*/ 722772 w 2097840"/>
                <a:gd name="connsiteY4" fmla="*/ 0 h 885853"/>
                <a:gd name="connsiteX0" fmla="*/ 722772 w 2097840"/>
                <a:gd name="connsiteY0" fmla="*/ 0 h 885853"/>
                <a:gd name="connsiteX1" fmla="*/ 2097840 w 2097840"/>
                <a:gd name="connsiteY1" fmla="*/ 54235 h 885853"/>
                <a:gd name="connsiteX2" fmla="*/ 1125016 w 2097840"/>
                <a:gd name="connsiteY2" fmla="*/ 885853 h 885853"/>
                <a:gd name="connsiteX3" fmla="*/ 0 w 2097840"/>
                <a:gd name="connsiteY3" fmla="*/ 885853 h 885853"/>
                <a:gd name="connsiteX4" fmla="*/ 722772 w 2097840"/>
                <a:gd name="connsiteY4" fmla="*/ 0 h 88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840" h="885853">
                  <a:moveTo>
                    <a:pt x="722772" y="0"/>
                  </a:moveTo>
                  <a:lnTo>
                    <a:pt x="2097840" y="54235"/>
                  </a:lnTo>
                  <a:lnTo>
                    <a:pt x="1125016" y="885853"/>
                  </a:lnTo>
                  <a:lnTo>
                    <a:pt x="0" y="885853"/>
                  </a:lnTo>
                  <a:cubicBezTo>
                    <a:pt x="552398" y="223348"/>
                    <a:pt x="298392" y="541010"/>
                    <a:pt x="72277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74582" y="1985367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ris Thin" panose="00000300000000000000" pitchFamily="50" charset="0"/>
              </a:rPr>
              <a:t>100m</a:t>
            </a:r>
            <a:endParaRPr lang="id-ID" sz="3200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6399" y="3153373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eris Thin" panose="00000300000000000000" pitchFamily="50" charset="0"/>
              </a:rPr>
              <a:t>92%</a:t>
            </a:r>
            <a:endParaRPr lang="id-ID" sz="2000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0662" y="3997622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ris Thin" panose="00000300000000000000" pitchFamily="50" charset="0"/>
              </a:rPr>
              <a:t>80%</a:t>
            </a:r>
            <a:endParaRPr lang="id-ID" sz="3200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5168" y="4974871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eris Thin" panose="00000300000000000000" pitchFamily="50" charset="0"/>
              </a:rPr>
              <a:t>$2py</a:t>
            </a:r>
            <a:endParaRPr lang="id-ID" sz="2400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360" y="2656437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Unbanked Population in Pakistan</a:t>
            </a:r>
            <a:endParaRPr lang="id-ID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0362" y="3329537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Adult Cell Phone Users</a:t>
            </a:r>
            <a:endParaRPr lang="id-ID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9" name="TextBox 34"/>
          <p:cNvSpPr txBox="1"/>
          <p:nvPr/>
        </p:nvSpPr>
        <p:spPr>
          <a:xfrm>
            <a:off x="790361" y="3602883"/>
            <a:ext cx="2765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chemeClr val="bg1"/>
                </a:solidFill>
              </a:rPr>
              <a:t>Get paid in cash by factories</a:t>
            </a:r>
            <a:endParaRPr lang="en-U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363" y="4066137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Income Under $10k / Year</a:t>
            </a:r>
            <a:endParaRPr lang="id-ID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0361" y="4802737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Avg. Revenue / Customer</a:t>
            </a:r>
            <a:endParaRPr lang="id-ID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8471" y="2673804"/>
            <a:ext cx="378116" cy="378116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4" name="Freeform 59"/>
          <p:cNvSpPr>
            <a:spLocks noEditPoints="1"/>
          </p:cNvSpPr>
          <p:nvPr/>
        </p:nvSpPr>
        <p:spPr bwMode="auto">
          <a:xfrm>
            <a:off x="227027" y="4117289"/>
            <a:ext cx="503273" cy="378035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5" name="TextBox 54"/>
          <p:cNvSpPr txBox="1"/>
          <p:nvPr/>
        </p:nvSpPr>
        <p:spPr>
          <a:xfrm>
            <a:off x="7637283" y="2074267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ris Thin" panose="00000300000000000000" pitchFamily="50" charset="0"/>
              </a:rPr>
              <a:t>Total</a:t>
            </a:r>
            <a:r>
              <a:rPr lang="id-ID" sz="3200" b="1" dirty="0">
                <a:solidFill>
                  <a:schemeClr val="bg1">
                    <a:lumMod val="65000"/>
                  </a:schemeClr>
                </a:solidFill>
                <a:latin typeface="Neris Thin" panose="00000300000000000000" pitchFamily="50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Addressable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83910" y="2570120"/>
            <a:ext cx="384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Market:</a:t>
            </a:r>
            <a:r>
              <a:rPr lang="id-ID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Neris Thin" panose="00000300000000000000" pitchFamily="50" charset="0"/>
              </a:rPr>
            </a:br>
            <a:r>
              <a:rPr lang="en-US" sz="3200" dirty="0">
                <a:solidFill>
                  <a:schemeClr val="bg1"/>
                </a:solidFill>
                <a:latin typeface="Neris Thin" panose="00000300000000000000" pitchFamily="50" charset="0"/>
              </a:rPr>
              <a:t>$147m</a:t>
            </a:r>
          </a:p>
        </p:txBody>
      </p:sp>
      <p:sp>
        <p:nvSpPr>
          <p:cNvPr id="52" name="Shape 2792"/>
          <p:cNvSpPr/>
          <p:nvPr/>
        </p:nvSpPr>
        <p:spPr>
          <a:xfrm>
            <a:off x="234682" y="4788890"/>
            <a:ext cx="449863" cy="44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58" name="Elbow Connector 57"/>
          <p:cNvCxnSpPr/>
          <p:nvPr/>
        </p:nvCxnSpPr>
        <p:spPr>
          <a:xfrm rot="16200000" flipH="1">
            <a:off x="5702690" y="4157907"/>
            <a:ext cx="3079298" cy="11109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49349" y="5379277"/>
            <a:ext cx="279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Neris Thin" panose="00000300000000000000" pitchFamily="50" charset="0"/>
              </a:rPr>
              <a:t>Conservative Estimate</a:t>
            </a:r>
            <a:endParaRPr lang="en-US" sz="2400" b="1" dirty="0">
              <a:solidFill>
                <a:schemeClr val="accent3"/>
              </a:solidFill>
              <a:latin typeface="Neris Thin" panose="00000300000000000000" pitchFamily="50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98972" y="3342497"/>
            <a:ext cx="337914" cy="490484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63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111"/>
            <p:cNvSpPr>
              <a:spLocks/>
            </p:cNvSpPr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112"/>
            <p:cNvSpPr>
              <a:spLocks/>
            </p:cNvSpPr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6" name="Oval 65"/>
          <p:cNvSpPr/>
          <p:nvPr/>
        </p:nvSpPr>
        <p:spPr>
          <a:xfrm>
            <a:off x="7717442" y="3002453"/>
            <a:ext cx="1434795" cy="720999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7" name="Elbow Connector 66"/>
          <p:cNvCxnSpPr/>
          <p:nvPr/>
        </p:nvCxnSpPr>
        <p:spPr>
          <a:xfrm rot="16200000" flipH="1">
            <a:off x="7996605" y="3752949"/>
            <a:ext cx="1202752" cy="110851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323717" y="3710494"/>
            <a:ext cx="254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Neris Thin" panose="00000300000000000000" pitchFamily="50" charset="0"/>
              </a:rPr>
              <a:t>2018 Target Market: </a:t>
            </a:r>
            <a:r>
              <a:rPr lang="en-US" sz="2400" b="1" dirty="0">
                <a:solidFill>
                  <a:srgbClr val="FF0000"/>
                </a:solidFill>
                <a:latin typeface="Neris Thin" panose="00000300000000000000" pitchFamily="50" charset="0"/>
              </a:rPr>
              <a:t>$1.5m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38742" y="1257285"/>
            <a:ext cx="4699020" cy="4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0114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1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34" grpId="0"/>
      <p:bldP spid="44" grpId="0" animBg="1"/>
      <p:bldP spid="55" grpId="0"/>
      <p:bldP spid="56" grpId="0"/>
      <p:bldP spid="59" grpId="0"/>
      <p:bldP spid="66" grpId="0" animBg="1"/>
      <p:bldP spid="71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2163" y="505872"/>
            <a:ext cx="9797066" cy="665285"/>
          </a:xfrm>
        </p:spPr>
        <p:txBody>
          <a:bodyPr/>
          <a:lstStyle/>
          <a:p>
            <a:r>
              <a:rPr lang="en-US" b="1" dirty="0"/>
              <a:t>Market Validation &amp; Research</a:t>
            </a:r>
            <a:endParaRPr lang="id-ID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912163" y="1449837"/>
            <a:ext cx="9456630" cy="240851"/>
          </a:xfrm>
        </p:spPr>
        <p:txBody>
          <a:bodyPr/>
          <a:lstStyle/>
          <a:p>
            <a:r>
              <a:rPr lang="en-US" sz="1600" dirty="0">
                <a:latin typeface="Neris Thin" panose="00000300000000000000"/>
              </a:rPr>
              <a:t>Interviewed lower-middle income workers paid daily cash wages in 4 different factories to gauge if they would use product, as well as the viability of product to such customers </a:t>
            </a:r>
            <a:endParaRPr lang="id-ID" sz="1600" dirty="0">
              <a:latin typeface="Neris Thin" panose="000003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025" y="2077941"/>
            <a:ext cx="32294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Average Income of $1250/</a:t>
            </a:r>
            <a:r>
              <a:rPr lang="en-US" sz="1600" b="1" dirty="0" err="1">
                <a:solidFill>
                  <a:schemeClr val="bg1"/>
                </a:solidFill>
                <a:latin typeface="Neris Thin" panose="00000300000000000000"/>
              </a:rPr>
              <a:t>Yr</a:t>
            </a: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 (Average GDP)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Neris Thin" panose="000003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Typical Blue Collar Workers (90M, 40F)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Neris Thin" panose="000003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Everyone had access to own cell phone for personal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Neris Thin" panose="000003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Cash based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Neris Thin" panose="000003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27/130 said that they do send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Neris Thin" panose="000003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~22% people saved (80% of these &lt; </a:t>
            </a:r>
            <a:r>
              <a:rPr lang="en-US" sz="1600" b="1" dirty="0" err="1">
                <a:solidFill>
                  <a:schemeClr val="bg1"/>
                </a:solidFill>
                <a:latin typeface="Neris Thin" panose="00000300000000000000"/>
              </a:rPr>
              <a:t>Rs</a:t>
            </a: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 500)</a:t>
            </a:r>
            <a:endParaRPr lang="id-ID" sz="16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480761"/>
              </p:ext>
            </p:extLst>
          </p:nvPr>
        </p:nvGraphicFramePr>
        <p:xfrm>
          <a:off x="612076" y="2077941"/>
          <a:ext cx="3661343" cy="29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393058"/>
              </p:ext>
            </p:extLst>
          </p:nvPr>
        </p:nvGraphicFramePr>
        <p:xfrm>
          <a:off x="7664267" y="2077941"/>
          <a:ext cx="4082974" cy="29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19983" y="5281127"/>
            <a:ext cx="280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64 of 130 people said that they would trust sending or receiving money via phones on text</a:t>
            </a:r>
            <a:endParaRPr lang="id-ID" sz="16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4325" y="5290458"/>
            <a:ext cx="3146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All people had texting capability in Urdu or English: 40 Frequent, 18 Usual and 72 Occasional ‘</a:t>
            </a:r>
            <a:r>
              <a:rPr lang="en-US" sz="1600" b="1" dirty="0" err="1">
                <a:solidFill>
                  <a:schemeClr val="bg1"/>
                </a:solidFill>
                <a:latin typeface="Neris Thin" panose="00000300000000000000"/>
              </a:rPr>
              <a:t>Texters</a:t>
            </a: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’</a:t>
            </a:r>
            <a:endParaRPr lang="id-ID" sz="16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9983" y="1083130"/>
            <a:ext cx="8381897" cy="47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Neris Thin" panose="000003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0632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Model &amp; Revenue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7134334" y="2563352"/>
            <a:ext cx="916364" cy="3405283"/>
            <a:chOff x="6373744" y="1718642"/>
            <a:chExt cx="1008000" cy="3935482"/>
          </a:xfrm>
        </p:grpSpPr>
        <p:sp>
          <p:nvSpPr>
            <p:cNvPr id="5" name="Freeform 4"/>
            <p:cNvSpPr/>
            <p:nvPr/>
          </p:nvSpPr>
          <p:spPr>
            <a:xfrm flipH="1" flipV="1">
              <a:off x="6373744" y="2070791"/>
              <a:ext cx="504000" cy="3583333"/>
            </a:xfrm>
            <a:custGeom>
              <a:avLst/>
              <a:gdLst>
                <a:gd name="connsiteX0" fmla="*/ 504000 w 504000"/>
                <a:gd name="connsiteY0" fmla="*/ 3583333 h 3583333"/>
                <a:gd name="connsiteX1" fmla="*/ 0 w 504000"/>
                <a:gd name="connsiteY1" fmla="*/ 3262658 h 3583333"/>
                <a:gd name="connsiteX2" fmla="*/ 0 w 504000"/>
                <a:gd name="connsiteY2" fmla="*/ 320675 h 3583333"/>
                <a:gd name="connsiteX3" fmla="*/ 0 w 504000"/>
                <a:gd name="connsiteY3" fmla="*/ 0 h 3583333"/>
                <a:gd name="connsiteX4" fmla="*/ 504000 w 504000"/>
                <a:gd name="connsiteY4" fmla="*/ 320675 h 3583333"/>
                <a:gd name="connsiteX5" fmla="*/ 504000 w 504000"/>
                <a:gd name="connsiteY5" fmla="*/ 3262658 h 35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3583333">
                  <a:moveTo>
                    <a:pt x="504000" y="3583333"/>
                  </a:moveTo>
                  <a:lnTo>
                    <a:pt x="0" y="3262658"/>
                  </a:lnTo>
                  <a:lnTo>
                    <a:pt x="0" y="320675"/>
                  </a:lnTo>
                  <a:lnTo>
                    <a:pt x="0" y="0"/>
                  </a:lnTo>
                  <a:lnTo>
                    <a:pt x="504000" y="320675"/>
                  </a:lnTo>
                  <a:lnTo>
                    <a:pt x="504000" y="32626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Freeform 5"/>
            <p:cNvSpPr/>
            <p:nvPr/>
          </p:nvSpPr>
          <p:spPr>
            <a:xfrm flipV="1">
              <a:off x="6877744" y="2070791"/>
              <a:ext cx="504000" cy="3583333"/>
            </a:xfrm>
            <a:custGeom>
              <a:avLst/>
              <a:gdLst>
                <a:gd name="connsiteX0" fmla="*/ 504000 w 504000"/>
                <a:gd name="connsiteY0" fmla="*/ 3583333 h 3583333"/>
                <a:gd name="connsiteX1" fmla="*/ 0 w 504000"/>
                <a:gd name="connsiteY1" fmla="*/ 3262658 h 3583333"/>
                <a:gd name="connsiteX2" fmla="*/ 0 w 504000"/>
                <a:gd name="connsiteY2" fmla="*/ 320675 h 3583333"/>
                <a:gd name="connsiteX3" fmla="*/ 0 w 504000"/>
                <a:gd name="connsiteY3" fmla="*/ 0 h 3583333"/>
                <a:gd name="connsiteX4" fmla="*/ 504000 w 504000"/>
                <a:gd name="connsiteY4" fmla="*/ 320675 h 3583333"/>
                <a:gd name="connsiteX5" fmla="*/ 504000 w 504000"/>
                <a:gd name="connsiteY5" fmla="*/ 3262658 h 35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3583333">
                  <a:moveTo>
                    <a:pt x="504000" y="3583333"/>
                  </a:moveTo>
                  <a:lnTo>
                    <a:pt x="0" y="3262658"/>
                  </a:lnTo>
                  <a:lnTo>
                    <a:pt x="0" y="320675"/>
                  </a:lnTo>
                  <a:lnTo>
                    <a:pt x="0" y="0"/>
                  </a:lnTo>
                  <a:lnTo>
                    <a:pt x="504000" y="320675"/>
                  </a:lnTo>
                  <a:lnTo>
                    <a:pt x="504000" y="32626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 	</a:t>
              </a:r>
            </a:p>
          </p:txBody>
        </p:sp>
        <p:sp>
          <p:nvSpPr>
            <p:cNvPr id="7" name="Diamond 6"/>
            <p:cNvSpPr/>
            <p:nvPr/>
          </p:nvSpPr>
          <p:spPr>
            <a:xfrm>
              <a:off x="6373744" y="1718642"/>
              <a:ext cx="1008000" cy="704298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61678" y="3309088"/>
            <a:ext cx="916364" cy="2682437"/>
            <a:chOff x="6373744" y="1718642"/>
            <a:chExt cx="1008000" cy="3935482"/>
          </a:xfrm>
        </p:grpSpPr>
        <p:sp>
          <p:nvSpPr>
            <p:cNvPr id="9" name="Freeform 8"/>
            <p:cNvSpPr/>
            <p:nvPr/>
          </p:nvSpPr>
          <p:spPr>
            <a:xfrm flipH="1" flipV="1">
              <a:off x="6373744" y="2070789"/>
              <a:ext cx="504000" cy="3583334"/>
            </a:xfrm>
            <a:custGeom>
              <a:avLst/>
              <a:gdLst>
                <a:gd name="connsiteX0" fmla="*/ 504000 w 504000"/>
                <a:gd name="connsiteY0" fmla="*/ 3583333 h 3583333"/>
                <a:gd name="connsiteX1" fmla="*/ 0 w 504000"/>
                <a:gd name="connsiteY1" fmla="*/ 3262658 h 3583333"/>
                <a:gd name="connsiteX2" fmla="*/ 0 w 504000"/>
                <a:gd name="connsiteY2" fmla="*/ 320675 h 3583333"/>
                <a:gd name="connsiteX3" fmla="*/ 0 w 504000"/>
                <a:gd name="connsiteY3" fmla="*/ 0 h 3583333"/>
                <a:gd name="connsiteX4" fmla="*/ 504000 w 504000"/>
                <a:gd name="connsiteY4" fmla="*/ 320675 h 3583333"/>
                <a:gd name="connsiteX5" fmla="*/ 504000 w 504000"/>
                <a:gd name="connsiteY5" fmla="*/ 3262658 h 35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3583333">
                  <a:moveTo>
                    <a:pt x="504000" y="3583333"/>
                  </a:moveTo>
                  <a:lnTo>
                    <a:pt x="0" y="3262658"/>
                  </a:lnTo>
                  <a:lnTo>
                    <a:pt x="0" y="320675"/>
                  </a:lnTo>
                  <a:lnTo>
                    <a:pt x="0" y="0"/>
                  </a:lnTo>
                  <a:lnTo>
                    <a:pt x="504000" y="320675"/>
                  </a:lnTo>
                  <a:lnTo>
                    <a:pt x="504000" y="32626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877744" y="2070791"/>
              <a:ext cx="504000" cy="3583333"/>
            </a:xfrm>
            <a:custGeom>
              <a:avLst/>
              <a:gdLst>
                <a:gd name="connsiteX0" fmla="*/ 504000 w 504000"/>
                <a:gd name="connsiteY0" fmla="*/ 3583333 h 3583333"/>
                <a:gd name="connsiteX1" fmla="*/ 0 w 504000"/>
                <a:gd name="connsiteY1" fmla="*/ 3262658 h 3583333"/>
                <a:gd name="connsiteX2" fmla="*/ 0 w 504000"/>
                <a:gd name="connsiteY2" fmla="*/ 320675 h 3583333"/>
                <a:gd name="connsiteX3" fmla="*/ 0 w 504000"/>
                <a:gd name="connsiteY3" fmla="*/ 0 h 3583333"/>
                <a:gd name="connsiteX4" fmla="*/ 504000 w 504000"/>
                <a:gd name="connsiteY4" fmla="*/ 320675 h 3583333"/>
                <a:gd name="connsiteX5" fmla="*/ 504000 w 504000"/>
                <a:gd name="connsiteY5" fmla="*/ 3262658 h 35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3583333">
                  <a:moveTo>
                    <a:pt x="504000" y="3583333"/>
                  </a:moveTo>
                  <a:lnTo>
                    <a:pt x="0" y="3262658"/>
                  </a:lnTo>
                  <a:lnTo>
                    <a:pt x="0" y="320675"/>
                  </a:lnTo>
                  <a:lnTo>
                    <a:pt x="0" y="0"/>
                  </a:lnTo>
                  <a:lnTo>
                    <a:pt x="504000" y="320675"/>
                  </a:lnTo>
                  <a:lnTo>
                    <a:pt x="504000" y="326265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 	</a:t>
              </a:r>
            </a:p>
          </p:txBody>
        </p:sp>
        <p:sp>
          <p:nvSpPr>
            <p:cNvPr id="11" name="Diamond 10"/>
            <p:cNvSpPr/>
            <p:nvPr/>
          </p:nvSpPr>
          <p:spPr>
            <a:xfrm>
              <a:off x="6373744" y="1718642"/>
              <a:ext cx="1008000" cy="704298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389022" y="2426487"/>
            <a:ext cx="916364" cy="3535628"/>
            <a:chOff x="6373744" y="2118394"/>
            <a:chExt cx="1008000" cy="3535729"/>
          </a:xfrm>
        </p:grpSpPr>
        <p:sp>
          <p:nvSpPr>
            <p:cNvPr id="13" name="Freeform 12"/>
            <p:cNvSpPr/>
            <p:nvPr/>
          </p:nvSpPr>
          <p:spPr>
            <a:xfrm flipH="1" flipV="1">
              <a:off x="6373744" y="2422940"/>
              <a:ext cx="504000" cy="3231183"/>
            </a:xfrm>
            <a:custGeom>
              <a:avLst/>
              <a:gdLst>
                <a:gd name="connsiteX0" fmla="*/ 504000 w 504000"/>
                <a:gd name="connsiteY0" fmla="*/ 3583333 h 3583333"/>
                <a:gd name="connsiteX1" fmla="*/ 0 w 504000"/>
                <a:gd name="connsiteY1" fmla="*/ 3262658 h 3583333"/>
                <a:gd name="connsiteX2" fmla="*/ 0 w 504000"/>
                <a:gd name="connsiteY2" fmla="*/ 320675 h 3583333"/>
                <a:gd name="connsiteX3" fmla="*/ 0 w 504000"/>
                <a:gd name="connsiteY3" fmla="*/ 0 h 3583333"/>
                <a:gd name="connsiteX4" fmla="*/ 504000 w 504000"/>
                <a:gd name="connsiteY4" fmla="*/ 320675 h 3583333"/>
                <a:gd name="connsiteX5" fmla="*/ 504000 w 504000"/>
                <a:gd name="connsiteY5" fmla="*/ 3262658 h 35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3583333">
                  <a:moveTo>
                    <a:pt x="504000" y="3583333"/>
                  </a:moveTo>
                  <a:lnTo>
                    <a:pt x="0" y="3262658"/>
                  </a:lnTo>
                  <a:lnTo>
                    <a:pt x="0" y="320675"/>
                  </a:lnTo>
                  <a:lnTo>
                    <a:pt x="0" y="0"/>
                  </a:lnTo>
                  <a:lnTo>
                    <a:pt x="504000" y="320675"/>
                  </a:lnTo>
                  <a:lnTo>
                    <a:pt x="504000" y="32626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6877744" y="2422940"/>
              <a:ext cx="504000" cy="3231183"/>
            </a:xfrm>
            <a:custGeom>
              <a:avLst/>
              <a:gdLst>
                <a:gd name="connsiteX0" fmla="*/ 504000 w 504000"/>
                <a:gd name="connsiteY0" fmla="*/ 3583333 h 3583333"/>
                <a:gd name="connsiteX1" fmla="*/ 0 w 504000"/>
                <a:gd name="connsiteY1" fmla="*/ 3262658 h 3583333"/>
                <a:gd name="connsiteX2" fmla="*/ 0 w 504000"/>
                <a:gd name="connsiteY2" fmla="*/ 320675 h 3583333"/>
                <a:gd name="connsiteX3" fmla="*/ 0 w 504000"/>
                <a:gd name="connsiteY3" fmla="*/ 0 h 3583333"/>
                <a:gd name="connsiteX4" fmla="*/ 504000 w 504000"/>
                <a:gd name="connsiteY4" fmla="*/ 320675 h 3583333"/>
                <a:gd name="connsiteX5" fmla="*/ 504000 w 504000"/>
                <a:gd name="connsiteY5" fmla="*/ 3262658 h 35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3583333">
                  <a:moveTo>
                    <a:pt x="504000" y="3583333"/>
                  </a:moveTo>
                  <a:lnTo>
                    <a:pt x="0" y="3262658"/>
                  </a:lnTo>
                  <a:lnTo>
                    <a:pt x="0" y="320675"/>
                  </a:lnTo>
                  <a:lnTo>
                    <a:pt x="0" y="0"/>
                  </a:lnTo>
                  <a:lnTo>
                    <a:pt x="504000" y="320675"/>
                  </a:lnTo>
                  <a:lnTo>
                    <a:pt x="504000" y="326265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 	</a:t>
              </a:r>
            </a:p>
          </p:txBody>
        </p:sp>
        <p:sp>
          <p:nvSpPr>
            <p:cNvPr id="15" name="Diamond 14"/>
            <p:cNvSpPr/>
            <p:nvPr/>
          </p:nvSpPr>
          <p:spPr>
            <a:xfrm>
              <a:off x="6373744" y="2118394"/>
              <a:ext cx="1008000" cy="60909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516366" y="3687127"/>
            <a:ext cx="916364" cy="2322401"/>
            <a:chOff x="6373744" y="1258063"/>
            <a:chExt cx="1008000" cy="4635619"/>
          </a:xfrm>
        </p:grpSpPr>
        <p:sp>
          <p:nvSpPr>
            <p:cNvPr id="17" name="Freeform 16"/>
            <p:cNvSpPr/>
            <p:nvPr/>
          </p:nvSpPr>
          <p:spPr>
            <a:xfrm flipH="1" flipV="1">
              <a:off x="6373744" y="1766735"/>
              <a:ext cx="504000" cy="4126947"/>
            </a:xfrm>
            <a:custGeom>
              <a:avLst/>
              <a:gdLst>
                <a:gd name="connsiteX0" fmla="*/ 504000 w 504000"/>
                <a:gd name="connsiteY0" fmla="*/ 3583333 h 3583333"/>
                <a:gd name="connsiteX1" fmla="*/ 0 w 504000"/>
                <a:gd name="connsiteY1" fmla="*/ 3262658 h 3583333"/>
                <a:gd name="connsiteX2" fmla="*/ 0 w 504000"/>
                <a:gd name="connsiteY2" fmla="*/ 320675 h 3583333"/>
                <a:gd name="connsiteX3" fmla="*/ 0 w 504000"/>
                <a:gd name="connsiteY3" fmla="*/ 0 h 3583333"/>
                <a:gd name="connsiteX4" fmla="*/ 504000 w 504000"/>
                <a:gd name="connsiteY4" fmla="*/ 320675 h 3583333"/>
                <a:gd name="connsiteX5" fmla="*/ 504000 w 504000"/>
                <a:gd name="connsiteY5" fmla="*/ 3262658 h 35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3583333">
                  <a:moveTo>
                    <a:pt x="504000" y="3583333"/>
                  </a:moveTo>
                  <a:lnTo>
                    <a:pt x="0" y="3262658"/>
                  </a:lnTo>
                  <a:lnTo>
                    <a:pt x="0" y="320675"/>
                  </a:lnTo>
                  <a:lnTo>
                    <a:pt x="0" y="0"/>
                  </a:lnTo>
                  <a:lnTo>
                    <a:pt x="504000" y="320675"/>
                  </a:lnTo>
                  <a:lnTo>
                    <a:pt x="504000" y="32626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Freeform 17"/>
            <p:cNvSpPr/>
            <p:nvPr/>
          </p:nvSpPr>
          <p:spPr>
            <a:xfrm flipV="1">
              <a:off x="6877744" y="1766732"/>
              <a:ext cx="504000" cy="4126945"/>
            </a:xfrm>
            <a:custGeom>
              <a:avLst/>
              <a:gdLst>
                <a:gd name="connsiteX0" fmla="*/ 504000 w 504000"/>
                <a:gd name="connsiteY0" fmla="*/ 3583333 h 3583333"/>
                <a:gd name="connsiteX1" fmla="*/ 0 w 504000"/>
                <a:gd name="connsiteY1" fmla="*/ 3262658 h 3583333"/>
                <a:gd name="connsiteX2" fmla="*/ 0 w 504000"/>
                <a:gd name="connsiteY2" fmla="*/ 320675 h 3583333"/>
                <a:gd name="connsiteX3" fmla="*/ 0 w 504000"/>
                <a:gd name="connsiteY3" fmla="*/ 0 h 3583333"/>
                <a:gd name="connsiteX4" fmla="*/ 504000 w 504000"/>
                <a:gd name="connsiteY4" fmla="*/ 320675 h 3583333"/>
                <a:gd name="connsiteX5" fmla="*/ 504000 w 504000"/>
                <a:gd name="connsiteY5" fmla="*/ 3262658 h 35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000" h="3583333">
                  <a:moveTo>
                    <a:pt x="504000" y="3583333"/>
                  </a:moveTo>
                  <a:lnTo>
                    <a:pt x="0" y="3262658"/>
                  </a:lnTo>
                  <a:lnTo>
                    <a:pt x="0" y="320675"/>
                  </a:lnTo>
                  <a:lnTo>
                    <a:pt x="0" y="0"/>
                  </a:lnTo>
                  <a:lnTo>
                    <a:pt x="504000" y="320675"/>
                  </a:lnTo>
                  <a:lnTo>
                    <a:pt x="504000" y="326265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/>
                <a:t> 	</a:t>
              </a:r>
            </a:p>
          </p:txBody>
        </p:sp>
        <p:sp>
          <p:nvSpPr>
            <p:cNvPr id="19" name="Diamond 18"/>
            <p:cNvSpPr/>
            <p:nvPr/>
          </p:nvSpPr>
          <p:spPr>
            <a:xfrm>
              <a:off x="6373744" y="1258063"/>
              <a:ext cx="1008000" cy="1013665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71423" y="2042902"/>
            <a:ext cx="5593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eris Thin" panose="00000300000000000000" pitchFamily="50" charset="0"/>
              </a:rPr>
              <a:t>Withdrawal Fee Cut</a:t>
            </a:r>
            <a:endParaRPr lang="id-ID" sz="3600" b="1" dirty="0">
              <a:solidFill>
                <a:schemeClr val="accent2">
                  <a:lumMod val="40000"/>
                  <a:lumOff val="60000"/>
                </a:schemeClr>
              </a:solidFill>
              <a:latin typeface="Neris Thin" panose="000003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685" y="2569362"/>
            <a:ext cx="570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Neris Thin" panose="00000300000000000000" pitchFamily="50" charset="0"/>
              </a:rPr>
              <a:t>Reinvestment of E-Cash Receipts</a:t>
            </a:r>
            <a:endParaRPr lang="id-ID" sz="3600" b="1" dirty="0">
              <a:solidFill>
                <a:schemeClr val="accent2"/>
              </a:solidFill>
              <a:latin typeface="Neris Thin" panose="00000300000000000000" pitchFamily="50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1422" y="3691988"/>
            <a:ext cx="559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Neris Thin" panose="00000300000000000000" pitchFamily="50" charset="0"/>
              </a:rPr>
              <a:t>Licensing Fee</a:t>
            </a:r>
            <a:endParaRPr lang="id-ID" sz="3600" b="1" dirty="0">
              <a:solidFill>
                <a:schemeClr val="accent2">
                  <a:lumMod val="40000"/>
                  <a:lumOff val="60000"/>
                </a:schemeClr>
              </a:solidFill>
              <a:latin typeface="Neris Thin" panose="00000300000000000000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3399" y="4374585"/>
            <a:ext cx="6188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Neris Thin" panose="00000300000000000000" pitchFamily="50" charset="0"/>
              </a:rPr>
              <a:t>Data Sales to Banks, Research etc.</a:t>
            </a:r>
            <a:endParaRPr lang="id-ID" sz="3600" b="1" dirty="0">
              <a:solidFill>
                <a:schemeClr val="accent2"/>
              </a:solidFill>
              <a:latin typeface="Neris Thin" panose="000003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02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6771" y="301526"/>
            <a:ext cx="9797066" cy="665285"/>
          </a:xfrm>
        </p:spPr>
        <p:txBody>
          <a:bodyPr/>
          <a:lstStyle/>
          <a:p>
            <a:r>
              <a:rPr lang="en-US" sz="4000" b="1" dirty="0"/>
              <a:t>Competitive Analysis</a:t>
            </a:r>
            <a:endParaRPr lang="id-ID" sz="4000" b="1" dirty="0"/>
          </a:p>
        </p:txBody>
      </p:sp>
      <p:pic>
        <p:nvPicPr>
          <p:cNvPr id="1026" name="Picture 2" descr="Image result for easypaisa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/>
        </p:blipFill>
        <p:spPr bwMode="auto">
          <a:xfrm>
            <a:off x="2316798" y="2584442"/>
            <a:ext cx="1178868" cy="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inja logo pakist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28766" r="6530" b="41808"/>
          <a:stretch/>
        </p:blipFill>
        <p:spPr bwMode="auto">
          <a:xfrm>
            <a:off x="5125911" y="2926253"/>
            <a:ext cx="1258786" cy="4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6689" y="6110126"/>
            <a:ext cx="1112327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21176" y="1534163"/>
            <a:ext cx="35595" cy="49793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98362" y="6151916"/>
            <a:ext cx="278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Accessibility for consumers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689" y="1130744"/>
            <a:ext cx="17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Scalability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845" y="3531691"/>
            <a:ext cx="1505852" cy="15058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500" y1="44536" x2="44500" y2="44536"/>
                        <a14:foregroundMark x1="43750" y1="80055" x2="43750" y2="80055"/>
                        <a14:foregroundMark x1="32000" y1="72131" x2="32000" y2="72131"/>
                        <a14:foregroundMark x1="21250" y1="66667" x2="21250" y2="66667"/>
                        <a14:foregroundMark x1="58250" y1="71311" x2="58250" y2="71311"/>
                        <a14:foregroundMark x1="71000" y1="71038" x2="71000" y2="71038"/>
                        <a14:foregroundMark x1="79250" y1="74863" x2="79250" y2="74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705" y="1233638"/>
            <a:ext cx="1629840" cy="1491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38" b="47810" l="31511" r="66720">
                        <a14:foregroundMark x1="53055" y1="33942" x2="53055" y2="33942"/>
                        <a14:foregroundMark x1="58199" y1="31022" x2="58199" y2="31022"/>
                        <a14:foregroundMark x1="65113" y1="33942" x2="65113" y2="33942"/>
                        <a14:foregroundMark x1="65595" y1="26642" x2="65595" y2="26642"/>
                      </a14:backgroundRemoval>
                    </a14:imgEffect>
                  </a14:imgLayer>
                </a14:imgProps>
              </a:ext>
            </a:extLst>
          </a:blip>
          <a:srcRect l="28840" t="17577" r="30832" b="50211"/>
          <a:stretch/>
        </p:blipFill>
        <p:spPr>
          <a:xfrm>
            <a:off x="4221472" y="3535258"/>
            <a:ext cx="1533832" cy="5396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51" b="47443" l="21795" r="75561">
                        <a14:foregroundMark x1="66346" y1="28693" x2="66346" y2="28693"/>
                        <a14:foregroundMark x1="72356" y1="28835" x2="72356" y2="28835"/>
                        <a14:foregroundMark x1="44631" y1="26705" x2="44631" y2="26705"/>
                        <a14:foregroundMark x1="31490" y1="27415" x2="31490" y2="27415"/>
                        <a14:foregroundMark x1="31891" y1="19034" x2="31891" y2="19034"/>
                        <a14:foregroundMark x1="26282" y1="25426" x2="26282" y2="25426"/>
                      </a14:backgroundRemoval>
                    </a14:imgEffect>
                  </a14:imgLayer>
                </a14:imgProps>
              </a:ext>
            </a:extLst>
          </a:blip>
          <a:srcRect l="20723" t="14098" r="23352" b="48449"/>
          <a:stretch/>
        </p:blipFill>
        <p:spPr>
          <a:xfrm>
            <a:off x="1622484" y="5037543"/>
            <a:ext cx="1873182" cy="70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5666" y="4269263"/>
            <a:ext cx="1611801" cy="72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44" b="94359" l="758" r="98232">
                        <a14:foregroundMark x1="72727" y1="15385" x2="72727" y2="15385"/>
                        <a14:foregroundMark x1="17677" y1="81538" x2="17677" y2="81538"/>
                        <a14:foregroundMark x1="31818" y1="82564" x2="31818" y2="82564"/>
                        <a14:foregroundMark x1="34848" y1="77949" x2="34848" y2="77949"/>
                        <a14:foregroundMark x1="44697" y1="82564" x2="44697" y2="82564"/>
                        <a14:foregroundMark x1="43434" y1="71282" x2="43434" y2="71282"/>
                        <a14:foregroundMark x1="47475" y1="71282" x2="47475" y2="71282"/>
                        <a14:foregroundMark x1="51010" y1="80513" x2="51010" y2="80513"/>
                        <a14:foregroundMark x1="64646" y1="86667" x2="64646" y2="86667"/>
                        <a14:foregroundMark x1="75505" y1="85641" x2="75505" y2="85641"/>
                        <a14:foregroundMark x1="79798" y1="85641" x2="79798" y2="85641"/>
                        <a14:foregroundMark x1="79798" y1="69231" x2="79798" y2="69231"/>
                        <a14:foregroundMark x1="87879" y1="85641" x2="87879" y2="85641"/>
                        <a14:foregroundMark x1="94444" y1="80513" x2="94444" y2="805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6" y="4167933"/>
            <a:ext cx="1467573" cy="72266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2300" y="1760344"/>
            <a:ext cx="6756400" cy="4851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378700" y="4529267"/>
            <a:ext cx="7493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69311" y="3069415"/>
            <a:ext cx="45719" cy="2685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8510849" y="3047643"/>
            <a:ext cx="2817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Cater to Banked Consumers Limiting TAM</a:t>
            </a:r>
            <a:br>
              <a:rPr lang="en-US" b="1" dirty="0">
                <a:solidFill>
                  <a:schemeClr val="bg1"/>
                </a:solidFill>
                <a:latin typeface="Neris Thin" panose="00000300000000000000"/>
              </a:rPr>
            </a:br>
            <a:endParaRPr lang="en-US" b="1" dirty="0">
              <a:solidFill>
                <a:schemeClr val="bg1"/>
              </a:solidFill>
              <a:latin typeface="Neris Thin" panose="00000300000000000000"/>
            </a:endParaRPr>
          </a:p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Most Firms Cater to One Bank/ One Service Provider</a:t>
            </a:r>
            <a:br>
              <a:rPr lang="en-US" b="1" dirty="0">
                <a:solidFill>
                  <a:schemeClr val="bg1"/>
                </a:solidFill>
                <a:latin typeface="Neris Thin" panose="00000300000000000000"/>
              </a:rPr>
            </a:br>
            <a:endParaRPr lang="en-US" b="1" dirty="0">
              <a:solidFill>
                <a:schemeClr val="bg1"/>
              </a:solidFill>
              <a:latin typeface="Neris Thin" panose="00000300000000000000"/>
            </a:endParaRPr>
          </a:p>
          <a:p>
            <a:endParaRPr lang="id-ID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9546" y="933344"/>
            <a:ext cx="602781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4653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193" y="438798"/>
            <a:ext cx="9797066" cy="665285"/>
          </a:xfrm>
        </p:spPr>
        <p:txBody>
          <a:bodyPr/>
          <a:lstStyle/>
          <a:p>
            <a:r>
              <a:rPr lang="en-US" b="1" dirty="0"/>
              <a:t>Risks &amp; Challenges</a:t>
            </a:r>
            <a:endParaRPr lang="id-ID" b="1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936095" y="2792318"/>
            <a:ext cx="2211653" cy="2211653"/>
          </a:xfrm>
          <a:custGeom>
            <a:avLst/>
            <a:gdLst>
              <a:gd name="T0" fmla="*/ 1632 w 8215"/>
              <a:gd name="T1" fmla="*/ 2333 h 8212"/>
              <a:gd name="T2" fmla="*/ 1395 w 8215"/>
              <a:gd name="T3" fmla="*/ 2318 h 8212"/>
              <a:gd name="T4" fmla="*/ 1173 w 8215"/>
              <a:gd name="T5" fmla="*/ 2231 h 8212"/>
              <a:gd name="T6" fmla="*/ 967 w 8215"/>
              <a:gd name="T7" fmla="*/ 2054 h 8212"/>
              <a:gd name="T8" fmla="*/ 817 w 8215"/>
              <a:gd name="T9" fmla="*/ 1754 h 8212"/>
              <a:gd name="T10" fmla="*/ 809 w 8215"/>
              <a:gd name="T11" fmla="*/ 1425 h 8212"/>
              <a:gd name="T12" fmla="*/ 944 w 8215"/>
              <a:gd name="T13" fmla="*/ 1118 h 8212"/>
              <a:gd name="T14" fmla="*/ 1205 w 8215"/>
              <a:gd name="T15" fmla="*/ 893 h 8212"/>
              <a:gd name="T16" fmla="*/ 1525 w 8215"/>
              <a:gd name="T17" fmla="*/ 807 h 8212"/>
              <a:gd name="T18" fmla="*/ 1849 w 8215"/>
              <a:gd name="T19" fmla="*/ 862 h 8212"/>
              <a:gd name="T20" fmla="*/ 2122 w 8215"/>
              <a:gd name="T21" fmla="*/ 1051 h 8212"/>
              <a:gd name="T22" fmla="*/ 2258 w 8215"/>
              <a:gd name="T23" fmla="*/ 1255 h 8212"/>
              <a:gd name="T24" fmla="*/ 2321 w 8215"/>
              <a:gd name="T25" fmla="*/ 1484 h 8212"/>
              <a:gd name="T26" fmla="*/ 2312 w 8215"/>
              <a:gd name="T27" fmla="*/ 1720 h 8212"/>
              <a:gd name="T28" fmla="*/ 5837 w 8215"/>
              <a:gd name="T29" fmla="*/ 1783 h 8212"/>
              <a:gd name="T30" fmla="*/ 5602 w 8215"/>
              <a:gd name="T31" fmla="*/ 1766 h 8212"/>
              <a:gd name="T32" fmla="*/ 5371 w 8215"/>
              <a:gd name="T33" fmla="*/ 1821 h 8212"/>
              <a:gd name="T34" fmla="*/ 5164 w 8215"/>
              <a:gd name="T35" fmla="*/ 1949 h 8212"/>
              <a:gd name="T36" fmla="*/ 4968 w 8215"/>
              <a:gd name="T37" fmla="*/ 2206 h 8212"/>
              <a:gd name="T38" fmla="*/ 4898 w 8215"/>
              <a:gd name="T39" fmla="*/ 2528 h 8212"/>
              <a:gd name="T40" fmla="*/ 4968 w 8215"/>
              <a:gd name="T41" fmla="*/ 2851 h 8212"/>
              <a:gd name="T42" fmla="*/ 5180 w 8215"/>
              <a:gd name="T43" fmla="*/ 3122 h 8212"/>
              <a:gd name="T44" fmla="*/ 5481 w 8215"/>
              <a:gd name="T45" fmla="*/ 3272 h 8212"/>
              <a:gd name="T46" fmla="*/ 5809 w 8215"/>
              <a:gd name="T47" fmla="*/ 3280 h 8212"/>
              <a:gd name="T48" fmla="*/ 6116 w 8215"/>
              <a:gd name="T49" fmla="*/ 3145 h 8212"/>
              <a:gd name="T50" fmla="*/ 6308 w 8215"/>
              <a:gd name="T51" fmla="*/ 2940 h 8212"/>
              <a:gd name="T52" fmla="*/ 6405 w 8215"/>
              <a:gd name="T53" fmla="*/ 2719 h 8212"/>
              <a:gd name="T54" fmla="*/ 6427 w 8215"/>
              <a:gd name="T55" fmla="*/ 2484 h 8212"/>
              <a:gd name="T56" fmla="*/ 8215 w 8215"/>
              <a:gd name="T57" fmla="*/ 4105 h 8212"/>
              <a:gd name="T58" fmla="*/ 6433 w 8215"/>
              <a:gd name="T59" fmla="*/ 5721 h 8212"/>
              <a:gd name="T60" fmla="*/ 6410 w 8215"/>
              <a:gd name="T61" fmla="*/ 5485 h 8212"/>
              <a:gd name="T62" fmla="*/ 6315 w 8215"/>
              <a:gd name="T63" fmla="*/ 5266 h 8212"/>
              <a:gd name="T64" fmla="*/ 6121 w 8215"/>
              <a:gd name="T65" fmla="*/ 5060 h 8212"/>
              <a:gd name="T66" fmla="*/ 5814 w 8215"/>
              <a:gd name="T67" fmla="*/ 4926 h 8212"/>
              <a:gd name="T68" fmla="*/ 5486 w 8215"/>
              <a:gd name="T69" fmla="*/ 4933 h 8212"/>
              <a:gd name="T70" fmla="*/ 5185 w 8215"/>
              <a:gd name="T71" fmla="*/ 5083 h 8212"/>
              <a:gd name="T72" fmla="*/ 4974 w 8215"/>
              <a:gd name="T73" fmla="*/ 5355 h 8212"/>
              <a:gd name="T74" fmla="*/ 4903 w 8215"/>
              <a:gd name="T75" fmla="*/ 5677 h 8212"/>
              <a:gd name="T76" fmla="*/ 4974 w 8215"/>
              <a:gd name="T77" fmla="*/ 6000 h 8212"/>
              <a:gd name="T78" fmla="*/ 5169 w 8215"/>
              <a:gd name="T79" fmla="*/ 6256 h 8212"/>
              <a:gd name="T80" fmla="*/ 5376 w 8215"/>
              <a:gd name="T81" fmla="*/ 6385 h 8212"/>
              <a:gd name="T82" fmla="*/ 5607 w 8215"/>
              <a:gd name="T83" fmla="*/ 6440 h 8212"/>
              <a:gd name="T84" fmla="*/ 5842 w 8215"/>
              <a:gd name="T85" fmla="*/ 6423 h 8212"/>
              <a:gd name="T86" fmla="*/ 2307 w 8215"/>
              <a:gd name="T87" fmla="*/ 6486 h 8212"/>
              <a:gd name="T88" fmla="*/ 2316 w 8215"/>
              <a:gd name="T89" fmla="*/ 6722 h 8212"/>
              <a:gd name="T90" fmla="*/ 2253 w 8215"/>
              <a:gd name="T91" fmla="*/ 6951 h 8212"/>
              <a:gd name="T92" fmla="*/ 2117 w 8215"/>
              <a:gd name="T93" fmla="*/ 7155 h 8212"/>
              <a:gd name="T94" fmla="*/ 1844 w 8215"/>
              <a:gd name="T95" fmla="*/ 7343 h 8212"/>
              <a:gd name="T96" fmla="*/ 1520 w 8215"/>
              <a:gd name="T97" fmla="*/ 7399 h 8212"/>
              <a:gd name="T98" fmla="*/ 1200 w 8215"/>
              <a:gd name="T99" fmla="*/ 7312 h 8212"/>
              <a:gd name="T100" fmla="*/ 938 w 8215"/>
              <a:gd name="T101" fmla="*/ 7087 h 8212"/>
              <a:gd name="T102" fmla="*/ 804 w 8215"/>
              <a:gd name="T103" fmla="*/ 6781 h 8212"/>
              <a:gd name="T104" fmla="*/ 812 w 8215"/>
              <a:gd name="T105" fmla="*/ 6452 h 8212"/>
              <a:gd name="T106" fmla="*/ 962 w 8215"/>
              <a:gd name="T107" fmla="*/ 6152 h 8212"/>
              <a:gd name="T108" fmla="*/ 1167 w 8215"/>
              <a:gd name="T109" fmla="*/ 5975 h 8212"/>
              <a:gd name="T110" fmla="*/ 1390 w 8215"/>
              <a:gd name="T111" fmla="*/ 5887 h 8212"/>
              <a:gd name="T112" fmla="*/ 1625 w 8215"/>
              <a:gd name="T113" fmla="*/ 5872 h 8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15" h="8212">
                <a:moveTo>
                  <a:pt x="0" y="4105"/>
                </a:moveTo>
                <a:lnTo>
                  <a:pt x="1812" y="2294"/>
                </a:lnTo>
                <a:lnTo>
                  <a:pt x="1787" y="2303"/>
                </a:lnTo>
                <a:lnTo>
                  <a:pt x="1761" y="2310"/>
                </a:lnTo>
                <a:lnTo>
                  <a:pt x="1735" y="2316"/>
                </a:lnTo>
                <a:lnTo>
                  <a:pt x="1710" y="2322"/>
                </a:lnTo>
                <a:lnTo>
                  <a:pt x="1684" y="2326"/>
                </a:lnTo>
                <a:lnTo>
                  <a:pt x="1657" y="2330"/>
                </a:lnTo>
                <a:lnTo>
                  <a:pt x="1632" y="2333"/>
                </a:lnTo>
                <a:lnTo>
                  <a:pt x="1605" y="2336"/>
                </a:lnTo>
                <a:lnTo>
                  <a:pt x="1578" y="2337"/>
                </a:lnTo>
                <a:lnTo>
                  <a:pt x="1552" y="2337"/>
                </a:lnTo>
                <a:lnTo>
                  <a:pt x="1526" y="2336"/>
                </a:lnTo>
                <a:lnTo>
                  <a:pt x="1500" y="2333"/>
                </a:lnTo>
                <a:lnTo>
                  <a:pt x="1473" y="2331"/>
                </a:lnTo>
                <a:lnTo>
                  <a:pt x="1448" y="2328"/>
                </a:lnTo>
                <a:lnTo>
                  <a:pt x="1421" y="2323"/>
                </a:lnTo>
                <a:lnTo>
                  <a:pt x="1395" y="2318"/>
                </a:lnTo>
                <a:lnTo>
                  <a:pt x="1370" y="2312"/>
                </a:lnTo>
                <a:lnTo>
                  <a:pt x="1344" y="2305"/>
                </a:lnTo>
                <a:lnTo>
                  <a:pt x="1318" y="2298"/>
                </a:lnTo>
                <a:lnTo>
                  <a:pt x="1294" y="2288"/>
                </a:lnTo>
                <a:lnTo>
                  <a:pt x="1269" y="2279"/>
                </a:lnTo>
                <a:lnTo>
                  <a:pt x="1244" y="2268"/>
                </a:lnTo>
                <a:lnTo>
                  <a:pt x="1220" y="2256"/>
                </a:lnTo>
                <a:lnTo>
                  <a:pt x="1196" y="2244"/>
                </a:lnTo>
                <a:lnTo>
                  <a:pt x="1173" y="2231"/>
                </a:lnTo>
                <a:lnTo>
                  <a:pt x="1149" y="2216"/>
                </a:lnTo>
                <a:lnTo>
                  <a:pt x="1126" y="2201"/>
                </a:lnTo>
                <a:lnTo>
                  <a:pt x="1105" y="2186"/>
                </a:lnTo>
                <a:lnTo>
                  <a:pt x="1082" y="2168"/>
                </a:lnTo>
                <a:lnTo>
                  <a:pt x="1061" y="2151"/>
                </a:lnTo>
                <a:lnTo>
                  <a:pt x="1040" y="2132"/>
                </a:lnTo>
                <a:lnTo>
                  <a:pt x="1020" y="2112"/>
                </a:lnTo>
                <a:lnTo>
                  <a:pt x="993" y="2084"/>
                </a:lnTo>
                <a:lnTo>
                  <a:pt x="967" y="2054"/>
                </a:lnTo>
                <a:lnTo>
                  <a:pt x="944" y="2024"/>
                </a:lnTo>
                <a:lnTo>
                  <a:pt x="922" y="1993"/>
                </a:lnTo>
                <a:lnTo>
                  <a:pt x="901" y="1960"/>
                </a:lnTo>
                <a:lnTo>
                  <a:pt x="883" y="1927"/>
                </a:lnTo>
                <a:lnTo>
                  <a:pt x="867" y="1893"/>
                </a:lnTo>
                <a:lnTo>
                  <a:pt x="851" y="1859"/>
                </a:lnTo>
                <a:lnTo>
                  <a:pt x="839" y="1824"/>
                </a:lnTo>
                <a:lnTo>
                  <a:pt x="828" y="1789"/>
                </a:lnTo>
                <a:lnTo>
                  <a:pt x="817" y="1754"/>
                </a:lnTo>
                <a:lnTo>
                  <a:pt x="809" y="1718"/>
                </a:lnTo>
                <a:lnTo>
                  <a:pt x="803" y="1681"/>
                </a:lnTo>
                <a:lnTo>
                  <a:pt x="799" y="1645"/>
                </a:lnTo>
                <a:lnTo>
                  <a:pt x="797" y="1608"/>
                </a:lnTo>
                <a:lnTo>
                  <a:pt x="796" y="1571"/>
                </a:lnTo>
                <a:lnTo>
                  <a:pt x="797" y="1535"/>
                </a:lnTo>
                <a:lnTo>
                  <a:pt x="799" y="1498"/>
                </a:lnTo>
                <a:lnTo>
                  <a:pt x="803" y="1461"/>
                </a:lnTo>
                <a:lnTo>
                  <a:pt x="809" y="1425"/>
                </a:lnTo>
                <a:lnTo>
                  <a:pt x="817" y="1389"/>
                </a:lnTo>
                <a:lnTo>
                  <a:pt x="828" y="1353"/>
                </a:lnTo>
                <a:lnTo>
                  <a:pt x="839" y="1318"/>
                </a:lnTo>
                <a:lnTo>
                  <a:pt x="851" y="1283"/>
                </a:lnTo>
                <a:lnTo>
                  <a:pt x="867" y="1249"/>
                </a:lnTo>
                <a:lnTo>
                  <a:pt x="883" y="1216"/>
                </a:lnTo>
                <a:lnTo>
                  <a:pt x="901" y="1182"/>
                </a:lnTo>
                <a:lnTo>
                  <a:pt x="922" y="1150"/>
                </a:lnTo>
                <a:lnTo>
                  <a:pt x="944" y="1118"/>
                </a:lnTo>
                <a:lnTo>
                  <a:pt x="967" y="1088"/>
                </a:lnTo>
                <a:lnTo>
                  <a:pt x="993" y="1059"/>
                </a:lnTo>
                <a:lnTo>
                  <a:pt x="1020" y="1030"/>
                </a:lnTo>
                <a:lnTo>
                  <a:pt x="1048" y="1003"/>
                </a:lnTo>
                <a:lnTo>
                  <a:pt x="1078" y="978"/>
                </a:lnTo>
                <a:lnTo>
                  <a:pt x="1109" y="954"/>
                </a:lnTo>
                <a:lnTo>
                  <a:pt x="1140" y="932"/>
                </a:lnTo>
                <a:lnTo>
                  <a:pt x="1173" y="912"/>
                </a:lnTo>
                <a:lnTo>
                  <a:pt x="1205" y="893"/>
                </a:lnTo>
                <a:lnTo>
                  <a:pt x="1238" y="877"/>
                </a:lnTo>
                <a:lnTo>
                  <a:pt x="1273" y="862"/>
                </a:lnTo>
                <a:lnTo>
                  <a:pt x="1308" y="848"/>
                </a:lnTo>
                <a:lnTo>
                  <a:pt x="1343" y="837"/>
                </a:lnTo>
                <a:lnTo>
                  <a:pt x="1379" y="828"/>
                </a:lnTo>
                <a:lnTo>
                  <a:pt x="1415" y="820"/>
                </a:lnTo>
                <a:lnTo>
                  <a:pt x="1451" y="813"/>
                </a:lnTo>
                <a:lnTo>
                  <a:pt x="1488" y="809"/>
                </a:lnTo>
                <a:lnTo>
                  <a:pt x="1525" y="807"/>
                </a:lnTo>
                <a:lnTo>
                  <a:pt x="1561" y="806"/>
                </a:lnTo>
                <a:lnTo>
                  <a:pt x="1598" y="807"/>
                </a:lnTo>
                <a:lnTo>
                  <a:pt x="1635" y="809"/>
                </a:lnTo>
                <a:lnTo>
                  <a:pt x="1671" y="813"/>
                </a:lnTo>
                <a:lnTo>
                  <a:pt x="1707" y="820"/>
                </a:lnTo>
                <a:lnTo>
                  <a:pt x="1743" y="828"/>
                </a:lnTo>
                <a:lnTo>
                  <a:pt x="1779" y="837"/>
                </a:lnTo>
                <a:lnTo>
                  <a:pt x="1814" y="848"/>
                </a:lnTo>
                <a:lnTo>
                  <a:pt x="1849" y="862"/>
                </a:lnTo>
                <a:lnTo>
                  <a:pt x="1883" y="877"/>
                </a:lnTo>
                <a:lnTo>
                  <a:pt x="1917" y="893"/>
                </a:lnTo>
                <a:lnTo>
                  <a:pt x="1950" y="912"/>
                </a:lnTo>
                <a:lnTo>
                  <a:pt x="1983" y="932"/>
                </a:lnTo>
                <a:lnTo>
                  <a:pt x="2013" y="954"/>
                </a:lnTo>
                <a:lnTo>
                  <a:pt x="2044" y="978"/>
                </a:lnTo>
                <a:lnTo>
                  <a:pt x="2074" y="1003"/>
                </a:lnTo>
                <a:lnTo>
                  <a:pt x="2103" y="1030"/>
                </a:lnTo>
                <a:lnTo>
                  <a:pt x="2122" y="1051"/>
                </a:lnTo>
                <a:lnTo>
                  <a:pt x="2141" y="1071"/>
                </a:lnTo>
                <a:lnTo>
                  <a:pt x="2158" y="1093"/>
                </a:lnTo>
                <a:lnTo>
                  <a:pt x="2176" y="1114"/>
                </a:lnTo>
                <a:lnTo>
                  <a:pt x="2191" y="1137"/>
                </a:lnTo>
                <a:lnTo>
                  <a:pt x="2206" y="1159"/>
                </a:lnTo>
                <a:lnTo>
                  <a:pt x="2221" y="1183"/>
                </a:lnTo>
                <a:lnTo>
                  <a:pt x="2234" y="1207"/>
                </a:lnTo>
                <a:lnTo>
                  <a:pt x="2247" y="1230"/>
                </a:lnTo>
                <a:lnTo>
                  <a:pt x="2258" y="1255"/>
                </a:lnTo>
                <a:lnTo>
                  <a:pt x="2269" y="1279"/>
                </a:lnTo>
                <a:lnTo>
                  <a:pt x="2278" y="1304"/>
                </a:lnTo>
                <a:lnTo>
                  <a:pt x="2288" y="1329"/>
                </a:lnTo>
                <a:lnTo>
                  <a:pt x="2296" y="1354"/>
                </a:lnTo>
                <a:lnTo>
                  <a:pt x="2302" y="1380"/>
                </a:lnTo>
                <a:lnTo>
                  <a:pt x="2308" y="1406"/>
                </a:lnTo>
                <a:lnTo>
                  <a:pt x="2314" y="1431"/>
                </a:lnTo>
                <a:lnTo>
                  <a:pt x="2318" y="1458"/>
                </a:lnTo>
                <a:lnTo>
                  <a:pt x="2321" y="1484"/>
                </a:lnTo>
                <a:lnTo>
                  <a:pt x="2325" y="1510"/>
                </a:lnTo>
                <a:lnTo>
                  <a:pt x="2326" y="1536"/>
                </a:lnTo>
                <a:lnTo>
                  <a:pt x="2327" y="1563"/>
                </a:lnTo>
                <a:lnTo>
                  <a:pt x="2327" y="1588"/>
                </a:lnTo>
                <a:lnTo>
                  <a:pt x="2326" y="1615"/>
                </a:lnTo>
                <a:lnTo>
                  <a:pt x="2324" y="1642"/>
                </a:lnTo>
                <a:lnTo>
                  <a:pt x="2320" y="1667"/>
                </a:lnTo>
                <a:lnTo>
                  <a:pt x="2316" y="1693"/>
                </a:lnTo>
                <a:lnTo>
                  <a:pt x="2312" y="1720"/>
                </a:lnTo>
                <a:lnTo>
                  <a:pt x="2307" y="1745"/>
                </a:lnTo>
                <a:lnTo>
                  <a:pt x="2300" y="1771"/>
                </a:lnTo>
                <a:lnTo>
                  <a:pt x="2293" y="1797"/>
                </a:lnTo>
                <a:lnTo>
                  <a:pt x="2285" y="1821"/>
                </a:lnTo>
                <a:lnTo>
                  <a:pt x="4107" y="0"/>
                </a:lnTo>
                <a:lnTo>
                  <a:pt x="5914" y="1805"/>
                </a:lnTo>
                <a:lnTo>
                  <a:pt x="5888" y="1797"/>
                </a:lnTo>
                <a:lnTo>
                  <a:pt x="5863" y="1789"/>
                </a:lnTo>
                <a:lnTo>
                  <a:pt x="5837" y="1783"/>
                </a:lnTo>
                <a:lnTo>
                  <a:pt x="5811" y="1777"/>
                </a:lnTo>
                <a:lnTo>
                  <a:pt x="5786" y="1773"/>
                </a:lnTo>
                <a:lnTo>
                  <a:pt x="5759" y="1769"/>
                </a:lnTo>
                <a:lnTo>
                  <a:pt x="5733" y="1767"/>
                </a:lnTo>
                <a:lnTo>
                  <a:pt x="5707" y="1765"/>
                </a:lnTo>
                <a:lnTo>
                  <a:pt x="5681" y="1764"/>
                </a:lnTo>
                <a:lnTo>
                  <a:pt x="5654" y="1763"/>
                </a:lnTo>
                <a:lnTo>
                  <a:pt x="5628" y="1764"/>
                </a:lnTo>
                <a:lnTo>
                  <a:pt x="5602" y="1766"/>
                </a:lnTo>
                <a:lnTo>
                  <a:pt x="5575" y="1768"/>
                </a:lnTo>
                <a:lnTo>
                  <a:pt x="5550" y="1772"/>
                </a:lnTo>
                <a:lnTo>
                  <a:pt x="5523" y="1776"/>
                </a:lnTo>
                <a:lnTo>
                  <a:pt x="5497" y="1781"/>
                </a:lnTo>
                <a:lnTo>
                  <a:pt x="5472" y="1787"/>
                </a:lnTo>
                <a:lnTo>
                  <a:pt x="5446" y="1795"/>
                </a:lnTo>
                <a:lnTo>
                  <a:pt x="5421" y="1803"/>
                </a:lnTo>
                <a:lnTo>
                  <a:pt x="5396" y="1811"/>
                </a:lnTo>
                <a:lnTo>
                  <a:pt x="5371" y="1821"/>
                </a:lnTo>
                <a:lnTo>
                  <a:pt x="5346" y="1832"/>
                </a:lnTo>
                <a:lnTo>
                  <a:pt x="5322" y="1843"/>
                </a:lnTo>
                <a:lnTo>
                  <a:pt x="5298" y="1855"/>
                </a:lnTo>
                <a:lnTo>
                  <a:pt x="5274" y="1869"/>
                </a:lnTo>
                <a:lnTo>
                  <a:pt x="5252" y="1883"/>
                </a:lnTo>
                <a:lnTo>
                  <a:pt x="5229" y="1898"/>
                </a:lnTo>
                <a:lnTo>
                  <a:pt x="5207" y="1915"/>
                </a:lnTo>
                <a:lnTo>
                  <a:pt x="5184" y="1931"/>
                </a:lnTo>
                <a:lnTo>
                  <a:pt x="5164" y="1949"/>
                </a:lnTo>
                <a:lnTo>
                  <a:pt x="5142" y="1968"/>
                </a:lnTo>
                <a:lnTo>
                  <a:pt x="5121" y="1988"/>
                </a:lnTo>
                <a:lnTo>
                  <a:pt x="5095" y="2016"/>
                </a:lnTo>
                <a:lnTo>
                  <a:pt x="5069" y="2045"/>
                </a:lnTo>
                <a:lnTo>
                  <a:pt x="5045" y="2076"/>
                </a:lnTo>
                <a:lnTo>
                  <a:pt x="5024" y="2108"/>
                </a:lnTo>
                <a:lnTo>
                  <a:pt x="5003" y="2139"/>
                </a:lnTo>
                <a:lnTo>
                  <a:pt x="4985" y="2172"/>
                </a:lnTo>
                <a:lnTo>
                  <a:pt x="4968" y="2206"/>
                </a:lnTo>
                <a:lnTo>
                  <a:pt x="4954" y="2240"/>
                </a:lnTo>
                <a:lnTo>
                  <a:pt x="4941" y="2275"/>
                </a:lnTo>
                <a:lnTo>
                  <a:pt x="4929" y="2311"/>
                </a:lnTo>
                <a:lnTo>
                  <a:pt x="4919" y="2347"/>
                </a:lnTo>
                <a:lnTo>
                  <a:pt x="4912" y="2383"/>
                </a:lnTo>
                <a:lnTo>
                  <a:pt x="4906" y="2419"/>
                </a:lnTo>
                <a:lnTo>
                  <a:pt x="4901" y="2456"/>
                </a:lnTo>
                <a:lnTo>
                  <a:pt x="4899" y="2492"/>
                </a:lnTo>
                <a:lnTo>
                  <a:pt x="4898" y="2528"/>
                </a:lnTo>
                <a:lnTo>
                  <a:pt x="4899" y="2565"/>
                </a:lnTo>
                <a:lnTo>
                  <a:pt x="4901" y="2601"/>
                </a:lnTo>
                <a:lnTo>
                  <a:pt x="4906" y="2638"/>
                </a:lnTo>
                <a:lnTo>
                  <a:pt x="4912" y="2674"/>
                </a:lnTo>
                <a:lnTo>
                  <a:pt x="4919" y="2711"/>
                </a:lnTo>
                <a:lnTo>
                  <a:pt x="4929" y="2746"/>
                </a:lnTo>
                <a:lnTo>
                  <a:pt x="4941" y="2782"/>
                </a:lnTo>
                <a:lnTo>
                  <a:pt x="4954" y="2817"/>
                </a:lnTo>
                <a:lnTo>
                  <a:pt x="4968" y="2851"/>
                </a:lnTo>
                <a:lnTo>
                  <a:pt x="4985" y="2885"/>
                </a:lnTo>
                <a:lnTo>
                  <a:pt x="5003" y="2917"/>
                </a:lnTo>
                <a:lnTo>
                  <a:pt x="5024" y="2949"/>
                </a:lnTo>
                <a:lnTo>
                  <a:pt x="5045" y="2981"/>
                </a:lnTo>
                <a:lnTo>
                  <a:pt x="5069" y="3012"/>
                </a:lnTo>
                <a:lnTo>
                  <a:pt x="5095" y="3041"/>
                </a:lnTo>
                <a:lnTo>
                  <a:pt x="5121" y="3069"/>
                </a:lnTo>
                <a:lnTo>
                  <a:pt x="5150" y="3097"/>
                </a:lnTo>
                <a:lnTo>
                  <a:pt x="5180" y="3122"/>
                </a:lnTo>
                <a:lnTo>
                  <a:pt x="5211" y="3145"/>
                </a:lnTo>
                <a:lnTo>
                  <a:pt x="5242" y="3168"/>
                </a:lnTo>
                <a:lnTo>
                  <a:pt x="5274" y="3187"/>
                </a:lnTo>
                <a:lnTo>
                  <a:pt x="5307" y="3206"/>
                </a:lnTo>
                <a:lnTo>
                  <a:pt x="5341" y="3223"/>
                </a:lnTo>
                <a:lnTo>
                  <a:pt x="5375" y="3238"/>
                </a:lnTo>
                <a:lnTo>
                  <a:pt x="5410" y="3251"/>
                </a:lnTo>
                <a:lnTo>
                  <a:pt x="5445" y="3262"/>
                </a:lnTo>
                <a:lnTo>
                  <a:pt x="5481" y="3272"/>
                </a:lnTo>
                <a:lnTo>
                  <a:pt x="5517" y="3280"/>
                </a:lnTo>
                <a:lnTo>
                  <a:pt x="5554" y="3286"/>
                </a:lnTo>
                <a:lnTo>
                  <a:pt x="5590" y="3290"/>
                </a:lnTo>
                <a:lnTo>
                  <a:pt x="5627" y="3293"/>
                </a:lnTo>
                <a:lnTo>
                  <a:pt x="5664" y="3294"/>
                </a:lnTo>
                <a:lnTo>
                  <a:pt x="5699" y="3293"/>
                </a:lnTo>
                <a:lnTo>
                  <a:pt x="5736" y="3290"/>
                </a:lnTo>
                <a:lnTo>
                  <a:pt x="5773" y="3286"/>
                </a:lnTo>
                <a:lnTo>
                  <a:pt x="5809" y="3280"/>
                </a:lnTo>
                <a:lnTo>
                  <a:pt x="5845" y="3272"/>
                </a:lnTo>
                <a:lnTo>
                  <a:pt x="5881" y="3262"/>
                </a:lnTo>
                <a:lnTo>
                  <a:pt x="5916" y="3251"/>
                </a:lnTo>
                <a:lnTo>
                  <a:pt x="5951" y="3238"/>
                </a:lnTo>
                <a:lnTo>
                  <a:pt x="5986" y="3223"/>
                </a:lnTo>
                <a:lnTo>
                  <a:pt x="6019" y="3206"/>
                </a:lnTo>
                <a:lnTo>
                  <a:pt x="6053" y="3187"/>
                </a:lnTo>
                <a:lnTo>
                  <a:pt x="6085" y="3168"/>
                </a:lnTo>
                <a:lnTo>
                  <a:pt x="6116" y="3145"/>
                </a:lnTo>
                <a:lnTo>
                  <a:pt x="6146" y="3122"/>
                </a:lnTo>
                <a:lnTo>
                  <a:pt x="6176" y="3097"/>
                </a:lnTo>
                <a:lnTo>
                  <a:pt x="6205" y="3069"/>
                </a:lnTo>
                <a:lnTo>
                  <a:pt x="6224" y="3049"/>
                </a:lnTo>
                <a:lnTo>
                  <a:pt x="6243" y="3028"/>
                </a:lnTo>
                <a:lnTo>
                  <a:pt x="6261" y="3007"/>
                </a:lnTo>
                <a:lnTo>
                  <a:pt x="6278" y="2985"/>
                </a:lnTo>
                <a:lnTo>
                  <a:pt x="6294" y="2963"/>
                </a:lnTo>
                <a:lnTo>
                  <a:pt x="6308" y="2940"/>
                </a:lnTo>
                <a:lnTo>
                  <a:pt x="6323" y="2916"/>
                </a:lnTo>
                <a:lnTo>
                  <a:pt x="6336" y="2894"/>
                </a:lnTo>
                <a:lnTo>
                  <a:pt x="6348" y="2869"/>
                </a:lnTo>
                <a:lnTo>
                  <a:pt x="6361" y="2846"/>
                </a:lnTo>
                <a:lnTo>
                  <a:pt x="6371" y="2821"/>
                </a:lnTo>
                <a:lnTo>
                  <a:pt x="6381" y="2795"/>
                </a:lnTo>
                <a:lnTo>
                  <a:pt x="6389" y="2771"/>
                </a:lnTo>
                <a:lnTo>
                  <a:pt x="6398" y="2745"/>
                </a:lnTo>
                <a:lnTo>
                  <a:pt x="6405" y="2719"/>
                </a:lnTo>
                <a:lnTo>
                  <a:pt x="6411" y="2694"/>
                </a:lnTo>
                <a:lnTo>
                  <a:pt x="6416" y="2668"/>
                </a:lnTo>
                <a:lnTo>
                  <a:pt x="6420" y="2642"/>
                </a:lnTo>
                <a:lnTo>
                  <a:pt x="6423" y="2616"/>
                </a:lnTo>
                <a:lnTo>
                  <a:pt x="6426" y="2590"/>
                </a:lnTo>
                <a:lnTo>
                  <a:pt x="6427" y="2563"/>
                </a:lnTo>
                <a:lnTo>
                  <a:pt x="6428" y="2538"/>
                </a:lnTo>
                <a:lnTo>
                  <a:pt x="6428" y="2511"/>
                </a:lnTo>
                <a:lnTo>
                  <a:pt x="6427" y="2484"/>
                </a:lnTo>
                <a:lnTo>
                  <a:pt x="6425" y="2459"/>
                </a:lnTo>
                <a:lnTo>
                  <a:pt x="6422" y="2432"/>
                </a:lnTo>
                <a:lnTo>
                  <a:pt x="6419" y="2406"/>
                </a:lnTo>
                <a:lnTo>
                  <a:pt x="6414" y="2381"/>
                </a:lnTo>
                <a:lnTo>
                  <a:pt x="6409" y="2355"/>
                </a:lnTo>
                <a:lnTo>
                  <a:pt x="6403" y="2329"/>
                </a:lnTo>
                <a:lnTo>
                  <a:pt x="6395" y="2304"/>
                </a:lnTo>
                <a:lnTo>
                  <a:pt x="6386" y="2278"/>
                </a:lnTo>
                <a:lnTo>
                  <a:pt x="8215" y="4105"/>
                </a:lnTo>
                <a:lnTo>
                  <a:pt x="6392" y="5928"/>
                </a:lnTo>
                <a:lnTo>
                  <a:pt x="6400" y="5902"/>
                </a:lnTo>
                <a:lnTo>
                  <a:pt x="6408" y="5877"/>
                </a:lnTo>
                <a:lnTo>
                  <a:pt x="6414" y="5851"/>
                </a:lnTo>
                <a:lnTo>
                  <a:pt x="6419" y="5825"/>
                </a:lnTo>
                <a:lnTo>
                  <a:pt x="6424" y="5800"/>
                </a:lnTo>
                <a:lnTo>
                  <a:pt x="6427" y="5773"/>
                </a:lnTo>
                <a:lnTo>
                  <a:pt x="6431" y="5747"/>
                </a:lnTo>
                <a:lnTo>
                  <a:pt x="6433" y="5721"/>
                </a:lnTo>
                <a:lnTo>
                  <a:pt x="6434" y="5695"/>
                </a:lnTo>
                <a:lnTo>
                  <a:pt x="6434" y="5668"/>
                </a:lnTo>
                <a:lnTo>
                  <a:pt x="6434" y="5641"/>
                </a:lnTo>
                <a:lnTo>
                  <a:pt x="6432" y="5616"/>
                </a:lnTo>
                <a:lnTo>
                  <a:pt x="6430" y="5589"/>
                </a:lnTo>
                <a:lnTo>
                  <a:pt x="6425" y="5563"/>
                </a:lnTo>
                <a:lnTo>
                  <a:pt x="6421" y="5538"/>
                </a:lnTo>
                <a:lnTo>
                  <a:pt x="6416" y="5511"/>
                </a:lnTo>
                <a:lnTo>
                  <a:pt x="6410" y="5485"/>
                </a:lnTo>
                <a:lnTo>
                  <a:pt x="6403" y="5460"/>
                </a:lnTo>
                <a:lnTo>
                  <a:pt x="6395" y="5435"/>
                </a:lnTo>
                <a:lnTo>
                  <a:pt x="6386" y="5410"/>
                </a:lnTo>
                <a:lnTo>
                  <a:pt x="6376" y="5385"/>
                </a:lnTo>
                <a:lnTo>
                  <a:pt x="6366" y="5360"/>
                </a:lnTo>
                <a:lnTo>
                  <a:pt x="6355" y="5337"/>
                </a:lnTo>
                <a:lnTo>
                  <a:pt x="6341" y="5312"/>
                </a:lnTo>
                <a:lnTo>
                  <a:pt x="6328" y="5288"/>
                </a:lnTo>
                <a:lnTo>
                  <a:pt x="6315" y="5266"/>
                </a:lnTo>
                <a:lnTo>
                  <a:pt x="6299" y="5243"/>
                </a:lnTo>
                <a:lnTo>
                  <a:pt x="6283" y="5221"/>
                </a:lnTo>
                <a:lnTo>
                  <a:pt x="6266" y="5198"/>
                </a:lnTo>
                <a:lnTo>
                  <a:pt x="6248" y="5178"/>
                </a:lnTo>
                <a:lnTo>
                  <a:pt x="6229" y="5156"/>
                </a:lnTo>
                <a:lnTo>
                  <a:pt x="6210" y="5135"/>
                </a:lnTo>
                <a:lnTo>
                  <a:pt x="6181" y="5109"/>
                </a:lnTo>
                <a:lnTo>
                  <a:pt x="6151" y="5083"/>
                </a:lnTo>
                <a:lnTo>
                  <a:pt x="6121" y="5060"/>
                </a:lnTo>
                <a:lnTo>
                  <a:pt x="6090" y="5038"/>
                </a:lnTo>
                <a:lnTo>
                  <a:pt x="6058" y="5017"/>
                </a:lnTo>
                <a:lnTo>
                  <a:pt x="6025" y="4999"/>
                </a:lnTo>
                <a:lnTo>
                  <a:pt x="5991" y="4983"/>
                </a:lnTo>
                <a:lnTo>
                  <a:pt x="5956" y="4968"/>
                </a:lnTo>
                <a:lnTo>
                  <a:pt x="5921" y="4955"/>
                </a:lnTo>
                <a:lnTo>
                  <a:pt x="5886" y="4944"/>
                </a:lnTo>
                <a:lnTo>
                  <a:pt x="5850" y="4933"/>
                </a:lnTo>
                <a:lnTo>
                  <a:pt x="5814" y="4926"/>
                </a:lnTo>
                <a:lnTo>
                  <a:pt x="5779" y="4920"/>
                </a:lnTo>
                <a:lnTo>
                  <a:pt x="5742" y="4915"/>
                </a:lnTo>
                <a:lnTo>
                  <a:pt x="5706" y="4913"/>
                </a:lnTo>
                <a:lnTo>
                  <a:pt x="5669" y="4912"/>
                </a:lnTo>
                <a:lnTo>
                  <a:pt x="5632" y="4913"/>
                </a:lnTo>
                <a:lnTo>
                  <a:pt x="5595" y="4915"/>
                </a:lnTo>
                <a:lnTo>
                  <a:pt x="5559" y="4920"/>
                </a:lnTo>
                <a:lnTo>
                  <a:pt x="5522" y="4926"/>
                </a:lnTo>
                <a:lnTo>
                  <a:pt x="5486" y="4933"/>
                </a:lnTo>
                <a:lnTo>
                  <a:pt x="5451" y="4944"/>
                </a:lnTo>
                <a:lnTo>
                  <a:pt x="5415" y="4955"/>
                </a:lnTo>
                <a:lnTo>
                  <a:pt x="5380" y="4968"/>
                </a:lnTo>
                <a:lnTo>
                  <a:pt x="5346" y="4983"/>
                </a:lnTo>
                <a:lnTo>
                  <a:pt x="5312" y="4999"/>
                </a:lnTo>
                <a:lnTo>
                  <a:pt x="5280" y="5017"/>
                </a:lnTo>
                <a:lnTo>
                  <a:pt x="5248" y="5038"/>
                </a:lnTo>
                <a:lnTo>
                  <a:pt x="5216" y="5060"/>
                </a:lnTo>
                <a:lnTo>
                  <a:pt x="5185" y="5083"/>
                </a:lnTo>
                <a:lnTo>
                  <a:pt x="5155" y="5109"/>
                </a:lnTo>
                <a:lnTo>
                  <a:pt x="5128" y="5135"/>
                </a:lnTo>
                <a:lnTo>
                  <a:pt x="5100" y="5164"/>
                </a:lnTo>
                <a:lnTo>
                  <a:pt x="5074" y="5194"/>
                </a:lnTo>
                <a:lnTo>
                  <a:pt x="5051" y="5225"/>
                </a:lnTo>
                <a:lnTo>
                  <a:pt x="5029" y="5256"/>
                </a:lnTo>
                <a:lnTo>
                  <a:pt x="5008" y="5288"/>
                </a:lnTo>
                <a:lnTo>
                  <a:pt x="4990" y="5321"/>
                </a:lnTo>
                <a:lnTo>
                  <a:pt x="4974" y="5355"/>
                </a:lnTo>
                <a:lnTo>
                  <a:pt x="4959" y="5389"/>
                </a:lnTo>
                <a:lnTo>
                  <a:pt x="4946" y="5424"/>
                </a:lnTo>
                <a:lnTo>
                  <a:pt x="4935" y="5459"/>
                </a:lnTo>
                <a:lnTo>
                  <a:pt x="4925" y="5495"/>
                </a:lnTo>
                <a:lnTo>
                  <a:pt x="4917" y="5531"/>
                </a:lnTo>
                <a:lnTo>
                  <a:pt x="4911" y="5568"/>
                </a:lnTo>
                <a:lnTo>
                  <a:pt x="4907" y="5604"/>
                </a:lnTo>
                <a:lnTo>
                  <a:pt x="4904" y="5640"/>
                </a:lnTo>
                <a:lnTo>
                  <a:pt x="4903" y="5677"/>
                </a:lnTo>
                <a:lnTo>
                  <a:pt x="4904" y="5713"/>
                </a:lnTo>
                <a:lnTo>
                  <a:pt x="4907" y="5750"/>
                </a:lnTo>
                <a:lnTo>
                  <a:pt x="4911" y="5787"/>
                </a:lnTo>
                <a:lnTo>
                  <a:pt x="4917" y="5823"/>
                </a:lnTo>
                <a:lnTo>
                  <a:pt x="4925" y="5859"/>
                </a:lnTo>
                <a:lnTo>
                  <a:pt x="4935" y="5895"/>
                </a:lnTo>
                <a:lnTo>
                  <a:pt x="4946" y="5930"/>
                </a:lnTo>
                <a:lnTo>
                  <a:pt x="4959" y="5965"/>
                </a:lnTo>
                <a:lnTo>
                  <a:pt x="4974" y="6000"/>
                </a:lnTo>
                <a:lnTo>
                  <a:pt x="4990" y="6033"/>
                </a:lnTo>
                <a:lnTo>
                  <a:pt x="5008" y="6066"/>
                </a:lnTo>
                <a:lnTo>
                  <a:pt x="5029" y="6098"/>
                </a:lnTo>
                <a:lnTo>
                  <a:pt x="5051" y="6130"/>
                </a:lnTo>
                <a:lnTo>
                  <a:pt x="5074" y="6160"/>
                </a:lnTo>
                <a:lnTo>
                  <a:pt x="5100" y="6190"/>
                </a:lnTo>
                <a:lnTo>
                  <a:pt x="5128" y="6218"/>
                </a:lnTo>
                <a:lnTo>
                  <a:pt x="5147" y="6238"/>
                </a:lnTo>
                <a:lnTo>
                  <a:pt x="5169" y="6256"/>
                </a:lnTo>
                <a:lnTo>
                  <a:pt x="5190" y="6275"/>
                </a:lnTo>
                <a:lnTo>
                  <a:pt x="5212" y="6291"/>
                </a:lnTo>
                <a:lnTo>
                  <a:pt x="5234" y="6308"/>
                </a:lnTo>
                <a:lnTo>
                  <a:pt x="5257" y="6322"/>
                </a:lnTo>
                <a:lnTo>
                  <a:pt x="5280" y="6336"/>
                </a:lnTo>
                <a:lnTo>
                  <a:pt x="5303" y="6350"/>
                </a:lnTo>
                <a:lnTo>
                  <a:pt x="5328" y="6362"/>
                </a:lnTo>
                <a:lnTo>
                  <a:pt x="5351" y="6374"/>
                </a:lnTo>
                <a:lnTo>
                  <a:pt x="5376" y="6385"/>
                </a:lnTo>
                <a:lnTo>
                  <a:pt x="5401" y="6394"/>
                </a:lnTo>
                <a:lnTo>
                  <a:pt x="5426" y="6403"/>
                </a:lnTo>
                <a:lnTo>
                  <a:pt x="5452" y="6411"/>
                </a:lnTo>
                <a:lnTo>
                  <a:pt x="5477" y="6418"/>
                </a:lnTo>
                <a:lnTo>
                  <a:pt x="5502" y="6425"/>
                </a:lnTo>
                <a:lnTo>
                  <a:pt x="5529" y="6430"/>
                </a:lnTo>
                <a:lnTo>
                  <a:pt x="5555" y="6434"/>
                </a:lnTo>
                <a:lnTo>
                  <a:pt x="5581" y="6437"/>
                </a:lnTo>
                <a:lnTo>
                  <a:pt x="5607" y="6440"/>
                </a:lnTo>
                <a:lnTo>
                  <a:pt x="5634" y="6441"/>
                </a:lnTo>
                <a:lnTo>
                  <a:pt x="5659" y="6442"/>
                </a:lnTo>
                <a:lnTo>
                  <a:pt x="5686" y="6442"/>
                </a:lnTo>
                <a:lnTo>
                  <a:pt x="5712" y="6441"/>
                </a:lnTo>
                <a:lnTo>
                  <a:pt x="5739" y="6439"/>
                </a:lnTo>
                <a:lnTo>
                  <a:pt x="5765" y="6436"/>
                </a:lnTo>
                <a:lnTo>
                  <a:pt x="5791" y="6433"/>
                </a:lnTo>
                <a:lnTo>
                  <a:pt x="5817" y="6428"/>
                </a:lnTo>
                <a:lnTo>
                  <a:pt x="5842" y="6423"/>
                </a:lnTo>
                <a:lnTo>
                  <a:pt x="5868" y="6415"/>
                </a:lnTo>
                <a:lnTo>
                  <a:pt x="5894" y="6408"/>
                </a:lnTo>
                <a:lnTo>
                  <a:pt x="5919" y="6400"/>
                </a:lnTo>
                <a:lnTo>
                  <a:pt x="4107" y="8212"/>
                </a:lnTo>
                <a:lnTo>
                  <a:pt x="2279" y="6384"/>
                </a:lnTo>
                <a:lnTo>
                  <a:pt x="2288" y="6409"/>
                </a:lnTo>
                <a:lnTo>
                  <a:pt x="2295" y="6435"/>
                </a:lnTo>
                <a:lnTo>
                  <a:pt x="2301" y="6461"/>
                </a:lnTo>
                <a:lnTo>
                  <a:pt x="2307" y="6486"/>
                </a:lnTo>
                <a:lnTo>
                  <a:pt x="2311" y="6512"/>
                </a:lnTo>
                <a:lnTo>
                  <a:pt x="2315" y="6539"/>
                </a:lnTo>
                <a:lnTo>
                  <a:pt x="2318" y="6564"/>
                </a:lnTo>
                <a:lnTo>
                  <a:pt x="2320" y="6591"/>
                </a:lnTo>
                <a:lnTo>
                  <a:pt x="2321" y="6617"/>
                </a:lnTo>
                <a:lnTo>
                  <a:pt x="2321" y="6643"/>
                </a:lnTo>
                <a:lnTo>
                  <a:pt x="2320" y="6670"/>
                </a:lnTo>
                <a:lnTo>
                  <a:pt x="2318" y="6696"/>
                </a:lnTo>
                <a:lnTo>
                  <a:pt x="2316" y="6722"/>
                </a:lnTo>
                <a:lnTo>
                  <a:pt x="2313" y="6748"/>
                </a:lnTo>
                <a:lnTo>
                  <a:pt x="2308" y="6775"/>
                </a:lnTo>
                <a:lnTo>
                  <a:pt x="2303" y="6800"/>
                </a:lnTo>
                <a:lnTo>
                  <a:pt x="2297" y="6826"/>
                </a:lnTo>
                <a:lnTo>
                  <a:pt x="2290" y="6852"/>
                </a:lnTo>
                <a:lnTo>
                  <a:pt x="2282" y="6876"/>
                </a:lnTo>
                <a:lnTo>
                  <a:pt x="2273" y="6902"/>
                </a:lnTo>
                <a:lnTo>
                  <a:pt x="2264" y="6927"/>
                </a:lnTo>
                <a:lnTo>
                  <a:pt x="2253" y="6951"/>
                </a:lnTo>
                <a:lnTo>
                  <a:pt x="2241" y="6976"/>
                </a:lnTo>
                <a:lnTo>
                  <a:pt x="2229" y="6999"/>
                </a:lnTo>
                <a:lnTo>
                  <a:pt x="2216" y="7023"/>
                </a:lnTo>
                <a:lnTo>
                  <a:pt x="2201" y="7046"/>
                </a:lnTo>
                <a:lnTo>
                  <a:pt x="2186" y="7069"/>
                </a:lnTo>
                <a:lnTo>
                  <a:pt x="2171" y="7091"/>
                </a:lnTo>
                <a:lnTo>
                  <a:pt x="2153" y="7113"/>
                </a:lnTo>
                <a:lnTo>
                  <a:pt x="2136" y="7134"/>
                </a:lnTo>
                <a:lnTo>
                  <a:pt x="2117" y="7155"/>
                </a:lnTo>
                <a:lnTo>
                  <a:pt x="2098" y="7176"/>
                </a:lnTo>
                <a:lnTo>
                  <a:pt x="2069" y="7203"/>
                </a:lnTo>
                <a:lnTo>
                  <a:pt x="2039" y="7228"/>
                </a:lnTo>
                <a:lnTo>
                  <a:pt x="2008" y="7252"/>
                </a:lnTo>
                <a:lnTo>
                  <a:pt x="1978" y="7273"/>
                </a:lnTo>
                <a:lnTo>
                  <a:pt x="1945" y="7294"/>
                </a:lnTo>
                <a:lnTo>
                  <a:pt x="1912" y="7312"/>
                </a:lnTo>
                <a:lnTo>
                  <a:pt x="1878" y="7329"/>
                </a:lnTo>
                <a:lnTo>
                  <a:pt x="1844" y="7343"/>
                </a:lnTo>
                <a:lnTo>
                  <a:pt x="1809" y="7357"/>
                </a:lnTo>
                <a:lnTo>
                  <a:pt x="1774" y="7368"/>
                </a:lnTo>
                <a:lnTo>
                  <a:pt x="1738" y="7378"/>
                </a:lnTo>
                <a:lnTo>
                  <a:pt x="1702" y="7385"/>
                </a:lnTo>
                <a:lnTo>
                  <a:pt x="1665" y="7391"/>
                </a:lnTo>
                <a:lnTo>
                  <a:pt x="1629" y="7397"/>
                </a:lnTo>
                <a:lnTo>
                  <a:pt x="1592" y="7399"/>
                </a:lnTo>
                <a:lnTo>
                  <a:pt x="1556" y="7400"/>
                </a:lnTo>
                <a:lnTo>
                  <a:pt x="1520" y="7399"/>
                </a:lnTo>
                <a:lnTo>
                  <a:pt x="1483" y="7397"/>
                </a:lnTo>
                <a:lnTo>
                  <a:pt x="1446" y="7391"/>
                </a:lnTo>
                <a:lnTo>
                  <a:pt x="1410" y="7385"/>
                </a:lnTo>
                <a:lnTo>
                  <a:pt x="1374" y="7378"/>
                </a:lnTo>
                <a:lnTo>
                  <a:pt x="1338" y="7368"/>
                </a:lnTo>
                <a:lnTo>
                  <a:pt x="1303" y="7357"/>
                </a:lnTo>
                <a:lnTo>
                  <a:pt x="1268" y="7343"/>
                </a:lnTo>
                <a:lnTo>
                  <a:pt x="1233" y="7329"/>
                </a:lnTo>
                <a:lnTo>
                  <a:pt x="1200" y="7312"/>
                </a:lnTo>
                <a:lnTo>
                  <a:pt x="1166" y="7294"/>
                </a:lnTo>
                <a:lnTo>
                  <a:pt x="1135" y="7273"/>
                </a:lnTo>
                <a:lnTo>
                  <a:pt x="1103" y="7252"/>
                </a:lnTo>
                <a:lnTo>
                  <a:pt x="1073" y="7228"/>
                </a:lnTo>
                <a:lnTo>
                  <a:pt x="1043" y="7203"/>
                </a:lnTo>
                <a:lnTo>
                  <a:pt x="1014" y="7176"/>
                </a:lnTo>
                <a:lnTo>
                  <a:pt x="988" y="7147"/>
                </a:lnTo>
                <a:lnTo>
                  <a:pt x="962" y="7117"/>
                </a:lnTo>
                <a:lnTo>
                  <a:pt x="938" y="7087"/>
                </a:lnTo>
                <a:lnTo>
                  <a:pt x="917" y="7056"/>
                </a:lnTo>
                <a:lnTo>
                  <a:pt x="896" y="7023"/>
                </a:lnTo>
                <a:lnTo>
                  <a:pt x="878" y="6990"/>
                </a:lnTo>
                <a:lnTo>
                  <a:pt x="861" y="6956"/>
                </a:lnTo>
                <a:lnTo>
                  <a:pt x="846" y="6922"/>
                </a:lnTo>
                <a:lnTo>
                  <a:pt x="834" y="6888"/>
                </a:lnTo>
                <a:lnTo>
                  <a:pt x="821" y="6853"/>
                </a:lnTo>
                <a:lnTo>
                  <a:pt x="812" y="6817"/>
                </a:lnTo>
                <a:lnTo>
                  <a:pt x="804" y="6781"/>
                </a:lnTo>
                <a:lnTo>
                  <a:pt x="798" y="6744"/>
                </a:lnTo>
                <a:lnTo>
                  <a:pt x="794" y="6708"/>
                </a:lnTo>
                <a:lnTo>
                  <a:pt x="792" y="6671"/>
                </a:lnTo>
                <a:lnTo>
                  <a:pt x="791" y="6634"/>
                </a:lnTo>
                <a:lnTo>
                  <a:pt x="792" y="6598"/>
                </a:lnTo>
                <a:lnTo>
                  <a:pt x="794" y="6561"/>
                </a:lnTo>
                <a:lnTo>
                  <a:pt x="798" y="6524"/>
                </a:lnTo>
                <a:lnTo>
                  <a:pt x="804" y="6488"/>
                </a:lnTo>
                <a:lnTo>
                  <a:pt x="812" y="6452"/>
                </a:lnTo>
                <a:lnTo>
                  <a:pt x="821" y="6416"/>
                </a:lnTo>
                <a:lnTo>
                  <a:pt x="834" y="6381"/>
                </a:lnTo>
                <a:lnTo>
                  <a:pt x="846" y="6347"/>
                </a:lnTo>
                <a:lnTo>
                  <a:pt x="861" y="6312"/>
                </a:lnTo>
                <a:lnTo>
                  <a:pt x="878" y="6279"/>
                </a:lnTo>
                <a:lnTo>
                  <a:pt x="896" y="6246"/>
                </a:lnTo>
                <a:lnTo>
                  <a:pt x="917" y="6213"/>
                </a:lnTo>
                <a:lnTo>
                  <a:pt x="938" y="6182"/>
                </a:lnTo>
                <a:lnTo>
                  <a:pt x="962" y="6152"/>
                </a:lnTo>
                <a:lnTo>
                  <a:pt x="988" y="6122"/>
                </a:lnTo>
                <a:lnTo>
                  <a:pt x="1014" y="6093"/>
                </a:lnTo>
                <a:lnTo>
                  <a:pt x="1035" y="6074"/>
                </a:lnTo>
                <a:lnTo>
                  <a:pt x="1055" y="6055"/>
                </a:lnTo>
                <a:lnTo>
                  <a:pt x="1077" y="6037"/>
                </a:lnTo>
                <a:lnTo>
                  <a:pt x="1099" y="6020"/>
                </a:lnTo>
                <a:lnTo>
                  <a:pt x="1121" y="6004"/>
                </a:lnTo>
                <a:lnTo>
                  <a:pt x="1144" y="5989"/>
                </a:lnTo>
                <a:lnTo>
                  <a:pt x="1167" y="5975"/>
                </a:lnTo>
                <a:lnTo>
                  <a:pt x="1191" y="5962"/>
                </a:lnTo>
                <a:lnTo>
                  <a:pt x="1215" y="5949"/>
                </a:lnTo>
                <a:lnTo>
                  <a:pt x="1239" y="5937"/>
                </a:lnTo>
                <a:lnTo>
                  <a:pt x="1264" y="5927"/>
                </a:lnTo>
                <a:lnTo>
                  <a:pt x="1289" y="5918"/>
                </a:lnTo>
                <a:lnTo>
                  <a:pt x="1313" y="5908"/>
                </a:lnTo>
                <a:lnTo>
                  <a:pt x="1339" y="5900"/>
                </a:lnTo>
                <a:lnTo>
                  <a:pt x="1365" y="5893"/>
                </a:lnTo>
                <a:lnTo>
                  <a:pt x="1390" y="5887"/>
                </a:lnTo>
                <a:lnTo>
                  <a:pt x="1416" y="5882"/>
                </a:lnTo>
                <a:lnTo>
                  <a:pt x="1442" y="5878"/>
                </a:lnTo>
                <a:lnTo>
                  <a:pt x="1468" y="5874"/>
                </a:lnTo>
                <a:lnTo>
                  <a:pt x="1494" y="5871"/>
                </a:lnTo>
                <a:lnTo>
                  <a:pt x="1521" y="5870"/>
                </a:lnTo>
                <a:lnTo>
                  <a:pt x="1547" y="5869"/>
                </a:lnTo>
                <a:lnTo>
                  <a:pt x="1573" y="5869"/>
                </a:lnTo>
                <a:lnTo>
                  <a:pt x="1600" y="5870"/>
                </a:lnTo>
                <a:lnTo>
                  <a:pt x="1625" y="5872"/>
                </a:lnTo>
                <a:lnTo>
                  <a:pt x="1652" y="5875"/>
                </a:lnTo>
                <a:lnTo>
                  <a:pt x="1678" y="5879"/>
                </a:lnTo>
                <a:lnTo>
                  <a:pt x="1704" y="5884"/>
                </a:lnTo>
                <a:lnTo>
                  <a:pt x="1730" y="5889"/>
                </a:lnTo>
                <a:lnTo>
                  <a:pt x="1756" y="5895"/>
                </a:lnTo>
                <a:lnTo>
                  <a:pt x="1781" y="5903"/>
                </a:lnTo>
                <a:lnTo>
                  <a:pt x="1806" y="5911"/>
                </a:lnTo>
                <a:lnTo>
                  <a:pt x="0" y="4105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042729" y="1687300"/>
            <a:ext cx="2211653" cy="2211653"/>
          </a:xfrm>
          <a:custGeom>
            <a:avLst/>
            <a:gdLst>
              <a:gd name="T0" fmla="*/ 1632 w 8215"/>
              <a:gd name="T1" fmla="*/ 2334 h 8212"/>
              <a:gd name="T2" fmla="*/ 1395 w 8215"/>
              <a:gd name="T3" fmla="*/ 2319 h 8212"/>
              <a:gd name="T4" fmla="*/ 1173 w 8215"/>
              <a:gd name="T5" fmla="*/ 2231 h 8212"/>
              <a:gd name="T6" fmla="*/ 967 w 8215"/>
              <a:gd name="T7" fmla="*/ 2055 h 8212"/>
              <a:gd name="T8" fmla="*/ 817 w 8215"/>
              <a:gd name="T9" fmla="*/ 1754 h 8212"/>
              <a:gd name="T10" fmla="*/ 810 w 8215"/>
              <a:gd name="T11" fmla="*/ 1426 h 8212"/>
              <a:gd name="T12" fmla="*/ 944 w 8215"/>
              <a:gd name="T13" fmla="*/ 1119 h 8212"/>
              <a:gd name="T14" fmla="*/ 1205 w 8215"/>
              <a:gd name="T15" fmla="*/ 894 h 8212"/>
              <a:gd name="T16" fmla="*/ 1525 w 8215"/>
              <a:gd name="T17" fmla="*/ 807 h 8212"/>
              <a:gd name="T18" fmla="*/ 1849 w 8215"/>
              <a:gd name="T19" fmla="*/ 862 h 8212"/>
              <a:gd name="T20" fmla="*/ 2122 w 8215"/>
              <a:gd name="T21" fmla="*/ 1051 h 8212"/>
              <a:gd name="T22" fmla="*/ 2258 w 8215"/>
              <a:gd name="T23" fmla="*/ 1255 h 8212"/>
              <a:gd name="T24" fmla="*/ 2321 w 8215"/>
              <a:gd name="T25" fmla="*/ 1484 h 8212"/>
              <a:gd name="T26" fmla="*/ 2312 w 8215"/>
              <a:gd name="T27" fmla="*/ 1720 h 8212"/>
              <a:gd name="T28" fmla="*/ 5837 w 8215"/>
              <a:gd name="T29" fmla="*/ 1784 h 8212"/>
              <a:gd name="T30" fmla="*/ 5602 w 8215"/>
              <a:gd name="T31" fmla="*/ 1766 h 8212"/>
              <a:gd name="T32" fmla="*/ 5371 w 8215"/>
              <a:gd name="T33" fmla="*/ 1822 h 8212"/>
              <a:gd name="T34" fmla="*/ 5164 w 8215"/>
              <a:gd name="T35" fmla="*/ 1949 h 8212"/>
              <a:gd name="T36" fmla="*/ 4968 w 8215"/>
              <a:gd name="T37" fmla="*/ 2207 h 8212"/>
              <a:gd name="T38" fmla="*/ 4898 w 8215"/>
              <a:gd name="T39" fmla="*/ 2529 h 8212"/>
              <a:gd name="T40" fmla="*/ 4968 w 8215"/>
              <a:gd name="T41" fmla="*/ 2851 h 8212"/>
              <a:gd name="T42" fmla="*/ 5180 w 8215"/>
              <a:gd name="T43" fmla="*/ 3122 h 8212"/>
              <a:gd name="T44" fmla="*/ 5481 w 8215"/>
              <a:gd name="T45" fmla="*/ 3272 h 8212"/>
              <a:gd name="T46" fmla="*/ 5809 w 8215"/>
              <a:gd name="T47" fmla="*/ 3280 h 8212"/>
              <a:gd name="T48" fmla="*/ 6116 w 8215"/>
              <a:gd name="T49" fmla="*/ 3146 h 8212"/>
              <a:gd name="T50" fmla="*/ 6309 w 8215"/>
              <a:gd name="T51" fmla="*/ 2941 h 8212"/>
              <a:gd name="T52" fmla="*/ 6405 w 8215"/>
              <a:gd name="T53" fmla="*/ 2720 h 8212"/>
              <a:gd name="T54" fmla="*/ 6427 w 8215"/>
              <a:gd name="T55" fmla="*/ 2485 h 8212"/>
              <a:gd name="T56" fmla="*/ 8215 w 8215"/>
              <a:gd name="T57" fmla="*/ 4106 h 8212"/>
              <a:gd name="T58" fmla="*/ 6433 w 8215"/>
              <a:gd name="T59" fmla="*/ 5721 h 8212"/>
              <a:gd name="T60" fmla="*/ 6410 w 8215"/>
              <a:gd name="T61" fmla="*/ 5486 h 8212"/>
              <a:gd name="T62" fmla="*/ 6315 w 8215"/>
              <a:gd name="T63" fmla="*/ 5266 h 8212"/>
              <a:gd name="T64" fmla="*/ 6121 w 8215"/>
              <a:gd name="T65" fmla="*/ 5060 h 8212"/>
              <a:gd name="T66" fmla="*/ 5814 w 8215"/>
              <a:gd name="T67" fmla="*/ 4927 h 8212"/>
              <a:gd name="T68" fmla="*/ 5486 w 8215"/>
              <a:gd name="T69" fmla="*/ 4934 h 8212"/>
              <a:gd name="T70" fmla="*/ 5185 w 8215"/>
              <a:gd name="T71" fmla="*/ 5084 h 8212"/>
              <a:gd name="T72" fmla="*/ 4974 w 8215"/>
              <a:gd name="T73" fmla="*/ 5356 h 8212"/>
              <a:gd name="T74" fmla="*/ 4903 w 8215"/>
              <a:gd name="T75" fmla="*/ 5678 h 8212"/>
              <a:gd name="T76" fmla="*/ 4974 w 8215"/>
              <a:gd name="T77" fmla="*/ 6000 h 8212"/>
              <a:gd name="T78" fmla="*/ 5169 w 8215"/>
              <a:gd name="T79" fmla="*/ 6257 h 8212"/>
              <a:gd name="T80" fmla="*/ 5376 w 8215"/>
              <a:gd name="T81" fmla="*/ 6385 h 8212"/>
              <a:gd name="T82" fmla="*/ 5607 w 8215"/>
              <a:gd name="T83" fmla="*/ 6441 h 8212"/>
              <a:gd name="T84" fmla="*/ 5843 w 8215"/>
              <a:gd name="T85" fmla="*/ 6423 h 8212"/>
              <a:gd name="T86" fmla="*/ 2307 w 8215"/>
              <a:gd name="T87" fmla="*/ 6487 h 8212"/>
              <a:gd name="T88" fmla="*/ 2316 w 8215"/>
              <a:gd name="T89" fmla="*/ 6723 h 8212"/>
              <a:gd name="T90" fmla="*/ 2253 w 8215"/>
              <a:gd name="T91" fmla="*/ 6952 h 8212"/>
              <a:gd name="T92" fmla="*/ 2117 w 8215"/>
              <a:gd name="T93" fmla="*/ 7156 h 8212"/>
              <a:gd name="T94" fmla="*/ 1844 w 8215"/>
              <a:gd name="T95" fmla="*/ 7344 h 8212"/>
              <a:gd name="T96" fmla="*/ 1520 w 8215"/>
              <a:gd name="T97" fmla="*/ 7399 h 8212"/>
              <a:gd name="T98" fmla="*/ 1200 w 8215"/>
              <a:gd name="T99" fmla="*/ 7313 h 8212"/>
              <a:gd name="T100" fmla="*/ 938 w 8215"/>
              <a:gd name="T101" fmla="*/ 7087 h 8212"/>
              <a:gd name="T102" fmla="*/ 804 w 8215"/>
              <a:gd name="T103" fmla="*/ 6781 h 8212"/>
              <a:gd name="T104" fmla="*/ 812 w 8215"/>
              <a:gd name="T105" fmla="*/ 6453 h 8212"/>
              <a:gd name="T106" fmla="*/ 962 w 8215"/>
              <a:gd name="T107" fmla="*/ 6152 h 8212"/>
              <a:gd name="T108" fmla="*/ 1167 w 8215"/>
              <a:gd name="T109" fmla="*/ 5976 h 8212"/>
              <a:gd name="T110" fmla="*/ 1390 w 8215"/>
              <a:gd name="T111" fmla="*/ 5887 h 8212"/>
              <a:gd name="T112" fmla="*/ 1625 w 8215"/>
              <a:gd name="T113" fmla="*/ 5873 h 8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15" h="8212">
                <a:moveTo>
                  <a:pt x="0" y="4106"/>
                </a:moveTo>
                <a:lnTo>
                  <a:pt x="1812" y="2295"/>
                </a:lnTo>
                <a:lnTo>
                  <a:pt x="1787" y="2303"/>
                </a:lnTo>
                <a:lnTo>
                  <a:pt x="1761" y="2310"/>
                </a:lnTo>
                <a:lnTo>
                  <a:pt x="1735" y="2317"/>
                </a:lnTo>
                <a:lnTo>
                  <a:pt x="1710" y="2323"/>
                </a:lnTo>
                <a:lnTo>
                  <a:pt x="1684" y="2327"/>
                </a:lnTo>
                <a:lnTo>
                  <a:pt x="1657" y="2331"/>
                </a:lnTo>
                <a:lnTo>
                  <a:pt x="1632" y="2334"/>
                </a:lnTo>
                <a:lnTo>
                  <a:pt x="1605" y="2336"/>
                </a:lnTo>
                <a:lnTo>
                  <a:pt x="1579" y="2337"/>
                </a:lnTo>
                <a:lnTo>
                  <a:pt x="1552" y="2337"/>
                </a:lnTo>
                <a:lnTo>
                  <a:pt x="1526" y="2336"/>
                </a:lnTo>
                <a:lnTo>
                  <a:pt x="1500" y="2334"/>
                </a:lnTo>
                <a:lnTo>
                  <a:pt x="1473" y="2332"/>
                </a:lnTo>
                <a:lnTo>
                  <a:pt x="1448" y="2329"/>
                </a:lnTo>
                <a:lnTo>
                  <a:pt x="1421" y="2324"/>
                </a:lnTo>
                <a:lnTo>
                  <a:pt x="1395" y="2319"/>
                </a:lnTo>
                <a:lnTo>
                  <a:pt x="1370" y="2312"/>
                </a:lnTo>
                <a:lnTo>
                  <a:pt x="1344" y="2305"/>
                </a:lnTo>
                <a:lnTo>
                  <a:pt x="1319" y="2298"/>
                </a:lnTo>
                <a:lnTo>
                  <a:pt x="1294" y="2289"/>
                </a:lnTo>
                <a:lnTo>
                  <a:pt x="1269" y="2280"/>
                </a:lnTo>
                <a:lnTo>
                  <a:pt x="1244" y="2268"/>
                </a:lnTo>
                <a:lnTo>
                  <a:pt x="1220" y="2257"/>
                </a:lnTo>
                <a:lnTo>
                  <a:pt x="1196" y="2245"/>
                </a:lnTo>
                <a:lnTo>
                  <a:pt x="1173" y="2231"/>
                </a:lnTo>
                <a:lnTo>
                  <a:pt x="1150" y="2217"/>
                </a:lnTo>
                <a:lnTo>
                  <a:pt x="1126" y="2202"/>
                </a:lnTo>
                <a:lnTo>
                  <a:pt x="1105" y="2186"/>
                </a:lnTo>
                <a:lnTo>
                  <a:pt x="1082" y="2169"/>
                </a:lnTo>
                <a:lnTo>
                  <a:pt x="1061" y="2151"/>
                </a:lnTo>
                <a:lnTo>
                  <a:pt x="1040" y="2133"/>
                </a:lnTo>
                <a:lnTo>
                  <a:pt x="1020" y="2112"/>
                </a:lnTo>
                <a:lnTo>
                  <a:pt x="993" y="2085"/>
                </a:lnTo>
                <a:lnTo>
                  <a:pt x="967" y="2055"/>
                </a:lnTo>
                <a:lnTo>
                  <a:pt x="944" y="2024"/>
                </a:lnTo>
                <a:lnTo>
                  <a:pt x="922" y="1992"/>
                </a:lnTo>
                <a:lnTo>
                  <a:pt x="901" y="1960"/>
                </a:lnTo>
                <a:lnTo>
                  <a:pt x="883" y="1928"/>
                </a:lnTo>
                <a:lnTo>
                  <a:pt x="867" y="1894"/>
                </a:lnTo>
                <a:lnTo>
                  <a:pt x="851" y="1860"/>
                </a:lnTo>
                <a:lnTo>
                  <a:pt x="839" y="1825"/>
                </a:lnTo>
                <a:lnTo>
                  <a:pt x="828" y="1789"/>
                </a:lnTo>
                <a:lnTo>
                  <a:pt x="817" y="1754"/>
                </a:lnTo>
                <a:lnTo>
                  <a:pt x="810" y="1718"/>
                </a:lnTo>
                <a:lnTo>
                  <a:pt x="804" y="1681"/>
                </a:lnTo>
                <a:lnTo>
                  <a:pt x="799" y="1645"/>
                </a:lnTo>
                <a:lnTo>
                  <a:pt x="797" y="1608"/>
                </a:lnTo>
                <a:lnTo>
                  <a:pt x="796" y="1571"/>
                </a:lnTo>
                <a:lnTo>
                  <a:pt x="797" y="1534"/>
                </a:lnTo>
                <a:lnTo>
                  <a:pt x="799" y="1499"/>
                </a:lnTo>
                <a:lnTo>
                  <a:pt x="804" y="1462"/>
                </a:lnTo>
                <a:lnTo>
                  <a:pt x="810" y="1426"/>
                </a:lnTo>
                <a:lnTo>
                  <a:pt x="817" y="1390"/>
                </a:lnTo>
                <a:lnTo>
                  <a:pt x="828" y="1354"/>
                </a:lnTo>
                <a:lnTo>
                  <a:pt x="839" y="1319"/>
                </a:lnTo>
                <a:lnTo>
                  <a:pt x="851" y="1284"/>
                </a:lnTo>
                <a:lnTo>
                  <a:pt x="867" y="1249"/>
                </a:lnTo>
                <a:lnTo>
                  <a:pt x="883" y="1215"/>
                </a:lnTo>
                <a:lnTo>
                  <a:pt x="901" y="1182"/>
                </a:lnTo>
                <a:lnTo>
                  <a:pt x="922" y="1151"/>
                </a:lnTo>
                <a:lnTo>
                  <a:pt x="944" y="1119"/>
                </a:lnTo>
                <a:lnTo>
                  <a:pt x="967" y="1089"/>
                </a:lnTo>
                <a:lnTo>
                  <a:pt x="993" y="1059"/>
                </a:lnTo>
                <a:lnTo>
                  <a:pt x="1020" y="1030"/>
                </a:lnTo>
                <a:lnTo>
                  <a:pt x="1048" y="1004"/>
                </a:lnTo>
                <a:lnTo>
                  <a:pt x="1078" y="978"/>
                </a:lnTo>
                <a:lnTo>
                  <a:pt x="1109" y="955"/>
                </a:lnTo>
                <a:lnTo>
                  <a:pt x="1140" y="932"/>
                </a:lnTo>
                <a:lnTo>
                  <a:pt x="1173" y="912"/>
                </a:lnTo>
                <a:lnTo>
                  <a:pt x="1205" y="894"/>
                </a:lnTo>
                <a:lnTo>
                  <a:pt x="1239" y="878"/>
                </a:lnTo>
                <a:lnTo>
                  <a:pt x="1273" y="862"/>
                </a:lnTo>
                <a:lnTo>
                  <a:pt x="1308" y="849"/>
                </a:lnTo>
                <a:lnTo>
                  <a:pt x="1343" y="838"/>
                </a:lnTo>
                <a:lnTo>
                  <a:pt x="1379" y="828"/>
                </a:lnTo>
                <a:lnTo>
                  <a:pt x="1415" y="820"/>
                </a:lnTo>
                <a:lnTo>
                  <a:pt x="1451" y="814"/>
                </a:lnTo>
                <a:lnTo>
                  <a:pt x="1488" y="810"/>
                </a:lnTo>
                <a:lnTo>
                  <a:pt x="1525" y="807"/>
                </a:lnTo>
                <a:lnTo>
                  <a:pt x="1561" y="807"/>
                </a:lnTo>
                <a:lnTo>
                  <a:pt x="1598" y="807"/>
                </a:lnTo>
                <a:lnTo>
                  <a:pt x="1635" y="810"/>
                </a:lnTo>
                <a:lnTo>
                  <a:pt x="1672" y="814"/>
                </a:lnTo>
                <a:lnTo>
                  <a:pt x="1707" y="820"/>
                </a:lnTo>
                <a:lnTo>
                  <a:pt x="1743" y="828"/>
                </a:lnTo>
                <a:lnTo>
                  <a:pt x="1779" y="838"/>
                </a:lnTo>
                <a:lnTo>
                  <a:pt x="1814" y="849"/>
                </a:lnTo>
                <a:lnTo>
                  <a:pt x="1849" y="862"/>
                </a:lnTo>
                <a:lnTo>
                  <a:pt x="1883" y="878"/>
                </a:lnTo>
                <a:lnTo>
                  <a:pt x="1917" y="894"/>
                </a:lnTo>
                <a:lnTo>
                  <a:pt x="1950" y="912"/>
                </a:lnTo>
                <a:lnTo>
                  <a:pt x="1983" y="932"/>
                </a:lnTo>
                <a:lnTo>
                  <a:pt x="2013" y="955"/>
                </a:lnTo>
                <a:lnTo>
                  <a:pt x="2044" y="978"/>
                </a:lnTo>
                <a:lnTo>
                  <a:pt x="2074" y="1004"/>
                </a:lnTo>
                <a:lnTo>
                  <a:pt x="2103" y="1030"/>
                </a:lnTo>
                <a:lnTo>
                  <a:pt x="2122" y="1051"/>
                </a:lnTo>
                <a:lnTo>
                  <a:pt x="2141" y="1072"/>
                </a:lnTo>
                <a:lnTo>
                  <a:pt x="2158" y="1093"/>
                </a:lnTo>
                <a:lnTo>
                  <a:pt x="2176" y="1115"/>
                </a:lnTo>
                <a:lnTo>
                  <a:pt x="2192" y="1137"/>
                </a:lnTo>
                <a:lnTo>
                  <a:pt x="2206" y="1160"/>
                </a:lnTo>
                <a:lnTo>
                  <a:pt x="2221" y="1183"/>
                </a:lnTo>
                <a:lnTo>
                  <a:pt x="2234" y="1207"/>
                </a:lnTo>
                <a:lnTo>
                  <a:pt x="2247" y="1231"/>
                </a:lnTo>
                <a:lnTo>
                  <a:pt x="2258" y="1255"/>
                </a:lnTo>
                <a:lnTo>
                  <a:pt x="2269" y="1280"/>
                </a:lnTo>
                <a:lnTo>
                  <a:pt x="2278" y="1305"/>
                </a:lnTo>
                <a:lnTo>
                  <a:pt x="2288" y="1329"/>
                </a:lnTo>
                <a:lnTo>
                  <a:pt x="2296" y="1355"/>
                </a:lnTo>
                <a:lnTo>
                  <a:pt x="2303" y="1380"/>
                </a:lnTo>
                <a:lnTo>
                  <a:pt x="2309" y="1406"/>
                </a:lnTo>
                <a:lnTo>
                  <a:pt x="2314" y="1432"/>
                </a:lnTo>
                <a:lnTo>
                  <a:pt x="2318" y="1457"/>
                </a:lnTo>
                <a:lnTo>
                  <a:pt x="2321" y="1484"/>
                </a:lnTo>
                <a:lnTo>
                  <a:pt x="2325" y="1510"/>
                </a:lnTo>
                <a:lnTo>
                  <a:pt x="2326" y="1536"/>
                </a:lnTo>
                <a:lnTo>
                  <a:pt x="2327" y="1563"/>
                </a:lnTo>
                <a:lnTo>
                  <a:pt x="2327" y="1589"/>
                </a:lnTo>
                <a:lnTo>
                  <a:pt x="2326" y="1616"/>
                </a:lnTo>
                <a:lnTo>
                  <a:pt x="2324" y="1641"/>
                </a:lnTo>
                <a:lnTo>
                  <a:pt x="2320" y="1668"/>
                </a:lnTo>
                <a:lnTo>
                  <a:pt x="2317" y="1694"/>
                </a:lnTo>
                <a:lnTo>
                  <a:pt x="2312" y="1720"/>
                </a:lnTo>
                <a:lnTo>
                  <a:pt x="2307" y="1746"/>
                </a:lnTo>
                <a:lnTo>
                  <a:pt x="2300" y="1772"/>
                </a:lnTo>
                <a:lnTo>
                  <a:pt x="2293" y="1797"/>
                </a:lnTo>
                <a:lnTo>
                  <a:pt x="2285" y="1822"/>
                </a:lnTo>
                <a:lnTo>
                  <a:pt x="4107" y="0"/>
                </a:lnTo>
                <a:lnTo>
                  <a:pt x="5914" y="1805"/>
                </a:lnTo>
                <a:lnTo>
                  <a:pt x="5888" y="1797"/>
                </a:lnTo>
                <a:lnTo>
                  <a:pt x="5863" y="1790"/>
                </a:lnTo>
                <a:lnTo>
                  <a:pt x="5837" y="1784"/>
                </a:lnTo>
                <a:lnTo>
                  <a:pt x="5811" y="1778"/>
                </a:lnTo>
                <a:lnTo>
                  <a:pt x="5786" y="1774"/>
                </a:lnTo>
                <a:lnTo>
                  <a:pt x="5759" y="1769"/>
                </a:lnTo>
                <a:lnTo>
                  <a:pt x="5733" y="1766"/>
                </a:lnTo>
                <a:lnTo>
                  <a:pt x="5707" y="1765"/>
                </a:lnTo>
                <a:lnTo>
                  <a:pt x="5681" y="1764"/>
                </a:lnTo>
                <a:lnTo>
                  <a:pt x="5654" y="1763"/>
                </a:lnTo>
                <a:lnTo>
                  <a:pt x="5628" y="1764"/>
                </a:lnTo>
                <a:lnTo>
                  <a:pt x="5602" y="1766"/>
                </a:lnTo>
                <a:lnTo>
                  <a:pt x="5575" y="1768"/>
                </a:lnTo>
                <a:lnTo>
                  <a:pt x="5550" y="1773"/>
                </a:lnTo>
                <a:lnTo>
                  <a:pt x="5524" y="1777"/>
                </a:lnTo>
                <a:lnTo>
                  <a:pt x="5497" y="1782"/>
                </a:lnTo>
                <a:lnTo>
                  <a:pt x="5472" y="1788"/>
                </a:lnTo>
                <a:lnTo>
                  <a:pt x="5446" y="1795"/>
                </a:lnTo>
                <a:lnTo>
                  <a:pt x="5421" y="1803"/>
                </a:lnTo>
                <a:lnTo>
                  <a:pt x="5396" y="1812"/>
                </a:lnTo>
                <a:lnTo>
                  <a:pt x="5371" y="1822"/>
                </a:lnTo>
                <a:lnTo>
                  <a:pt x="5346" y="1832"/>
                </a:lnTo>
                <a:lnTo>
                  <a:pt x="5323" y="1843"/>
                </a:lnTo>
                <a:lnTo>
                  <a:pt x="5298" y="1856"/>
                </a:lnTo>
                <a:lnTo>
                  <a:pt x="5274" y="1869"/>
                </a:lnTo>
                <a:lnTo>
                  <a:pt x="5252" y="1883"/>
                </a:lnTo>
                <a:lnTo>
                  <a:pt x="5229" y="1899"/>
                </a:lnTo>
                <a:lnTo>
                  <a:pt x="5207" y="1915"/>
                </a:lnTo>
                <a:lnTo>
                  <a:pt x="5185" y="1932"/>
                </a:lnTo>
                <a:lnTo>
                  <a:pt x="5164" y="1949"/>
                </a:lnTo>
                <a:lnTo>
                  <a:pt x="5142" y="1969"/>
                </a:lnTo>
                <a:lnTo>
                  <a:pt x="5122" y="1988"/>
                </a:lnTo>
                <a:lnTo>
                  <a:pt x="5095" y="2017"/>
                </a:lnTo>
                <a:lnTo>
                  <a:pt x="5069" y="2046"/>
                </a:lnTo>
                <a:lnTo>
                  <a:pt x="5045" y="2076"/>
                </a:lnTo>
                <a:lnTo>
                  <a:pt x="5024" y="2108"/>
                </a:lnTo>
                <a:lnTo>
                  <a:pt x="5003" y="2140"/>
                </a:lnTo>
                <a:lnTo>
                  <a:pt x="4985" y="2173"/>
                </a:lnTo>
                <a:lnTo>
                  <a:pt x="4968" y="2207"/>
                </a:lnTo>
                <a:lnTo>
                  <a:pt x="4954" y="2241"/>
                </a:lnTo>
                <a:lnTo>
                  <a:pt x="4941" y="2275"/>
                </a:lnTo>
                <a:lnTo>
                  <a:pt x="4929" y="2311"/>
                </a:lnTo>
                <a:lnTo>
                  <a:pt x="4919" y="2346"/>
                </a:lnTo>
                <a:lnTo>
                  <a:pt x="4912" y="2383"/>
                </a:lnTo>
                <a:lnTo>
                  <a:pt x="4906" y="2419"/>
                </a:lnTo>
                <a:lnTo>
                  <a:pt x="4902" y="2455"/>
                </a:lnTo>
                <a:lnTo>
                  <a:pt x="4899" y="2492"/>
                </a:lnTo>
                <a:lnTo>
                  <a:pt x="4898" y="2529"/>
                </a:lnTo>
                <a:lnTo>
                  <a:pt x="4899" y="2566"/>
                </a:lnTo>
                <a:lnTo>
                  <a:pt x="4902" y="2602"/>
                </a:lnTo>
                <a:lnTo>
                  <a:pt x="4906" y="2639"/>
                </a:lnTo>
                <a:lnTo>
                  <a:pt x="4912" y="2675"/>
                </a:lnTo>
                <a:lnTo>
                  <a:pt x="4919" y="2711"/>
                </a:lnTo>
                <a:lnTo>
                  <a:pt x="4929" y="2747"/>
                </a:lnTo>
                <a:lnTo>
                  <a:pt x="4941" y="2783"/>
                </a:lnTo>
                <a:lnTo>
                  <a:pt x="4954" y="2817"/>
                </a:lnTo>
                <a:lnTo>
                  <a:pt x="4968" y="2851"/>
                </a:lnTo>
                <a:lnTo>
                  <a:pt x="4985" y="2885"/>
                </a:lnTo>
                <a:lnTo>
                  <a:pt x="5003" y="2918"/>
                </a:lnTo>
                <a:lnTo>
                  <a:pt x="5024" y="2950"/>
                </a:lnTo>
                <a:lnTo>
                  <a:pt x="5045" y="2982"/>
                </a:lnTo>
                <a:lnTo>
                  <a:pt x="5069" y="3012"/>
                </a:lnTo>
                <a:lnTo>
                  <a:pt x="5095" y="3041"/>
                </a:lnTo>
                <a:lnTo>
                  <a:pt x="5122" y="3070"/>
                </a:lnTo>
                <a:lnTo>
                  <a:pt x="5150" y="3098"/>
                </a:lnTo>
                <a:lnTo>
                  <a:pt x="5180" y="3122"/>
                </a:lnTo>
                <a:lnTo>
                  <a:pt x="5211" y="3146"/>
                </a:lnTo>
                <a:lnTo>
                  <a:pt x="5242" y="3168"/>
                </a:lnTo>
                <a:lnTo>
                  <a:pt x="5274" y="3188"/>
                </a:lnTo>
                <a:lnTo>
                  <a:pt x="5307" y="3206"/>
                </a:lnTo>
                <a:lnTo>
                  <a:pt x="5341" y="3223"/>
                </a:lnTo>
                <a:lnTo>
                  <a:pt x="5375" y="3238"/>
                </a:lnTo>
                <a:lnTo>
                  <a:pt x="5410" y="3252"/>
                </a:lnTo>
                <a:lnTo>
                  <a:pt x="5445" y="3263"/>
                </a:lnTo>
                <a:lnTo>
                  <a:pt x="5481" y="3272"/>
                </a:lnTo>
                <a:lnTo>
                  <a:pt x="5517" y="3280"/>
                </a:lnTo>
                <a:lnTo>
                  <a:pt x="5554" y="3286"/>
                </a:lnTo>
                <a:lnTo>
                  <a:pt x="5590" y="3291"/>
                </a:lnTo>
                <a:lnTo>
                  <a:pt x="5627" y="3294"/>
                </a:lnTo>
                <a:lnTo>
                  <a:pt x="5664" y="3295"/>
                </a:lnTo>
                <a:lnTo>
                  <a:pt x="5701" y="3294"/>
                </a:lnTo>
                <a:lnTo>
                  <a:pt x="5736" y="3291"/>
                </a:lnTo>
                <a:lnTo>
                  <a:pt x="5773" y="3286"/>
                </a:lnTo>
                <a:lnTo>
                  <a:pt x="5809" y="3280"/>
                </a:lnTo>
                <a:lnTo>
                  <a:pt x="5845" y="3272"/>
                </a:lnTo>
                <a:lnTo>
                  <a:pt x="5881" y="3263"/>
                </a:lnTo>
                <a:lnTo>
                  <a:pt x="5916" y="3252"/>
                </a:lnTo>
                <a:lnTo>
                  <a:pt x="5951" y="3238"/>
                </a:lnTo>
                <a:lnTo>
                  <a:pt x="5986" y="3223"/>
                </a:lnTo>
                <a:lnTo>
                  <a:pt x="6019" y="3206"/>
                </a:lnTo>
                <a:lnTo>
                  <a:pt x="6053" y="3188"/>
                </a:lnTo>
                <a:lnTo>
                  <a:pt x="6085" y="3168"/>
                </a:lnTo>
                <a:lnTo>
                  <a:pt x="6116" y="3146"/>
                </a:lnTo>
                <a:lnTo>
                  <a:pt x="6146" y="3122"/>
                </a:lnTo>
                <a:lnTo>
                  <a:pt x="6176" y="3098"/>
                </a:lnTo>
                <a:lnTo>
                  <a:pt x="6205" y="3070"/>
                </a:lnTo>
                <a:lnTo>
                  <a:pt x="6224" y="3049"/>
                </a:lnTo>
                <a:lnTo>
                  <a:pt x="6243" y="3029"/>
                </a:lnTo>
                <a:lnTo>
                  <a:pt x="6261" y="3007"/>
                </a:lnTo>
                <a:lnTo>
                  <a:pt x="6278" y="2986"/>
                </a:lnTo>
                <a:lnTo>
                  <a:pt x="6294" y="2963"/>
                </a:lnTo>
                <a:lnTo>
                  <a:pt x="6309" y="2941"/>
                </a:lnTo>
                <a:lnTo>
                  <a:pt x="6323" y="2917"/>
                </a:lnTo>
                <a:lnTo>
                  <a:pt x="6336" y="2893"/>
                </a:lnTo>
                <a:lnTo>
                  <a:pt x="6348" y="2870"/>
                </a:lnTo>
                <a:lnTo>
                  <a:pt x="6361" y="2846"/>
                </a:lnTo>
                <a:lnTo>
                  <a:pt x="6371" y="2822"/>
                </a:lnTo>
                <a:lnTo>
                  <a:pt x="6381" y="2796"/>
                </a:lnTo>
                <a:lnTo>
                  <a:pt x="6389" y="2771"/>
                </a:lnTo>
                <a:lnTo>
                  <a:pt x="6398" y="2746"/>
                </a:lnTo>
                <a:lnTo>
                  <a:pt x="6405" y="2720"/>
                </a:lnTo>
                <a:lnTo>
                  <a:pt x="6411" y="2694"/>
                </a:lnTo>
                <a:lnTo>
                  <a:pt x="6416" y="2669"/>
                </a:lnTo>
                <a:lnTo>
                  <a:pt x="6420" y="2643"/>
                </a:lnTo>
                <a:lnTo>
                  <a:pt x="6423" y="2616"/>
                </a:lnTo>
                <a:lnTo>
                  <a:pt x="6426" y="2591"/>
                </a:lnTo>
                <a:lnTo>
                  <a:pt x="6428" y="2564"/>
                </a:lnTo>
                <a:lnTo>
                  <a:pt x="6428" y="2538"/>
                </a:lnTo>
                <a:lnTo>
                  <a:pt x="6428" y="2512"/>
                </a:lnTo>
                <a:lnTo>
                  <a:pt x="6427" y="2485"/>
                </a:lnTo>
                <a:lnTo>
                  <a:pt x="6425" y="2459"/>
                </a:lnTo>
                <a:lnTo>
                  <a:pt x="6422" y="2433"/>
                </a:lnTo>
                <a:lnTo>
                  <a:pt x="6419" y="2407"/>
                </a:lnTo>
                <a:lnTo>
                  <a:pt x="6414" y="2381"/>
                </a:lnTo>
                <a:lnTo>
                  <a:pt x="6409" y="2355"/>
                </a:lnTo>
                <a:lnTo>
                  <a:pt x="6403" y="2329"/>
                </a:lnTo>
                <a:lnTo>
                  <a:pt x="6395" y="2304"/>
                </a:lnTo>
                <a:lnTo>
                  <a:pt x="6386" y="2279"/>
                </a:lnTo>
                <a:lnTo>
                  <a:pt x="8215" y="4106"/>
                </a:lnTo>
                <a:lnTo>
                  <a:pt x="6393" y="5928"/>
                </a:lnTo>
                <a:lnTo>
                  <a:pt x="6401" y="5903"/>
                </a:lnTo>
                <a:lnTo>
                  <a:pt x="6408" y="5877"/>
                </a:lnTo>
                <a:lnTo>
                  <a:pt x="6414" y="5851"/>
                </a:lnTo>
                <a:lnTo>
                  <a:pt x="6419" y="5826"/>
                </a:lnTo>
                <a:lnTo>
                  <a:pt x="6424" y="5800"/>
                </a:lnTo>
                <a:lnTo>
                  <a:pt x="6428" y="5773"/>
                </a:lnTo>
                <a:lnTo>
                  <a:pt x="6431" y="5748"/>
                </a:lnTo>
                <a:lnTo>
                  <a:pt x="6433" y="5721"/>
                </a:lnTo>
                <a:lnTo>
                  <a:pt x="6434" y="5695"/>
                </a:lnTo>
                <a:lnTo>
                  <a:pt x="6434" y="5669"/>
                </a:lnTo>
                <a:lnTo>
                  <a:pt x="6434" y="5642"/>
                </a:lnTo>
                <a:lnTo>
                  <a:pt x="6432" y="5616"/>
                </a:lnTo>
                <a:lnTo>
                  <a:pt x="6430" y="5590"/>
                </a:lnTo>
                <a:lnTo>
                  <a:pt x="6425" y="5564"/>
                </a:lnTo>
                <a:lnTo>
                  <a:pt x="6421" y="5537"/>
                </a:lnTo>
                <a:lnTo>
                  <a:pt x="6416" y="5512"/>
                </a:lnTo>
                <a:lnTo>
                  <a:pt x="6410" y="5486"/>
                </a:lnTo>
                <a:lnTo>
                  <a:pt x="6403" y="5460"/>
                </a:lnTo>
                <a:lnTo>
                  <a:pt x="6395" y="5436"/>
                </a:lnTo>
                <a:lnTo>
                  <a:pt x="6386" y="5410"/>
                </a:lnTo>
                <a:lnTo>
                  <a:pt x="6376" y="5385"/>
                </a:lnTo>
                <a:lnTo>
                  <a:pt x="6366" y="5361"/>
                </a:lnTo>
                <a:lnTo>
                  <a:pt x="6355" y="5336"/>
                </a:lnTo>
                <a:lnTo>
                  <a:pt x="6342" y="5313"/>
                </a:lnTo>
                <a:lnTo>
                  <a:pt x="6329" y="5289"/>
                </a:lnTo>
                <a:lnTo>
                  <a:pt x="6315" y="5266"/>
                </a:lnTo>
                <a:lnTo>
                  <a:pt x="6299" y="5243"/>
                </a:lnTo>
                <a:lnTo>
                  <a:pt x="6283" y="5221"/>
                </a:lnTo>
                <a:lnTo>
                  <a:pt x="6266" y="5199"/>
                </a:lnTo>
                <a:lnTo>
                  <a:pt x="6248" y="5178"/>
                </a:lnTo>
                <a:lnTo>
                  <a:pt x="6229" y="5157"/>
                </a:lnTo>
                <a:lnTo>
                  <a:pt x="6210" y="5136"/>
                </a:lnTo>
                <a:lnTo>
                  <a:pt x="6181" y="5109"/>
                </a:lnTo>
                <a:lnTo>
                  <a:pt x="6151" y="5084"/>
                </a:lnTo>
                <a:lnTo>
                  <a:pt x="6121" y="5060"/>
                </a:lnTo>
                <a:lnTo>
                  <a:pt x="6090" y="5038"/>
                </a:lnTo>
                <a:lnTo>
                  <a:pt x="6058" y="5018"/>
                </a:lnTo>
                <a:lnTo>
                  <a:pt x="6025" y="4999"/>
                </a:lnTo>
                <a:lnTo>
                  <a:pt x="5991" y="4983"/>
                </a:lnTo>
                <a:lnTo>
                  <a:pt x="5956" y="4969"/>
                </a:lnTo>
                <a:lnTo>
                  <a:pt x="5922" y="4955"/>
                </a:lnTo>
                <a:lnTo>
                  <a:pt x="5886" y="4944"/>
                </a:lnTo>
                <a:lnTo>
                  <a:pt x="5850" y="4934"/>
                </a:lnTo>
                <a:lnTo>
                  <a:pt x="5814" y="4927"/>
                </a:lnTo>
                <a:lnTo>
                  <a:pt x="5779" y="4920"/>
                </a:lnTo>
                <a:lnTo>
                  <a:pt x="5742" y="4915"/>
                </a:lnTo>
                <a:lnTo>
                  <a:pt x="5706" y="4913"/>
                </a:lnTo>
                <a:lnTo>
                  <a:pt x="5669" y="4912"/>
                </a:lnTo>
                <a:lnTo>
                  <a:pt x="5632" y="4913"/>
                </a:lnTo>
                <a:lnTo>
                  <a:pt x="5595" y="4915"/>
                </a:lnTo>
                <a:lnTo>
                  <a:pt x="5559" y="4920"/>
                </a:lnTo>
                <a:lnTo>
                  <a:pt x="5522" y="4927"/>
                </a:lnTo>
                <a:lnTo>
                  <a:pt x="5486" y="4934"/>
                </a:lnTo>
                <a:lnTo>
                  <a:pt x="5451" y="4944"/>
                </a:lnTo>
                <a:lnTo>
                  <a:pt x="5415" y="4955"/>
                </a:lnTo>
                <a:lnTo>
                  <a:pt x="5380" y="4969"/>
                </a:lnTo>
                <a:lnTo>
                  <a:pt x="5346" y="4983"/>
                </a:lnTo>
                <a:lnTo>
                  <a:pt x="5312" y="4999"/>
                </a:lnTo>
                <a:lnTo>
                  <a:pt x="5280" y="5018"/>
                </a:lnTo>
                <a:lnTo>
                  <a:pt x="5248" y="5038"/>
                </a:lnTo>
                <a:lnTo>
                  <a:pt x="5216" y="5060"/>
                </a:lnTo>
                <a:lnTo>
                  <a:pt x="5185" y="5084"/>
                </a:lnTo>
                <a:lnTo>
                  <a:pt x="5155" y="5109"/>
                </a:lnTo>
                <a:lnTo>
                  <a:pt x="5128" y="5136"/>
                </a:lnTo>
                <a:lnTo>
                  <a:pt x="5100" y="5165"/>
                </a:lnTo>
                <a:lnTo>
                  <a:pt x="5074" y="5194"/>
                </a:lnTo>
                <a:lnTo>
                  <a:pt x="5051" y="5225"/>
                </a:lnTo>
                <a:lnTo>
                  <a:pt x="5029" y="5256"/>
                </a:lnTo>
                <a:lnTo>
                  <a:pt x="5008" y="5289"/>
                </a:lnTo>
                <a:lnTo>
                  <a:pt x="4991" y="5322"/>
                </a:lnTo>
                <a:lnTo>
                  <a:pt x="4974" y="5356"/>
                </a:lnTo>
                <a:lnTo>
                  <a:pt x="4959" y="5389"/>
                </a:lnTo>
                <a:lnTo>
                  <a:pt x="4946" y="5424"/>
                </a:lnTo>
                <a:lnTo>
                  <a:pt x="4935" y="5459"/>
                </a:lnTo>
                <a:lnTo>
                  <a:pt x="4925" y="5495"/>
                </a:lnTo>
                <a:lnTo>
                  <a:pt x="4917" y="5531"/>
                </a:lnTo>
                <a:lnTo>
                  <a:pt x="4911" y="5568"/>
                </a:lnTo>
                <a:lnTo>
                  <a:pt x="4907" y="5604"/>
                </a:lnTo>
                <a:lnTo>
                  <a:pt x="4904" y="5641"/>
                </a:lnTo>
                <a:lnTo>
                  <a:pt x="4903" y="5678"/>
                </a:lnTo>
                <a:lnTo>
                  <a:pt x="4904" y="5714"/>
                </a:lnTo>
                <a:lnTo>
                  <a:pt x="4907" y="5751"/>
                </a:lnTo>
                <a:lnTo>
                  <a:pt x="4911" y="5788"/>
                </a:lnTo>
                <a:lnTo>
                  <a:pt x="4917" y="5824"/>
                </a:lnTo>
                <a:lnTo>
                  <a:pt x="4925" y="5860"/>
                </a:lnTo>
                <a:lnTo>
                  <a:pt x="4935" y="5895"/>
                </a:lnTo>
                <a:lnTo>
                  <a:pt x="4946" y="5930"/>
                </a:lnTo>
                <a:lnTo>
                  <a:pt x="4959" y="5965"/>
                </a:lnTo>
                <a:lnTo>
                  <a:pt x="4974" y="6000"/>
                </a:lnTo>
                <a:lnTo>
                  <a:pt x="4991" y="6033"/>
                </a:lnTo>
                <a:lnTo>
                  <a:pt x="5008" y="6066"/>
                </a:lnTo>
                <a:lnTo>
                  <a:pt x="5029" y="6099"/>
                </a:lnTo>
                <a:lnTo>
                  <a:pt x="5051" y="6130"/>
                </a:lnTo>
                <a:lnTo>
                  <a:pt x="5074" y="6160"/>
                </a:lnTo>
                <a:lnTo>
                  <a:pt x="5100" y="6190"/>
                </a:lnTo>
                <a:lnTo>
                  <a:pt x="5128" y="6219"/>
                </a:lnTo>
                <a:lnTo>
                  <a:pt x="5147" y="6238"/>
                </a:lnTo>
                <a:lnTo>
                  <a:pt x="5169" y="6257"/>
                </a:lnTo>
                <a:lnTo>
                  <a:pt x="5190" y="6275"/>
                </a:lnTo>
                <a:lnTo>
                  <a:pt x="5212" y="6292"/>
                </a:lnTo>
                <a:lnTo>
                  <a:pt x="5234" y="6308"/>
                </a:lnTo>
                <a:lnTo>
                  <a:pt x="5257" y="6322"/>
                </a:lnTo>
                <a:lnTo>
                  <a:pt x="5280" y="6337"/>
                </a:lnTo>
                <a:lnTo>
                  <a:pt x="5303" y="6350"/>
                </a:lnTo>
                <a:lnTo>
                  <a:pt x="5328" y="6362"/>
                </a:lnTo>
                <a:lnTo>
                  <a:pt x="5351" y="6375"/>
                </a:lnTo>
                <a:lnTo>
                  <a:pt x="5376" y="6385"/>
                </a:lnTo>
                <a:lnTo>
                  <a:pt x="5401" y="6394"/>
                </a:lnTo>
                <a:lnTo>
                  <a:pt x="5426" y="6404"/>
                </a:lnTo>
                <a:lnTo>
                  <a:pt x="5452" y="6412"/>
                </a:lnTo>
                <a:lnTo>
                  <a:pt x="5477" y="6419"/>
                </a:lnTo>
                <a:lnTo>
                  <a:pt x="5503" y="6425"/>
                </a:lnTo>
                <a:lnTo>
                  <a:pt x="5529" y="6430"/>
                </a:lnTo>
                <a:lnTo>
                  <a:pt x="5555" y="6434"/>
                </a:lnTo>
                <a:lnTo>
                  <a:pt x="5581" y="6437"/>
                </a:lnTo>
                <a:lnTo>
                  <a:pt x="5607" y="6441"/>
                </a:lnTo>
                <a:lnTo>
                  <a:pt x="5634" y="6442"/>
                </a:lnTo>
                <a:lnTo>
                  <a:pt x="5659" y="6443"/>
                </a:lnTo>
                <a:lnTo>
                  <a:pt x="5686" y="6443"/>
                </a:lnTo>
                <a:lnTo>
                  <a:pt x="5713" y="6442"/>
                </a:lnTo>
                <a:lnTo>
                  <a:pt x="5739" y="6439"/>
                </a:lnTo>
                <a:lnTo>
                  <a:pt x="5765" y="6436"/>
                </a:lnTo>
                <a:lnTo>
                  <a:pt x="5791" y="6433"/>
                </a:lnTo>
                <a:lnTo>
                  <a:pt x="5817" y="6428"/>
                </a:lnTo>
                <a:lnTo>
                  <a:pt x="5843" y="6423"/>
                </a:lnTo>
                <a:lnTo>
                  <a:pt x="5869" y="6416"/>
                </a:lnTo>
                <a:lnTo>
                  <a:pt x="5894" y="6409"/>
                </a:lnTo>
                <a:lnTo>
                  <a:pt x="5919" y="6400"/>
                </a:lnTo>
                <a:lnTo>
                  <a:pt x="4107" y="8212"/>
                </a:lnTo>
                <a:lnTo>
                  <a:pt x="2279" y="6384"/>
                </a:lnTo>
                <a:lnTo>
                  <a:pt x="2288" y="6410"/>
                </a:lnTo>
                <a:lnTo>
                  <a:pt x="2295" y="6435"/>
                </a:lnTo>
                <a:lnTo>
                  <a:pt x="2302" y="6461"/>
                </a:lnTo>
                <a:lnTo>
                  <a:pt x="2307" y="6487"/>
                </a:lnTo>
                <a:lnTo>
                  <a:pt x="2311" y="6512"/>
                </a:lnTo>
                <a:lnTo>
                  <a:pt x="2315" y="6539"/>
                </a:lnTo>
                <a:lnTo>
                  <a:pt x="2318" y="6565"/>
                </a:lnTo>
                <a:lnTo>
                  <a:pt x="2320" y="6591"/>
                </a:lnTo>
                <a:lnTo>
                  <a:pt x="2321" y="6617"/>
                </a:lnTo>
                <a:lnTo>
                  <a:pt x="2321" y="6644"/>
                </a:lnTo>
                <a:lnTo>
                  <a:pt x="2320" y="6670"/>
                </a:lnTo>
                <a:lnTo>
                  <a:pt x="2319" y="6696"/>
                </a:lnTo>
                <a:lnTo>
                  <a:pt x="2316" y="6723"/>
                </a:lnTo>
                <a:lnTo>
                  <a:pt x="2313" y="6748"/>
                </a:lnTo>
                <a:lnTo>
                  <a:pt x="2308" y="6775"/>
                </a:lnTo>
                <a:lnTo>
                  <a:pt x="2303" y="6801"/>
                </a:lnTo>
                <a:lnTo>
                  <a:pt x="2297" y="6826"/>
                </a:lnTo>
                <a:lnTo>
                  <a:pt x="2291" y="6852"/>
                </a:lnTo>
                <a:lnTo>
                  <a:pt x="2282" y="6877"/>
                </a:lnTo>
                <a:lnTo>
                  <a:pt x="2273" y="6902"/>
                </a:lnTo>
                <a:lnTo>
                  <a:pt x="2264" y="6927"/>
                </a:lnTo>
                <a:lnTo>
                  <a:pt x="2253" y="6952"/>
                </a:lnTo>
                <a:lnTo>
                  <a:pt x="2241" y="6976"/>
                </a:lnTo>
                <a:lnTo>
                  <a:pt x="2229" y="7000"/>
                </a:lnTo>
                <a:lnTo>
                  <a:pt x="2216" y="7023"/>
                </a:lnTo>
                <a:lnTo>
                  <a:pt x="2201" y="7046"/>
                </a:lnTo>
                <a:lnTo>
                  <a:pt x="2186" y="7069"/>
                </a:lnTo>
                <a:lnTo>
                  <a:pt x="2171" y="7091"/>
                </a:lnTo>
                <a:lnTo>
                  <a:pt x="2153" y="7114"/>
                </a:lnTo>
                <a:lnTo>
                  <a:pt x="2136" y="7134"/>
                </a:lnTo>
                <a:lnTo>
                  <a:pt x="2117" y="7156"/>
                </a:lnTo>
                <a:lnTo>
                  <a:pt x="2098" y="7176"/>
                </a:lnTo>
                <a:lnTo>
                  <a:pt x="2069" y="7203"/>
                </a:lnTo>
                <a:lnTo>
                  <a:pt x="2039" y="7229"/>
                </a:lnTo>
                <a:lnTo>
                  <a:pt x="2008" y="7252"/>
                </a:lnTo>
                <a:lnTo>
                  <a:pt x="1978" y="7274"/>
                </a:lnTo>
                <a:lnTo>
                  <a:pt x="1945" y="7294"/>
                </a:lnTo>
                <a:lnTo>
                  <a:pt x="1912" y="7313"/>
                </a:lnTo>
                <a:lnTo>
                  <a:pt x="1878" y="7329"/>
                </a:lnTo>
                <a:lnTo>
                  <a:pt x="1844" y="7344"/>
                </a:lnTo>
                <a:lnTo>
                  <a:pt x="1809" y="7357"/>
                </a:lnTo>
                <a:lnTo>
                  <a:pt x="1774" y="7368"/>
                </a:lnTo>
                <a:lnTo>
                  <a:pt x="1738" y="7379"/>
                </a:lnTo>
                <a:lnTo>
                  <a:pt x="1702" y="7386"/>
                </a:lnTo>
                <a:lnTo>
                  <a:pt x="1665" y="7392"/>
                </a:lnTo>
                <a:lnTo>
                  <a:pt x="1629" y="7397"/>
                </a:lnTo>
                <a:lnTo>
                  <a:pt x="1592" y="7399"/>
                </a:lnTo>
                <a:lnTo>
                  <a:pt x="1556" y="7400"/>
                </a:lnTo>
                <a:lnTo>
                  <a:pt x="1520" y="7399"/>
                </a:lnTo>
                <a:lnTo>
                  <a:pt x="1483" y="7397"/>
                </a:lnTo>
                <a:lnTo>
                  <a:pt x="1446" y="7392"/>
                </a:lnTo>
                <a:lnTo>
                  <a:pt x="1410" y="7386"/>
                </a:lnTo>
                <a:lnTo>
                  <a:pt x="1374" y="7379"/>
                </a:lnTo>
                <a:lnTo>
                  <a:pt x="1338" y="7368"/>
                </a:lnTo>
                <a:lnTo>
                  <a:pt x="1303" y="7357"/>
                </a:lnTo>
                <a:lnTo>
                  <a:pt x="1268" y="7344"/>
                </a:lnTo>
                <a:lnTo>
                  <a:pt x="1233" y="7329"/>
                </a:lnTo>
                <a:lnTo>
                  <a:pt x="1200" y="7313"/>
                </a:lnTo>
                <a:lnTo>
                  <a:pt x="1167" y="7294"/>
                </a:lnTo>
                <a:lnTo>
                  <a:pt x="1135" y="7274"/>
                </a:lnTo>
                <a:lnTo>
                  <a:pt x="1104" y="7252"/>
                </a:lnTo>
                <a:lnTo>
                  <a:pt x="1073" y="7229"/>
                </a:lnTo>
                <a:lnTo>
                  <a:pt x="1043" y="7203"/>
                </a:lnTo>
                <a:lnTo>
                  <a:pt x="1014" y="7176"/>
                </a:lnTo>
                <a:lnTo>
                  <a:pt x="988" y="7148"/>
                </a:lnTo>
                <a:lnTo>
                  <a:pt x="962" y="7118"/>
                </a:lnTo>
                <a:lnTo>
                  <a:pt x="938" y="7087"/>
                </a:lnTo>
                <a:lnTo>
                  <a:pt x="917" y="7056"/>
                </a:lnTo>
                <a:lnTo>
                  <a:pt x="896" y="7023"/>
                </a:lnTo>
                <a:lnTo>
                  <a:pt x="878" y="6991"/>
                </a:lnTo>
                <a:lnTo>
                  <a:pt x="861" y="6957"/>
                </a:lnTo>
                <a:lnTo>
                  <a:pt x="846" y="6923"/>
                </a:lnTo>
                <a:lnTo>
                  <a:pt x="834" y="6888"/>
                </a:lnTo>
                <a:lnTo>
                  <a:pt x="821" y="6853"/>
                </a:lnTo>
                <a:lnTo>
                  <a:pt x="812" y="6817"/>
                </a:lnTo>
                <a:lnTo>
                  <a:pt x="804" y="6781"/>
                </a:lnTo>
                <a:lnTo>
                  <a:pt x="798" y="6744"/>
                </a:lnTo>
                <a:lnTo>
                  <a:pt x="794" y="6708"/>
                </a:lnTo>
                <a:lnTo>
                  <a:pt x="792" y="6671"/>
                </a:lnTo>
                <a:lnTo>
                  <a:pt x="791" y="6634"/>
                </a:lnTo>
                <a:lnTo>
                  <a:pt x="792" y="6599"/>
                </a:lnTo>
                <a:lnTo>
                  <a:pt x="794" y="6562"/>
                </a:lnTo>
                <a:lnTo>
                  <a:pt x="798" y="6525"/>
                </a:lnTo>
                <a:lnTo>
                  <a:pt x="804" y="6489"/>
                </a:lnTo>
                <a:lnTo>
                  <a:pt x="812" y="6453"/>
                </a:lnTo>
                <a:lnTo>
                  <a:pt x="821" y="6417"/>
                </a:lnTo>
                <a:lnTo>
                  <a:pt x="834" y="6382"/>
                </a:lnTo>
                <a:lnTo>
                  <a:pt x="846" y="6347"/>
                </a:lnTo>
                <a:lnTo>
                  <a:pt x="861" y="6312"/>
                </a:lnTo>
                <a:lnTo>
                  <a:pt x="878" y="6279"/>
                </a:lnTo>
                <a:lnTo>
                  <a:pt x="896" y="6245"/>
                </a:lnTo>
                <a:lnTo>
                  <a:pt x="917" y="6214"/>
                </a:lnTo>
                <a:lnTo>
                  <a:pt x="938" y="6182"/>
                </a:lnTo>
                <a:lnTo>
                  <a:pt x="962" y="6152"/>
                </a:lnTo>
                <a:lnTo>
                  <a:pt x="988" y="6122"/>
                </a:lnTo>
                <a:lnTo>
                  <a:pt x="1014" y="6094"/>
                </a:lnTo>
                <a:lnTo>
                  <a:pt x="1035" y="6074"/>
                </a:lnTo>
                <a:lnTo>
                  <a:pt x="1055" y="6056"/>
                </a:lnTo>
                <a:lnTo>
                  <a:pt x="1077" y="6037"/>
                </a:lnTo>
                <a:lnTo>
                  <a:pt x="1099" y="6021"/>
                </a:lnTo>
                <a:lnTo>
                  <a:pt x="1121" y="6004"/>
                </a:lnTo>
                <a:lnTo>
                  <a:pt x="1144" y="5990"/>
                </a:lnTo>
                <a:lnTo>
                  <a:pt x="1167" y="5976"/>
                </a:lnTo>
                <a:lnTo>
                  <a:pt x="1191" y="5962"/>
                </a:lnTo>
                <a:lnTo>
                  <a:pt x="1215" y="5950"/>
                </a:lnTo>
                <a:lnTo>
                  <a:pt x="1239" y="5938"/>
                </a:lnTo>
                <a:lnTo>
                  <a:pt x="1264" y="5927"/>
                </a:lnTo>
                <a:lnTo>
                  <a:pt x="1289" y="5918"/>
                </a:lnTo>
                <a:lnTo>
                  <a:pt x="1313" y="5909"/>
                </a:lnTo>
                <a:lnTo>
                  <a:pt x="1339" y="5901"/>
                </a:lnTo>
                <a:lnTo>
                  <a:pt x="1365" y="5893"/>
                </a:lnTo>
                <a:lnTo>
                  <a:pt x="1390" y="5887"/>
                </a:lnTo>
                <a:lnTo>
                  <a:pt x="1416" y="5882"/>
                </a:lnTo>
                <a:lnTo>
                  <a:pt x="1443" y="5878"/>
                </a:lnTo>
                <a:lnTo>
                  <a:pt x="1468" y="5875"/>
                </a:lnTo>
                <a:lnTo>
                  <a:pt x="1494" y="5872"/>
                </a:lnTo>
                <a:lnTo>
                  <a:pt x="1521" y="5871"/>
                </a:lnTo>
                <a:lnTo>
                  <a:pt x="1547" y="5870"/>
                </a:lnTo>
                <a:lnTo>
                  <a:pt x="1573" y="5870"/>
                </a:lnTo>
                <a:lnTo>
                  <a:pt x="1600" y="5871"/>
                </a:lnTo>
                <a:lnTo>
                  <a:pt x="1625" y="5873"/>
                </a:lnTo>
                <a:lnTo>
                  <a:pt x="1652" y="5876"/>
                </a:lnTo>
                <a:lnTo>
                  <a:pt x="1678" y="5879"/>
                </a:lnTo>
                <a:lnTo>
                  <a:pt x="1704" y="5884"/>
                </a:lnTo>
                <a:lnTo>
                  <a:pt x="1730" y="5889"/>
                </a:lnTo>
                <a:lnTo>
                  <a:pt x="1756" y="5895"/>
                </a:lnTo>
                <a:lnTo>
                  <a:pt x="1781" y="5904"/>
                </a:lnTo>
                <a:lnTo>
                  <a:pt x="1806" y="5912"/>
                </a:lnTo>
                <a:lnTo>
                  <a:pt x="0" y="410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041114" y="3897335"/>
            <a:ext cx="2213267" cy="2211653"/>
          </a:xfrm>
          <a:custGeom>
            <a:avLst/>
            <a:gdLst>
              <a:gd name="T0" fmla="*/ 1631 w 8215"/>
              <a:gd name="T1" fmla="*/ 2334 h 8212"/>
              <a:gd name="T2" fmla="*/ 1395 w 8215"/>
              <a:gd name="T3" fmla="*/ 2319 h 8212"/>
              <a:gd name="T4" fmla="*/ 1173 w 8215"/>
              <a:gd name="T5" fmla="*/ 2231 h 8212"/>
              <a:gd name="T6" fmla="*/ 967 w 8215"/>
              <a:gd name="T7" fmla="*/ 2055 h 8212"/>
              <a:gd name="T8" fmla="*/ 817 w 8215"/>
              <a:gd name="T9" fmla="*/ 1754 h 8212"/>
              <a:gd name="T10" fmla="*/ 810 w 8215"/>
              <a:gd name="T11" fmla="*/ 1426 h 8212"/>
              <a:gd name="T12" fmla="*/ 944 w 8215"/>
              <a:gd name="T13" fmla="*/ 1120 h 8212"/>
              <a:gd name="T14" fmla="*/ 1205 w 8215"/>
              <a:gd name="T15" fmla="*/ 894 h 8212"/>
              <a:gd name="T16" fmla="*/ 1525 w 8215"/>
              <a:gd name="T17" fmla="*/ 808 h 8212"/>
              <a:gd name="T18" fmla="*/ 1849 w 8215"/>
              <a:gd name="T19" fmla="*/ 862 h 8212"/>
              <a:gd name="T20" fmla="*/ 2122 w 8215"/>
              <a:gd name="T21" fmla="*/ 1051 h 8212"/>
              <a:gd name="T22" fmla="*/ 2259 w 8215"/>
              <a:gd name="T23" fmla="*/ 1255 h 8212"/>
              <a:gd name="T24" fmla="*/ 2321 w 8215"/>
              <a:gd name="T25" fmla="*/ 1484 h 8212"/>
              <a:gd name="T26" fmla="*/ 2312 w 8215"/>
              <a:gd name="T27" fmla="*/ 1720 h 8212"/>
              <a:gd name="T28" fmla="*/ 5837 w 8215"/>
              <a:gd name="T29" fmla="*/ 1784 h 8212"/>
              <a:gd name="T30" fmla="*/ 5602 w 8215"/>
              <a:gd name="T31" fmla="*/ 1766 h 8212"/>
              <a:gd name="T32" fmla="*/ 5371 w 8215"/>
              <a:gd name="T33" fmla="*/ 1822 h 8212"/>
              <a:gd name="T34" fmla="*/ 5163 w 8215"/>
              <a:gd name="T35" fmla="*/ 1950 h 8212"/>
              <a:gd name="T36" fmla="*/ 4968 w 8215"/>
              <a:gd name="T37" fmla="*/ 2207 h 8212"/>
              <a:gd name="T38" fmla="*/ 4898 w 8215"/>
              <a:gd name="T39" fmla="*/ 2529 h 8212"/>
              <a:gd name="T40" fmla="*/ 4968 w 8215"/>
              <a:gd name="T41" fmla="*/ 2851 h 8212"/>
              <a:gd name="T42" fmla="*/ 5180 w 8215"/>
              <a:gd name="T43" fmla="*/ 3123 h 8212"/>
              <a:gd name="T44" fmla="*/ 5481 w 8215"/>
              <a:gd name="T45" fmla="*/ 3272 h 8212"/>
              <a:gd name="T46" fmla="*/ 5809 w 8215"/>
              <a:gd name="T47" fmla="*/ 3280 h 8212"/>
              <a:gd name="T48" fmla="*/ 6116 w 8215"/>
              <a:gd name="T49" fmla="*/ 3147 h 8212"/>
              <a:gd name="T50" fmla="*/ 6309 w 8215"/>
              <a:gd name="T51" fmla="*/ 2941 h 8212"/>
              <a:gd name="T52" fmla="*/ 6405 w 8215"/>
              <a:gd name="T53" fmla="*/ 2721 h 8212"/>
              <a:gd name="T54" fmla="*/ 6427 w 8215"/>
              <a:gd name="T55" fmla="*/ 2486 h 8212"/>
              <a:gd name="T56" fmla="*/ 8215 w 8215"/>
              <a:gd name="T57" fmla="*/ 4107 h 8212"/>
              <a:gd name="T58" fmla="*/ 6433 w 8215"/>
              <a:gd name="T59" fmla="*/ 5722 h 8212"/>
              <a:gd name="T60" fmla="*/ 6410 w 8215"/>
              <a:gd name="T61" fmla="*/ 5486 h 8212"/>
              <a:gd name="T62" fmla="*/ 6314 w 8215"/>
              <a:gd name="T63" fmla="*/ 5266 h 8212"/>
              <a:gd name="T64" fmla="*/ 6121 w 8215"/>
              <a:gd name="T65" fmla="*/ 5060 h 8212"/>
              <a:gd name="T66" fmla="*/ 5814 w 8215"/>
              <a:gd name="T67" fmla="*/ 4927 h 8212"/>
              <a:gd name="T68" fmla="*/ 5486 w 8215"/>
              <a:gd name="T69" fmla="*/ 4935 h 8212"/>
              <a:gd name="T70" fmla="*/ 5185 w 8215"/>
              <a:gd name="T71" fmla="*/ 5084 h 8212"/>
              <a:gd name="T72" fmla="*/ 4974 w 8215"/>
              <a:gd name="T73" fmla="*/ 5356 h 8212"/>
              <a:gd name="T74" fmla="*/ 4903 w 8215"/>
              <a:gd name="T75" fmla="*/ 5678 h 8212"/>
              <a:gd name="T76" fmla="*/ 4974 w 8215"/>
              <a:gd name="T77" fmla="*/ 6000 h 8212"/>
              <a:gd name="T78" fmla="*/ 5169 w 8215"/>
              <a:gd name="T79" fmla="*/ 6257 h 8212"/>
              <a:gd name="T80" fmla="*/ 5376 w 8215"/>
              <a:gd name="T81" fmla="*/ 6385 h 8212"/>
              <a:gd name="T82" fmla="*/ 5607 w 8215"/>
              <a:gd name="T83" fmla="*/ 6440 h 8212"/>
              <a:gd name="T84" fmla="*/ 5843 w 8215"/>
              <a:gd name="T85" fmla="*/ 6423 h 8212"/>
              <a:gd name="T86" fmla="*/ 2307 w 8215"/>
              <a:gd name="T87" fmla="*/ 6487 h 8212"/>
              <a:gd name="T88" fmla="*/ 2316 w 8215"/>
              <a:gd name="T89" fmla="*/ 6723 h 8212"/>
              <a:gd name="T90" fmla="*/ 2253 w 8215"/>
              <a:gd name="T91" fmla="*/ 6952 h 8212"/>
              <a:gd name="T92" fmla="*/ 2117 w 8215"/>
              <a:gd name="T93" fmla="*/ 7156 h 8212"/>
              <a:gd name="T94" fmla="*/ 1844 w 8215"/>
              <a:gd name="T95" fmla="*/ 7345 h 8212"/>
              <a:gd name="T96" fmla="*/ 1520 w 8215"/>
              <a:gd name="T97" fmla="*/ 7399 h 8212"/>
              <a:gd name="T98" fmla="*/ 1200 w 8215"/>
              <a:gd name="T99" fmla="*/ 7313 h 8212"/>
              <a:gd name="T100" fmla="*/ 938 w 8215"/>
              <a:gd name="T101" fmla="*/ 7087 h 8212"/>
              <a:gd name="T102" fmla="*/ 805 w 8215"/>
              <a:gd name="T103" fmla="*/ 6781 h 8212"/>
              <a:gd name="T104" fmla="*/ 812 w 8215"/>
              <a:gd name="T105" fmla="*/ 6453 h 8212"/>
              <a:gd name="T106" fmla="*/ 962 w 8215"/>
              <a:gd name="T107" fmla="*/ 6152 h 8212"/>
              <a:gd name="T108" fmla="*/ 1167 w 8215"/>
              <a:gd name="T109" fmla="*/ 5976 h 8212"/>
              <a:gd name="T110" fmla="*/ 1390 w 8215"/>
              <a:gd name="T111" fmla="*/ 5888 h 8212"/>
              <a:gd name="T112" fmla="*/ 1626 w 8215"/>
              <a:gd name="T113" fmla="*/ 5873 h 8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15" h="8212">
                <a:moveTo>
                  <a:pt x="0" y="4107"/>
                </a:moveTo>
                <a:lnTo>
                  <a:pt x="1812" y="2295"/>
                </a:lnTo>
                <a:lnTo>
                  <a:pt x="1787" y="2303"/>
                </a:lnTo>
                <a:lnTo>
                  <a:pt x="1761" y="2310"/>
                </a:lnTo>
                <a:lnTo>
                  <a:pt x="1735" y="2318"/>
                </a:lnTo>
                <a:lnTo>
                  <a:pt x="1710" y="2323"/>
                </a:lnTo>
                <a:lnTo>
                  <a:pt x="1684" y="2327"/>
                </a:lnTo>
                <a:lnTo>
                  <a:pt x="1657" y="2331"/>
                </a:lnTo>
                <a:lnTo>
                  <a:pt x="1631" y="2334"/>
                </a:lnTo>
                <a:lnTo>
                  <a:pt x="1605" y="2336"/>
                </a:lnTo>
                <a:lnTo>
                  <a:pt x="1579" y="2337"/>
                </a:lnTo>
                <a:lnTo>
                  <a:pt x="1552" y="2337"/>
                </a:lnTo>
                <a:lnTo>
                  <a:pt x="1526" y="2336"/>
                </a:lnTo>
                <a:lnTo>
                  <a:pt x="1500" y="2335"/>
                </a:lnTo>
                <a:lnTo>
                  <a:pt x="1473" y="2332"/>
                </a:lnTo>
                <a:lnTo>
                  <a:pt x="1448" y="2329"/>
                </a:lnTo>
                <a:lnTo>
                  <a:pt x="1421" y="2325"/>
                </a:lnTo>
                <a:lnTo>
                  <a:pt x="1395" y="2319"/>
                </a:lnTo>
                <a:lnTo>
                  <a:pt x="1370" y="2312"/>
                </a:lnTo>
                <a:lnTo>
                  <a:pt x="1344" y="2306"/>
                </a:lnTo>
                <a:lnTo>
                  <a:pt x="1319" y="2298"/>
                </a:lnTo>
                <a:lnTo>
                  <a:pt x="1294" y="2289"/>
                </a:lnTo>
                <a:lnTo>
                  <a:pt x="1269" y="2280"/>
                </a:lnTo>
                <a:lnTo>
                  <a:pt x="1244" y="2268"/>
                </a:lnTo>
                <a:lnTo>
                  <a:pt x="1220" y="2257"/>
                </a:lnTo>
                <a:lnTo>
                  <a:pt x="1196" y="2245"/>
                </a:lnTo>
                <a:lnTo>
                  <a:pt x="1173" y="2231"/>
                </a:lnTo>
                <a:lnTo>
                  <a:pt x="1150" y="2217"/>
                </a:lnTo>
                <a:lnTo>
                  <a:pt x="1126" y="2203"/>
                </a:lnTo>
                <a:lnTo>
                  <a:pt x="1105" y="2186"/>
                </a:lnTo>
                <a:lnTo>
                  <a:pt x="1082" y="2169"/>
                </a:lnTo>
                <a:lnTo>
                  <a:pt x="1062" y="2151"/>
                </a:lnTo>
                <a:lnTo>
                  <a:pt x="1040" y="2133"/>
                </a:lnTo>
                <a:lnTo>
                  <a:pt x="1020" y="2113"/>
                </a:lnTo>
                <a:lnTo>
                  <a:pt x="993" y="2085"/>
                </a:lnTo>
                <a:lnTo>
                  <a:pt x="967" y="2055"/>
                </a:lnTo>
                <a:lnTo>
                  <a:pt x="944" y="2024"/>
                </a:lnTo>
                <a:lnTo>
                  <a:pt x="922" y="1993"/>
                </a:lnTo>
                <a:lnTo>
                  <a:pt x="901" y="1960"/>
                </a:lnTo>
                <a:lnTo>
                  <a:pt x="883" y="1928"/>
                </a:lnTo>
                <a:lnTo>
                  <a:pt x="867" y="1894"/>
                </a:lnTo>
                <a:lnTo>
                  <a:pt x="852" y="1860"/>
                </a:lnTo>
                <a:lnTo>
                  <a:pt x="839" y="1825"/>
                </a:lnTo>
                <a:lnTo>
                  <a:pt x="828" y="1790"/>
                </a:lnTo>
                <a:lnTo>
                  <a:pt x="817" y="1754"/>
                </a:lnTo>
                <a:lnTo>
                  <a:pt x="810" y="1718"/>
                </a:lnTo>
                <a:lnTo>
                  <a:pt x="804" y="1681"/>
                </a:lnTo>
                <a:lnTo>
                  <a:pt x="799" y="1645"/>
                </a:lnTo>
                <a:lnTo>
                  <a:pt x="797" y="1608"/>
                </a:lnTo>
                <a:lnTo>
                  <a:pt x="796" y="1571"/>
                </a:lnTo>
                <a:lnTo>
                  <a:pt x="797" y="1535"/>
                </a:lnTo>
                <a:lnTo>
                  <a:pt x="799" y="1498"/>
                </a:lnTo>
                <a:lnTo>
                  <a:pt x="804" y="1462"/>
                </a:lnTo>
                <a:lnTo>
                  <a:pt x="810" y="1426"/>
                </a:lnTo>
                <a:lnTo>
                  <a:pt x="817" y="1390"/>
                </a:lnTo>
                <a:lnTo>
                  <a:pt x="828" y="1354"/>
                </a:lnTo>
                <a:lnTo>
                  <a:pt x="839" y="1319"/>
                </a:lnTo>
                <a:lnTo>
                  <a:pt x="852" y="1284"/>
                </a:lnTo>
                <a:lnTo>
                  <a:pt x="867" y="1249"/>
                </a:lnTo>
                <a:lnTo>
                  <a:pt x="883" y="1216"/>
                </a:lnTo>
                <a:lnTo>
                  <a:pt x="901" y="1183"/>
                </a:lnTo>
                <a:lnTo>
                  <a:pt x="922" y="1151"/>
                </a:lnTo>
                <a:lnTo>
                  <a:pt x="944" y="1120"/>
                </a:lnTo>
                <a:lnTo>
                  <a:pt x="967" y="1089"/>
                </a:lnTo>
                <a:lnTo>
                  <a:pt x="993" y="1059"/>
                </a:lnTo>
                <a:lnTo>
                  <a:pt x="1020" y="1030"/>
                </a:lnTo>
                <a:lnTo>
                  <a:pt x="1048" y="1004"/>
                </a:lnTo>
                <a:lnTo>
                  <a:pt x="1078" y="978"/>
                </a:lnTo>
                <a:lnTo>
                  <a:pt x="1109" y="955"/>
                </a:lnTo>
                <a:lnTo>
                  <a:pt x="1140" y="933"/>
                </a:lnTo>
                <a:lnTo>
                  <a:pt x="1173" y="912"/>
                </a:lnTo>
                <a:lnTo>
                  <a:pt x="1205" y="894"/>
                </a:lnTo>
                <a:lnTo>
                  <a:pt x="1239" y="878"/>
                </a:lnTo>
                <a:lnTo>
                  <a:pt x="1273" y="862"/>
                </a:lnTo>
                <a:lnTo>
                  <a:pt x="1308" y="850"/>
                </a:lnTo>
                <a:lnTo>
                  <a:pt x="1343" y="839"/>
                </a:lnTo>
                <a:lnTo>
                  <a:pt x="1379" y="828"/>
                </a:lnTo>
                <a:lnTo>
                  <a:pt x="1415" y="820"/>
                </a:lnTo>
                <a:lnTo>
                  <a:pt x="1452" y="815"/>
                </a:lnTo>
                <a:lnTo>
                  <a:pt x="1488" y="810"/>
                </a:lnTo>
                <a:lnTo>
                  <a:pt x="1525" y="808"/>
                </a:lnTo>
                <a:lnTo>
                  <a:pt x="1562" y="807"/>
                </a:lnTo>
                <a:lnTo>
                  <a:pt x="1598" y="808"/>
                </a:lnTo>
                <a:lnTo>
                  <a:pt x="1635" y="810"/>
                </a:lnTo>
                <a:lnTo>
                  <a:pt x="1672" y="815"/>
                </a:lnTo>
                <a:lnTo>
                  <a:pt x="1707" y="820"/>
                </a:lnTo>
                <a:lnTo>
                  <a:pt x="1743" y="828"/>
                </a:lnTo>
                <a:lnTo>
                  <a:pt x="1779" y="839"/>
                </a:lnTo>
                <a:lnTo>
                  <a:pt x="1814" y="850"/>
                </a:lnTo>
                <a:lnTo>
                  <a:pt x="1849" y="862"/>
                </a:lnTo>
                <a:lnTo>
                  <a:pt x="1884" y="878"/>
                </a:lnTo>
                <a:lnTo>
                  <a:pt x="1917" y="894"/>
                </a:lnTo>
                <a:lnTo>
                  <a:pt x="1950" y="912"/>
                </a:lnTo>
                <a:lnTo>
                  <a:pt x="1983" y="933"/>
                </a:lnTo>
                <a:lnTo>
                  <a:pt x="2013" y="955"/>
                </a:lnTo>
                <a:lnTo>
                  <a:pt x="2044" y="978"/>
                </a:lnTo>
                <a:lnTo>
                  <a:pt x="2074" y="1004"/>
                </a:lnTo>
                <a:lnTo>
                  <a:pt x="2103" y="1030"/>
                </a:lnTo>
                <a:lnTo>
                  <a:pt x="2122" y="1051"/>
                </a:lnTo>
                <a:lnTo>
                  <a:pt x="2141" y="1072"/>
                </a:lnTo>
                <a:lnTo>
                  <a:pt x="2159" y="1093"/>
                </a:lnTo>
                <a:lnTo>
                  <a:pt x="2176" y="1116"/>
                </a:lnTo>
                <a:lnTo>
                  <a:pt x="2192" y="1137"/>
                </a:lnTo>
                <a:lnTo>
                  <a:pt x="2206" y="1160"/>
                </a:lnTo>
                <a:lnTo>
                  <a:pt x="2221" y="1183"/>
                </a:lnTo>
                <a:lnTo>
                  <a:pt x="2234" y="1207"/>
                </a:lnTo>
                <a:lnTo>
                  <a:pt x="2247" y="1231"/>
                </a:lnTo>
                <a:lnTo>
                  <a:pt x="2259" y="1255"/>
                </a:lnTo>
                <a:lnTo>
                  <a:pt x="2269" y="1280"/>
                </a:lnTo>
                <a:lnTo>
                  <a:pt x="2278" y="1304"/>
                </a:lnTo>
                <a:lnTo>
                  <a:pt x="2288" y="1330"/>
                </a:lnTo>
                <a:lnTo>
                  <a:pt x="2296" y="1355"/>
                </a:lnTo>
                <a:lnTo>
                  <a:pt x="2303" y="1380"/>
                </a:lnTo>
                <a:lnTo>
                  <a:pt x="2309" y="1406"/>
                </a:lnTo>
                <a:lnTo>
                  <a:pt x="2314" y="1432"/>
                </a:lnTo>
                <a:lnTo>
                  <a:pt x="2318" y="1458"/>
                </a:lnTo>
                <a:lnTo>
                  <a:pt x="2321" y="1484"/>
                </a:lnTo>
                <a:lnTo>
                  <a:pt x="2325" y="1511"/>
                </a:lnTo>
                <a:lnTo>
                  <a:pt x="2326" y="1536"/>
                </a:lnTo>
                <a:lnTo>
                  <a:pt x="2327" y="1563"/>
                </a:lnTo>
                <a:lnTo>
                  <a:pt x="2327" y="1590"/>
                </a:lnTo>
                <a:lnTo>
                  <a:pt x="2326" y="1615"/>
                </a:lnTo>
                <a:lnTo>
                  <a:pt x="2324" y="1642"/>
                </a:lnTo>
                <a:lnTo>
                  <a:pt x="2320" y="1668"/>
                </a:lnTo>
                <a:lnTo>
                  <a:pt x="2317" y="1695"/>
                </a:lnTo>
                <a:lnTo>
                  <a:pt x="2312" y="1720"/>
                </a:lnTo>
                <a:lnTo>
                  <a:pt x="2307" y="1746"/>
                </a:lnTo>
                <a:lnTo>
                  <a:pt x="2300" y="1771"/>
                </a:lnTo>
                <a:lnTo>
                  <a:pt x="2293" y="1797"/>
                </a:lnTo>
                <a:lnTo>
                  <a:pt x="2284" y="1823"/>
                </a:lnTo>
                <a:lnTo>
                  <a:pt x="4108" y="0"/>
                </a:lnTo>
                <a:lnTo>
                  <a:pt x="5914" y="1805"/>
                </a:lnTo>
                <a:lnTo>
                  <a:pt x="5888" y="1797"/>
                </a:lnTo>
                <a:lnTo>
                  <a:pt x="5863" y="1790"/>
                </a:lnTo>
                <a:lnTo>
                  <a:pt x="5837" y="1784"/>
                </a:lnTo>
                <a:lnTo>
                  <a:pt x="5811" y="1779"/>
                </a:lnTo>
                <a:lnTo>
                  <a:pt x="5786" y="1774"/>
                </a:lnTo>
                <a:lnTo>
                  <a:pt x="5759" y="1769"/>
                </a:lnTo>
                <a:lnTo>
                  <a:pt x="5733" y="1767"/>
                </a:lnTo>
                <a:lnTo>
                  <a:pt x="5707" y="1765"/>
                </a:lnTo>
                <a:lnTo>
                  <a:pt x="5681" y="1764"/>
                </a:lnTo>
                <a:lnTo>
                  <a:pt x="5654" y="1764"/>
                </a:lnTo>
                <a:lnTo>
                  <a:pt x="5629" y="1764"/>
                </a:lnTo>
                <a:lnTo>
                  <a:pt x="5602" y="1766"/>
                </a:lnTo>
                <a:lnTo>
                  <a:pt x="5575" y="1768"/>
                </a:lnTo>
                <a:lnTo>
                  <a:pt x="5550" y="1773"/>
                </a:lnTo>
                <a:lnTo>
                  <a:pt x="5524" y="1777"/>
                </a:lnTo>
                <a:lnTo>
                  <a:pt x="5497" y="1782"/>
                </a:lnTo>
                <a:lnTo>
                  <a:pt x="5472" y="1788"/>
                </a:lnTo>
                <a:lnTo>
                  <a:pt x="5447" y="1795"/>
                </a:lnTo>
                <a:lnTo>
                  <a:pt x="5421" y="1803"/>
                </a:lnTo>
                <a:lnTo>
                  <a:pt x="5396" y="1812"/>
                </a:lnTo>
                <a:lnTo>
                  <a:pt x="5371" y="1822"/>
                </a:lnTo>
                <a:lnTo>
                  <a:pt x="5346" y="1832"/>
                </a:lnTo>
                <a:lnTo>
                  <a:pt x="5323" y="1843"/>
                </a:lnTo>
                <a:lnTo>
                  <a:pt x="5298" y="1857"/>
                </a:lnTo>
                <a:lnTo>
                  <a:pt x="5274" y="1870"/>
                </a:lnTo>
                <a:lnTo>
                  <a:pt x="5252" y="1883"/>
                </a:lnTo>
                <a:lnTo>
                  <a:pt x="5229" y="1899"/>
                </a:lnTo>
                <a:lnTo>
                  <a:pt x="5207" y="1915"/>
                </a:lnTo>
                <a:lnTo>
                  <a:pt x="5185" y="1932"/>
                </a:lnTo>
                <a:lnTo>
                  <a:pt x="5163" y="1950"/>
                </a:lnTo>
                <a:lnTo>
                  <a:pt x="5142" y="1969"/>
                </a:lnTo>
                <a:lnTo>
                  <a:pt x="5122" y="1988"/>
                </a:lnTo>
                <a:lnTo>
                  <a:pt x="5095" y="2017"/>
                </a:lnTo>
                <a:lnTo>
                  <a:pt x="5069" y="2047"/>
                </a:lnTo>
                <a:lnTo>
                  <a:pt x="5045" y="2076"/>
                </a:lnTo>
                <a:lnTo>
                  <a:pt x="5024" y="2108"/>
                </a:lnTo>
                <a:lnTo>
                  <a:pt x="5003" y="2140"/>
                </a:lnTo>
                <a:lnTo>
                  <a:pt x="4986" y="2173"/>
                </a:lnTo>
                <a:lnTo>
                  <a:pt x="4968" y="2207"/>
                </a:lnTo>
                <a:lnTo>
                  <a:pt x="4954" y="2242"/>
                </a:lnTo>
                <a:lnTo>
                  <a:pt x="4941" y="2276"/>
                </a:lnTo>
                <a:lnTo>
                  <a:pt x="4929" y="2311"/>
                </a:lnTo>
                <a:lnTo>
                  <a:pt x="4920" y="2347"/>
                </a:lnTo>
                <a:lnTo>
                  <a:pt x="4912" y="2383"/>
                </a:lnTo>
                <a:lnTo>
                  <a:pt x="4906" y="2419"/>
                </a:lnTo>
                <a:lnTo>
                  <a:pt x="4902" y="2456"/>
                </a:lnTo>
                <a:lnTo>
                  <a:pt x="4899" y="2492"/>
                </a:lnTo>
                <a:lnTo>
                  <a:pt x="4898" y="2529"/>
                </a:lnTo>
                <a:lnTo>
                  <a:pt x="4899" y="2566"/>
                </a:lnTo>
                <a:lnTo>
                  <a:pt x="4902" y="2603"/>
                </a:lnTo>
                <a:lnTo>
                  <a:pt x="4906" y="2639"/>
                </a:lnTo>
                <a:lnTo>
                  <a:pt x="4912" y="2676"/>
                </a:lnTo>
                <a:lnTo>
                  <a:pt x="4920" y="2712"/>
                </a:lnTo>
                <a:lnTo>
                  <a:pt x="4929" y="2747"/>
                </a:lnTo>
                <a:lnTo>
                  <a:pt x="4941" y="2782"/>
                </a:lnTo>
                <a:lnTo>
                  <a:pt x="4954" y="2817"/>
                </a:lnTo>
                <a:lnTo>
                  <a:pt x="4968" y="2851"/>
                </a:lnTo>
                <a:lnTo>
                  <a:pt x="4986" y="2885"/>
                </a:lnTo>
                <a:lnTo>
                  <a:pt x="5003" y="2918"/>
                </a:lnTo>
                <a:lnTo>
                  <a:pt x="5024" y="2950"/>
                </a:lnTo>
                <a:lnTo>
                  <a:pt x="5045" y="2982"/>
                </a:lnTo>
                <a:lnTo>
                  <a:pt x="5069" y="3012"/>
                </a:lnTo>
                <a:lnTo>
                  <a:pt x="5095" y="3042"/>
                </a:lnTo>
                <a:lnTo>
                  <a:pt x="5122" y="3070"/>
                </a:lnTo>
                <a:lnTo>
                  <a:pt x="5150" y="3098"/>
                </a:lnTo>
                <a:lnTo>
                  <a:pt x="5180" y="3123"/>
                </a:lnTo>
                <a:lnTo>
                  <a:pt x="5211" y="3147"/>
                </a:lnTo>
                <a:lnTo>
                  <a:pt x="5243" y="3168"/>
                </a:lnTo>
                <a:lnTo>
                  <a:pt x="5274" y="3189"/>
                </a:lnTo>
                <a:lnTo>
                  <a:pt x="5307" y="3206"/>
                </a:lnTo>
                <a:lnTo>
                  <a:pt x="5341" y="3224"/>
                </a:lnTo>
                <a:lnTo>
                  <a:pt x="5375" y="3238"/>
                </a:lnTo>
                <a:lnTo>
                  <a:pt x="5410" y="3252"/>
                </a:lnTo>
                <a:lnTo>
                  <a:pt x="5446" y="3263"/>
                </a:lnTo>
                <a:lnTo>
                  <a:pt x="5481" y="3272"/>
                </a:lnTo>
                <a:lnTo>
                  <a:pt x="5517" y="3280"/>
                </a:lnTo>
                <a:lnTo>
                  <a:pt x="5554" y="3286"/>
                </a:lnTo>
                <a:lnTo>
                  <a:pt x="5590" y="3291"/>
                </a:lnTo>
                <a:lnTo>
                  <a:pt x="5627" y="3294"/>
                </a:lnTo>
                <a:lnTo>
                  <a:pt x="5664" y="3295"/>
                </a:lnTo>
                <a:lnTo>
                  <a:pt x="5700" y="3294"/>
                </a:lnTo>
                <a:lnTo>
                  <a:pt x="5736" y="3291"/>
                </a:lnTo>
                <a:lnTo>
                  <a:pt x="5773" y="3286"/>
                </a:lnTo>
                <a:lnTo>
                  <a:pt x="5809" y="3280"/>
                </a:lnTo>
                <a:lnTo>
                  <a:pt x="5845" y="3272"/>
                </a:lnTo>
                <a:lnTo>
                  <a:pt x="5881" y="3263"/>
                </a:lnTo>
                <a:lnTo>
                  <a:pt x="5917" y="3252"/>
                </a:lnTo>
                <a:lnTo>
                  <a:pt x="5951" y="3238"/>
                </a:lnTo>
                <a:lnTo>
                  <a:pt x="5986" y="3224"/>
                </a:lnTo>
                <a:lnTo>
                  <a:pt x="6020" y="3206"/>
                </a:lnTo>
                <a:lnTo>
                  <a:pt x="6053" y="3189"/>
                </a:lnTo>
                <a:lnTo>
                  <a:pt x="6084" y="3168"/>
                </a:lnTo>
                <a:lnTo>
                  <a:pt x="6116" y="3147"/>
                </a:lnTo>
                <a:lnTo>
                  <a:pt x="6146" y="3123"/>
                </a:lnTo>
                <a:lnTo>
                  <a:pt x="6176" y="3098"/>
                </a:lnTo>
                <a:lnTo>
                  <a:pt x="6205" y="3070"/>
                </a:lnTo>
                <a:lnTo>
                  <a:pt x="6224" y="3050"/>
                </a:lnTo>
                <a:lnTo>
                  <a:pt x="6243" y="3029"/>
                </a:lnTo>
                <a:lnTo>
                  <a:pt x="6261" y="3007"/>
                </a:lnTo>
                <a:lnTo>
                  <a:pt x="6278" y="2986"/>
                </a:lnTo>
                <a:lnTo>
                  <a:pt x="6294" y="2963"/>
                </a:lnTo>
                <a:lnTo>
                  <a:pt x="6309" y="2941"/>
                </a:lnTo>
                <a:lnTo>
                  <a:pt x="6323" y="2918"/>
                </a:lnTo>
                <a:lnTo>
                  <a:pt x="6336" y="2894"/>
                </a:lnTo>
                <a:lnTo>
                  <a:pt x="6349" y="2870"/>
                </a:lnTo>
                <a:lnTo>
                  <a:pt x="6361" y="2846"/>
                </a:lnTo>
                <a:lnTo>
                  <a:pt x="6371" y="2821"/>
                </a:lnTo>
                <a:lnTo>
                  <a:pt x="6381" y="2797"/>
                </a:lnTo>
                <a:lnTo>
                  <a:pt x="6389" y="2771"/>
                </a:lnTo>
                <a:lnTo>
                  <a:pt x="6398" y="2747"/>
                </a:lnTo>
                <a:lnTo>
                  <a:pt x="6405" y="2721"/>
                </a:lnTo>
                <a:lnTo>
                  <a:pt x="6411" y="2695"/>
                </a:lnTo>
                <a:lnTo>
                  <a:pt x="6416" y="2669"/>
                </a:lnTo>
                <a:lnTo>
                  <a:pt x="6420" y="2643"/>
                </a:lnTo>
                <a:lnTo>
                  <a:pt x="6424" y="2617"/>
                </a:lnTo>
                <a:lnTo>
                  <a:pt x="6426" y="2591"/>
                </a:lnTo>
                <a:lnTo>
                  <a:pt x="6428" y="2564"/>
                </a:lnTo>
                <a:lnTo>
                  <a:pt x="6428" y="2538"/>
                </a:lnTo>
                <a:lnTo>
                  <a:pt x="6428" y="2512"/>
                </a:lnTo>
                <a:lnTo>
                  <a:pt x="6427" y="2486"/>
                </a:lnTo>
                <a:lnTo>
                  <a:pt x="6425" y="2459"/>
                </a:lnTo>
                <a:lnTo>
                  <a:pt x="6423" y="2434"/>
                </a:lnTo>
                <a:lnTo>
                  <a:pt x="6419" y="2407"/>
                </a:lnTo>
                <a:lnTo>
                  <a:pt x="6414" y="2381"/>
                </a:lnTo>
                <a:lnTo>
                  <a:pt x="6409" y="2356"/>
                </a:lnTo>
                <a:lnTo>
                  <a:pt x="6403" y="2330"/>
                </a:lnTo>
                <a:lnTo>
                  <a:pt x="6396" y="2304"/>
                </a:lnTo>
                <a:lnTo>
                  <a:pt x="6387" y="2279"/>
                </a:lnTo>
                <a:lnTo>
                  <a:pt x="8215" y="4107"/>
                </a:lnTo>
                <a:lnTo>
                  <a:pt x="6393" y="5928"/>
                </a:lnTo>
                <a:lnTo>
                  <a:pt x="6401" y="5903"/>
                </a:lnTo>
                <a:lnTo>
                  <a:pt x="6408" y="5877"/>
                </a:lnTo>
                <a:lnTo>
                  <a:pt x="6414" y="5851"/>
                </a:lnTo>
                <a:lnTo>
                  <a:pt x="6419" y="5826"/>
                </a:lnTo>
                <a:lnTo>
                  <a:pt x="6424" y="5800"/>
                </a:lnTo>
                <a:lnTo>
                  <a:pt x="6428" y="5774"/>
                </a:lnTo>
                <a:lnTo>
                  <a:pt x="6431" y="5748"/>
                </a:lnTo>
                <a:lnTo>
                  <a:pt x="6433" y="5722"/>
                </a:lnTo>
                <a:lnTo>
                  <a:pt x="6434" y="5695"/>
                </a:lnTo>
                <a:lnTo>
                  <a:pt x="6435" y="5669"/>
                </a:lnTo>
                <a:lnTo>
                  <a:pt x="6434" y="5643"/>
                </a:lnTo>
                <a:lnTo>
                  <a:pt x="6432" y="5616"/>
                </a:lnTo>
                <a:lnTo>
                  <a:pt x="6429" y="5591"/>
                </a:lnTo>
                <a:lnTo>
                  <a:pt x="6425" y="5564"/>
                </a:lnTo>
                <a:lnTo>
                  <a:pt x="6421" y="5538"/>
                </a:lnTo>
                <a:lnTo>
                  <a:pt x="6416" y="5513"/>
                </a:lnTo>
                <a:lnTo>
                  <a:pt x="6410" y="5486"/>
                </a:lnTo>
                <a:lnTo>
                  <a:pt x="6403" y="5461"/>
                </a:lnTo>
                <a:lnTo>
                  <a:pt x="6395" y="5436"/>
                </a:lnTo>
                <a:lnTo>
                  <a:pt x="6386" y="5410"/>
                </a:lnTo>
                <a:lnTo>
                  <a:pt x="6376" y="5385"/>
                </a:lnTo>
                <a:lnTo>
                  <a:pt x="6366" y="5361"/>
                </a:lnTo>
                <a:lnTo>
                  <a:pt x="6355" y="5337"/>
                </a:lnTo>
                <a:lnTo>
                  <a:pt x="6342" y="5312"/>
                </a:lnTo>
                <a:lnTo>
                  <a:pt x="6329" y="5289"/>
                </a:lnTo>
                <a:lnTo>
                  <a:pt x="6314" y="5266"/>
                </a:lnTo>
                <a:lnTo>
                  <a:pt x="6299" y="5244"/>
                </a:lnTo>
                <a:lnTo>
                  <a:pt x="6283" y="5221"/>
                </a:lnTo>
                <a:lnTo>
                  <a:pt x="6266" y="5200"/>
                </a:lnTo>
                <a:lnTo>
                  <a:pt x="6249" y="5178"/>
                </a:lnTo>
                <a:lnTo>
                  <a:pt x="6229" y="5156"/>
                </a:lnTo>
                <a:lnTo>
                  <a:pt x="6210" y="5137"/>
                </a:lnTo>
                <a:lnTo>
                  <a:pt x="6181" y="5109"/>
                </a:lnTo>
                <a:lnTo>
                  <a:pt x="6152" y="5084"/>
                </a:lnTo>
                <a:lnTo>
                  <a:pt x="6121" y="5060"/>
                </a:lnTo>
                <a:lnTo>
                  <a:pt x="6090" y="5038"/>
                </a:lnTo>
                <a:lnTo>
                  <a:pt x="6058" y="5018"/>
                </a:lnTo>
                <a:lnTo>
                  <a:pt x="6025" y="5000"/>
                </a:lnTo>
                <a:lnTo>
                  <a:pt x="5991" y="4983"/>
                </a:lnTo>
                <a:lnTo>
                  <a:pt x="5957" y="4969"/>
                </a:lnTo>
                <a:lnTo>
                  <a:pt x="5922" y="4955"/>
                </a:lnTo>
                <a:lnTo>
                  <a:pt x="5886" y="4944"/>
                </a:lnTo>
                <a:lnTo>
                  <a:pt x="5850" y="4935"/>
                </a:lnTo>
                <a:lnTo>
                  <a:pt x="5814" y="4927"/>
                </a:lnTo>
                <a:lnTo>
                  <a:pt x="5779" y="4920"/>
                </a:lnTo>
                <a:lnTo>
                  <a:pt x="5742" y="4916"/>
                </a:lnTo>
                <a:lnTo>
                  <a:pt x="5706" y="4913"/>
                </a:lnTo>
                <a:lnTo>
                  <a:pt x="5669" y="4912"/>
                </a:lnTo>
                <a:lnTo>
                  <a:pt x="5632" y="4913"/>
                </a:lnTo>
                <a:lnTo>
                  <a:pt x="5596" y="4916"/>
                </a:lnTo>
                <a:lnTo>
                  <a:pt x="5559" y="4920"/>
                </a:lnTo>
                <a:lnTo>
                  <a:pt x="5523" y="4927"/>
                </a:lnTo>
                <a:lnTo>
                  <a:pt x="5486" y="4935"/>
                </a:lnTo>
                <a:lnTo>
                  <a:pt x="5451" y="4944"/>
                </a:lnTo>
                <a:lnTo>
                  <a:pt x="5415" y="4955"/>
                </a:lnTo>
                <a:lnTo>
                  <a:pt x="5380" y="4969"/>
                </a:lnTo>
                <a:lnTo>
                  <a:pt x="5346" y="4983"/>
                </a:lnTo>
                <a:lnTo>
                  <a:pt x="5312" y="5000"/>
                </a:lnTo>
                <a:lnTo>
                  <a:pt x="5280" y="5018"/>
                </a:lnTo>
                <a:lnTo>
                  <a:pt x="5248" y="5038"/>
                </a:lnTo>
                <a:lnTo>
                  <a:pt x="5216" y="5060"/>
                </a:lnTo>
                <a:lnTo>
                  <a:pt x="5185" y="5084"/>
                </a:lnTo>
                <a:lnTo>
                  <a:pt x="5156" y="5109"/>
                </a:lnTo>
                <a:lnTo>
                  <a:pt x="5128" y="5137"/>
                </a:lnTo>
                <a:lnTo>
                  <a:pt x="5100" y="5165"/>
                </a:lnTo>
                <a:lnTo>
                  <a:pt x="5075" y="5194"/>
                </a:lnTo>
                <a:lnTo>
                  <a:pt x="5052" y="5225"/>
                </a:lnTo>
                <a:lnTo>
                  <a:pt x="5029" y="5257"/>
                </a:lnTo>
                <a:lnTo>
                  <a:pt x="5009" y="5289"/>
                </a:lnTo>
                <a:lnTo>
                  <a:pt x="4991" y="5322"/>
                </a:lnTo>
                <a:lnTo>
                  <a:pt x="4974" y="5356"/>
                </a:lnTo>
                <a:lnTo>
                  <a:pt x="4959" y="5389"/>
                </a:lnTo>
                <a:lnTo>
                  <a:pt x="4946" y="5424"/>
                </a:lnTo>
                <a:lnTo>
                  <a:pt x="4935" y="5460"/>
                </a:lnTo>
                <a:lnTo>
                  <a:pt x="4925" y="5495"/>
                </a:lnTo>
                <a:lnTo>
                  <a:pt x="4917" y="5531"/>
                </a:lnTo>
                <a:lnTo>
                  <a:pt x="4911" y="5568"/>
                </a:lnTo>
                <a:lnTo>
                  <a:pt x="4907" y="5604"/>
                </a:lnTo>
                <a:lnTo>
                  <a:pt x="4904" y="5641"/>
                </a:lnTo>
                <a:lnTo>
                  <a:pt x="4903" y="5678"/>
                </a:lnTo>
                <a:lnTo>
                  <a:pt x="4904" y="5715"/>
                </a:lnTo>
                <a:lnTo>
                  <a:pt x="4907" y="5751"/>
                </a:lnTo>
                <a:lnTo>
                  <a:pt x="4911" y="5788"/>
                </a:lnTo>
                <a:lnTo>
                  <a:pt x="4917" y="5824"/>
                </a:lnTo>
                <a:lnTo>
                  <a:pt x="4925" y="5860"/>
                </a:lnTo>
                <a:lnTo>
                  <a:pt x="4935" y="5895"/>
                </a:lnTo>
                <a:lnTo>
                  <a:pt x="4946" y="5930"/>
                </a:lnTo>
                <a:lnTo>
                  <a:pt x="4959" y="5965"/>
                </a:lnTo>
                <a:lnTo>
                  <a:pt x="4974" y="6000"/>
                </a:lnTo>
                <a:lnTo>
                  <a:pt x="4991" y="6034"/>
                </a:lnTo>
                <a:lnTo>
                  <a:pt x="5009" y="6067"/>
                </a:lnTo>
                <a:lnTo>
                  <a:pt x="5029" y="6099"/>
                </a:lnTo>
                <a:lnTo>
                  <a:pt x="5052" y="6131"/>
                </a:lnTo>
                <a:lnTo>
                  <a:pt x="5075" y="6160"/>
                </a:lnTo>
                <a:lnTo>
                  <a:pt x="5100" y="6190"/>
                </a:lnTo>
                <a:lnTo>
                  <a:pt x="5128" y="6219"/>
                </a:lnTo>
                <a:lnTo>
                  <a:pt x="5148" y="6238"/>
                </a:lnTo>
                <a:lnTo>
                  <a:pt x="5169" y="6257"/>
                </a:lnTo>
                <a:lnTo>
                  <a:pt x="5190" y="6275"/>
                </a:lnTo>
                <a:lnTo>
                  <a:pt x="5212" y="6292"/>
                </a:lnTo>
                <a:lnTo>
                  <a:pt x="5234" y="6308"/>
                </a:lnTo>
                <a:lnTo>
                  <a:pt x="5257" y="6323"/>
                </a:lnTo>
                <a:lnTo>
                  <a:pt x="5281" y="6337"/>
                </a:lnTo>
                <a:lnTo>
                  <a:pt x="5304" y="6350"/>
                </a:lnTo>
                <a:lnTo>
                  <a:pt x="5328" y="6363"/>
                </a:lnTo>
                <a:lnTo>
                  <a:pt x="5351" y="6375"/>
                </a:lnTo>
                <a:lnTo>
                  <a:pt x="5376" y="6385"/>
                </a:lnTo>
                <a:lnTo>
                  <a:pt x="5402" y="6395"/>
                </a:lnTo>
                <a:lnTo>
                  <a:pt x="5426" y="6404"/>
                </a:lnTo>
                <a:lnTo>
                  <a:pt x="5452" y="6412"/>
                </a:lnTo>
                <a:lnTo>
                  <a:pt x="5478" y="6419"/>
                </a:lnTo>
                <a:lnTo>
                  <a:pt x="5503" y="6425"/>
                </a:lnTo>
                <a:lnTo>
                  <a:pt x="5529" y="6430"/>
                </a:lnTo>
                <a:lnTo>
                  <a:pt x="5555" y="6434"/>
                </a:lnTo>
                <a:lnTo>
                  <a:pt x="5581" y="6438"/>
                </a:lnTo>
                <a:lnTo>
                  <a:pt x="5607" y="6440"/>
                </a:lnTo>
                <a:lnTo>
                  <a:pt x="5634" y="6443"/>
                </a:lnTo>
                <a:lnTo>
                  <a:pt x="5659" y="6443"/>
                </a:lnTo>
                <a:lnTo>
                  <a:pt x="5686" y="6443"/>
                </a:lnTo>
                <a:lnTo>
                  <a:pt x="5713" y="6442"/>
                </a:lnTo>
                <a:lnTo>
                  <a:pt x="5738" y="6439"/>
                </a:lnTo>
                <a:lnTo>
                  <a:pt x="5765" y="6437"/>
                </a:lnTo>
                <a:lnTo>
                  <a:pt x="5791" y="6433"/>
                </a:lnTo>
                <a:lnTo>
                  <a:pt x="5817" y="6428"/>
                </a:lnTo>
                <a:lnTo>
                  <a:pt x="5843" y="6423"/>
                </a:lnTo>
                <a:lnTo>
                  <a:pt x="5869" y="6417"/>
                </a:lnTo>
                <a:lnTo>
                  <a:pt x="5894" y="6410"/>
                </a:lnTo>
                <a:lnTo>
                  <a:pt x="5919" y="6400"/>
                </a:lnTo>
                <a:lnTo>
                  <a:pt x="4108" y="8212"/>
                </a:lnTo>
                <a:lnTo>
                  <a:pt x="2279" y="6385"/>
                </a:lnTo>
                <a:lnTo>
                  <a:pt x="2288" y="6410"/>
                </a:lnTo>
                <a:lnTo>
                  <a:pt x="2295" y="6435"/>
                </a:lnTo>
                <a:lnTo>
                  <a:pt x="2302" y="6461"/>
                </a:lnTo>
                <a:lnTo>
                  <a:pt x="2307" y="6487"/>
                </a:lnTo>
                <a:lnTo>
                  <a:pt x="2312" y="6513"/>
                </a:lnTo>
                <a:lnTo>
                  <a:pt x="2315" y="6539"/>
                </a:lnTo>
                <a:lnTo>
                  <a:pt x="2318" y="6565"/>
                </a:lnTo>
                <a:lnTo>
                  <a:pt x="2320" y="6591"/>
                </a:lnTo>
                <a:lnTo>
                  <a:pt x="2321" y="6618"/>
                </a:lnTo>
                <a:lnTo>
                  <a:pt x="2321" y="6644"/>
                </a:lnTo>
                <a:lnTo>
                  <a:pt x="2320" y="6670"/>
                </a:lnTo>
                <a:lnTo>
                  <a:pt x="2319" y="6696"/>
                </a:lnTo>
                <a:lnTo>
                  <a:pt x="2316" y="6723"/>
                </a:lnTo>
                <a:lnTo>
                  <a:pt x="2313" y="6748"/>
                </a:lnTo>
                <a:lnTo>
                  <a:pt x="2309" y="6775"/>
                </a:lnTo>
                <a:lnTo>
                  <a:pt x="2303" y="6801"/>
                </a:lnTo>
                <a:lnTo>
                  <a:pt x="2298" y="6826"/>
                </a:lnTo>
                <a:lnTo>
                  <a:pt x="2291" y="6852"/>
                </a:lnTo>
                <a:lnTo>
                  <a:pt x="2282" y="6878"/>
                </a:lnTo>
                <a:lnTo>
                  <a:pt x="2273" y="6902"/>
                </a:lnTo>
                <a:lnTo>
                  <a:pt x="2264" y="6927"/>
                </a:lnTo>
                <a:lnTo>
                  <a:pt x="2253" y="6952"/>
                </a:lnTo>
                <a:lnTo>
                  <a:pt x="2241" y="6976"/>
                </a:lnTo>
                <a:lnTo>
                  <a:pt x="2229" y="7000"/>
                </a:lnTo>
                <a:lnTo>
                  <a:pt x="2216" y="7023"/>
                </a:lnTo>
                <a:lnTo>
                  <a:pt x="2201" y="7047"/>
                </a:lnTo>
                <a:lnTo>
                  <a:pt x="2187" y="7070"/>
                </a:lnTo>
                <a:lnTo>
                  <a:pt x="2171" y="7091"/>
                </a:lnTo>
                <a:lnTo>
                  <a:pt x="2153" y="7114"/>
                </a:lnTo>
                <a:lnTo>
                  <a:pt x="2136" y="7135"/>
                </a:lnTo>
                <a:lnTo>
                  <a:pt x="2117" y="7156"/>
                </a:lnTo>
                <a:lnTo>
                  <a:pt x="2098" y="7176"/>
                </a:lnTo>
                <a:lnTo>
                  <a:pt x="2069" y="7203"/>
                </a:lnTo>
                <a:lnTo>
                  <a:pt x="2039" y="7229"/>
                </a:lnTo>
                <a:lnTo>
                  <a:pt x="2008" y="7252"/>
                </a:lnTo>
                <a:lnTo>
                  <a:pt x="1977" y="7274"/>
                </a:lnTo>
                <a:lnTo>
                  <a:pt x="1945" y="7294"/>
                </a:lnTo>
                <a:lnTo>
                  <a:pt x="1912" y="7313"/>
                </a:lnTo>
                <a:lnTo>
                  <a:pt x="1878" y="7329"/>
                </a:lnTo>
                <a:lnTo>
                  <a:pt x="1844" y="7345"/>
                </a:lnTo>
                <a:lnTo>
                  <a:pt x="1809" y="7357"/>
                </a:lnTo>
                <a:lnTo>
                  <a:pt x="1774" y="7368"/>
                </a:lnTo>
                <a:lnTo>
                  <a:pt x="1738" y="7379"/>
                </a:lnTo>
                <a:lnTo>
                  <a:pt x="1702" y="7387"/>
                </a:lnTo>
                <a:lnTo>
                  <a:pt x="1666" y="7392"/>
                </a:lnTo>
                <a:lnTo>
                  <a:pt x="1629" y="7397"/>
                </a:lnTo>
                <a:lnTo>
                  <a:pt x="1592" y="7399"/>
                </a:lnTo>
                <a:lnTo>
                  <a:pt x="1555" y="7400"/>
                </a:lnTo>
                <a:lnTo>
                  <a:pt x="1520" y="7399"/>
                </a:lnTo>
                <a:lnTo>
                  <a:pt x="1483" y="7397"/>
                </a:lnTo>
                <a:lnTo>
                  <a:pt x="1446" y="7392"/>
                </a:lnTo>
                <a:lnTo>
                  <a:pt x="1410" y="7387"/>
                </a:lnTo>
                <a:lnTo>
                  <a:pt x="1374" y="7379"/>
                </a:lnTo>
                <a:lnTo>
                  <a:pt x="1338" y="7368"/>
                </a:lnTo>
                <a:lnTo>
                  <a:pt x="1303" y="7357"/>
                </a:lnTo>
                <a:lnTo>
                  <a:pt x="1268" y="7345"/>
                </a:lnTo>
                <a:lnTo>
                  <a:pt x="1234" y="7329"/>
                </a:lnTo>
                <a:lnTo>
                  <a:pt x="1200" y="7313"/>
                </a:lnTo>
                <a:lnTo>
                  <a:pt x="1167" y="7294"/>
                </a:lnTo>
                <a:lnTo>
                  <a:pt x="1135" y="7274"/>
                </a:lnTo>
                <a:lnTo>
                  <a:pt x="1104" y="7252"/>
                </a:lnTo>
                <a:lnTo>
                  <a:pt x="1073" y="7229"/>
                </a:lnTo>
                <a:lnTo>
                  <a:pt x="1043" y="7203"/>
                </a:lnTo>
                <a:lnTo>
                  <a:pt x="1014" y="7176"/>
                </a:lnTo>
                <a:lnTo>
                  <a:pt x="988" y="7148"/>
                </a:lnTo>
                <a:lnTo>
                  <a:pt x="962" y="7118"/>
                </a:lnTo>
                <a:lnTo>
                  <a:pt x="938" y="7087"/>
                </a:lnTo>
                <a:lnTo>
                  <a:pt x="917" y="7056"/>
                </a:lnTo>
                <a:lnTo>
                  <a:pt x="896" y="7023"/>
                </a:lnTo>
                <a:lnTo>
                  <a:pt x="878" y="6991"/>
                </a:lnTo>
                <a:lnTo>
                  <a:pt x="861" y="6958"/>
                </a:lnTo>
                <a:lnTo>
                  <a:pt x="846" y="6923"/>
                </a:lnTo>
                <a:lnTo>
                  <a:pt x="834" y="6888"/>
                </a:lnTo>
                <a:lnTo>
                  <a:pt x="822" y="6853"/>
                </a:lnTo>
                <a:lnTo>
                  <a:pt x="812" y="6817"/>
                </a:lnTo>
                <a:lnTo>
                  <a:pt x="805" y="6781"/>
                </a:lnTo>
                <a:lnTo>
                  <a:pt x="799" y="6745"/>
                </a:lnTo>
                <a:lnTo>
                  <a:pt x="794" y="6708"/>
                </a:lnTo>
                <a:lnTo>
                  <a:pt x="792" y="6671"/>
                </a:lnTo>
                <a:lnTo>
                  <a:pt x="791" y="6635"/>
                </a:lnTo>
                <a:lnTo>
                  <a:pt x="792" y="6599"/>
                </a:lnTo>
                <a:lnTo>
                  <a:pt x="794" y="6562"/>
                </a:lnTo>
                <a:lnTo>
                  <a:pt x="799" y="6526"/>
                </a:lnTo>
                <a:lnTo>
                  <a:pt x="805" y="6489"/>
                </a:lnTo>
                <a:lnTo>
                  <a:pt x="812" y="6453"/>
                </a:lnTo>
                <a:lnTo>
                  <a:pt x="822" y="6417"/>
                </a:lnTo>
                <a:lnTo>
                  <a:pt x="834" y="6382"/>
                </a:lnTo>
                <a:lnTo>
                  <a:pt x="846" y="6347"/>
                </a:lnTo>
                <a:lnTo>
                  <a:pt x="861" y="6313"/>
                </a:lnTo>
                <a:lnTo>
                  <a:pt x="878" y="6279"/>
                </a:lnTo>
                <a:lnTo>
                  <a:pt x="896" y="6246"/>
                </a:lnTo>
                <a:lnTo>
                  <a:pt x="917" y="6214"/>
                </a:lnTo>
                <a:lnTo>
                  <a:pt x="938" y="6183"/>
                </a:lnTo>
                <a:lnTo>
                  <a:pt x="962" y="6152"/>
                </a:lnTo>
                <a:lnTo>
                  <a:pt x="988" y="6122"/>
                </a:lnTo>
                <a:lnTo>
                  <a:pt x="1014" y="6094"/>
                </a:lnTo>
                <a:lnTo>
                  <a:pt x="1035" y="6074"/>
                </a:lnTo>
                <a:lnTo>
                  <a:pt x="1055" y="6056"/>
                </a:lnTo>
                <a:lnTo>
                  <a:pt x="1077" y="6038"/>
                </a:lnTo>
                <a:lnTo>
                  <a:pt x="1100" y="6021"/>
                </a:lnTo>
                <a:lnTo>
                  <a:pt x="1121" y="6005"/>
                </a:lnTo>
                <a:lnTo>
                  <a:pt x="1144" y="5990"/>
                </a:lnTo>
                <a:lnTo>
                  <a:pt x="1167" y="5976"/>
                </a:lnTo>
                <a:lnTo>
                  <a:pt x="1191" y="5962"/>
                </a:lnTo>
                <a:lnTo>
                  <a:pt x="1215" y="5950"/>
                </a:lnTo>
                <a:lnTo>
                  <a:pt x="1239" y="5939"/>
                </a:lnTo>
                <a:lnTo>
                  <a:pt x="1264" y="5927"/>
                </a:lnTo>
                <a:lnTo>
                  <a:pt x="1289" y="5918"/>
                </a:lnTo>
                <a:lnTo>
                  <a:pt x="1313" y="5909"/>
                </a:lnTo>
                <a:lnTo>
                  <a:pt x="1339" y="5901"/>
                </a:lnTo>
                <a:lnTo>
                  <a:pt x="1365" y="5894"/>
                </a:lnTo>
                <a:lnTo>
                  <a:pt x="1390" y="5888"/>
                </a:lnTo>
                <a:lnTo>
                  <a:pt x="1416" y="5882"/>
                </a:lnTo>
                <a:lnTo>
                  <a:pt x="1443" y="5878"/>
                </a:lnTo>
                <a:lnTo>
                  <a:pt x="1468" y="5875"/>
                </a:lnTo>
                <a:lnTo>
                  <a:pt x="1495" y="5872"/>
                </a:lnTo>
                <a:lnTo>
                  <a:pt x="1521" y="5871"/>
                </a:lnTo>
                <a:lnTo>
                  <a:pt x="1547" y="5870"/>
                </a:lnTo>
                <a:lnTo>
                  <a:pt x="1573" y="5870"/>
                </a:lnTo>
                <a:lnTo>
                  <a:pt x="1600" y="5871"/>
                </a:lnTo>
                <a:lnTo>
                  <a:pt x="1626" y="5873"/>
                </a:lnTo>
                <a:lnTo>
                  <a:pt x="1652" y="5876"/>
                </a:lnTo>
                <a:lnTo>
                  <a:pt x="1679" y="5879"/>
                </a:lnTo>
                <a:lnTo>
                  <a:pt x="1704" y="5884"/>
                </a:lnTo>
                <a:lnTo>
                  <a:pt x="1730" y="5889"/>
                </a:lnTo>
                <a:lnTo>
                  <a:pt x="1756" y="5896"/>
                </a:lnTo>
                <a:lnTo>
                  <a:pt x="1781" y="5904"/>
                </a:lnTo>
                <a:lnTo>
                  <a:pt x="1806" y="5912"/>
                </a:lnTo>
                <a:lnTo>
                  <a:pt x="0" y="4107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147748" y="2792317"/>
            <a:ext cx="2211653" cy="2211653"/>
          </a:xfrm>
          <a:custGeom>
            <a:avLst/>
            <a:gdLst>
              <a:gd name="T0" fmla="*/ 1631 w 8215"/>
              <a:gd name="T1" fmla="*/ 2334 h 8213"/>
              <a:gd name="T2" fmla="*/ 1395 w 8215"/>
              <a:gd name="T3" fmla="*/ 2319 h 8213"/>
              <a:gd name="T4" fmla="*/ 1173 w 8215"/>
              <a:gd name="T5" fmla="*/ 2232 h 8213"/>
              <a:gd name="T6" fmla="*/ 967 w 8215"/>
              <a:gd name="T7" fmla="*/ 2055 h 8213"/>
              <a:gd name="T8" fmla="*/ 817 w 8215"/>
              <a:gd name="T9" fmla="*/ 1755 h 8213"/>
              <a:gd name="T10" fmla="*/ 810 w 8215"/>
              <a:gd name="T11" fmla="*/ 1426 h 8213"/>
              <a:gd name="T12" fmla="*/ 944 w 8215"/>
              <a:gd name="T13" fmla="*/ 1120 h 8213"/>
              <a:gd name="T14" fmla="*/ 1205 w 8215"/>
              <a:gd name="T15" fmla="*/ 894 h 8213"/>
              <a:gd name="T16" fmla="*/ 1525 w 8215"/>
              <a:gd name="T17" fmla="*/ 808 h 8213"/>
              <a:gd name="T18" fmla="*/ 1849 w 8215"/>
              <a:gd name="T19" fmla="*/ 863 h 8213"/>
              <a:gd name="T20" fmla="*/ 2122 w 8215"/>
              <a:gd name="T21" fmla="*/ 1051 h 8213"/>
              <a:gd name="T22" fmla="*/ 2259 w 8215"/>
              <a:gd name="T23" fmla="*/ 1256 h 8213"/>
              <a:gd name="T24" fmla="*/ 2321 w 8215"/>
              <a:gd name="T25" fmla="*/ 1485 h 8213"/>
              <a:gd name="T26" fmla="*/ 2312 w 8215"/>
              <a:gd name="T27" fmla="*/ 1721 h 8213"/>
              <a:gd name="T28" fmla="*/ 5837 w 8215"/>
              <a:gd name="T29" fmla="*/ 1784 h 8213"/>
              <a:gd name="T30" fmla="*/ 5602 w 8215"/>
              <a:gd name="T31" fmla="*/ 1767 h 8213"/>
              <a:gd name="T32" fmla="*/ 5371 w 8215"/>
              <a:gd name="T33" fmla="*/ 1822 h 8213"/>
              <a:gd name="T34" fmla="*/ 5163 w 8215"/>
              <a:gd name="T35" fmla="*/ 1951 h 8213"/>
              <a:gd name="T36" fmla="*/ 4968 w 8215"/>
              <a:gd name="T37" fmla="*/ 2207 h 8213"/>
              <a:gd name="T38" fmla="*/ 4898 w 8215"/>
              <a:gd name="T39" fmla="*/ 2529 h 8213"/>
              <a:gd name="T40" fmla="*/ 4968 w 8215"/>
              <a:gd name="T41" fmla="*/ 2852 h 8213"/>
              <a:gd name="T42" fmla="*/ 5180 w 8215"/>
              <a:gd name="T43" fmla="*/ 3124 h 8213"/>
              <a:gd name="T44" fmla="*/ 5481 w 8215"/>
              <a:gd name="T45" fmla="*/ 3273 h 8213"/>
              <a:gd name="T46" fmla="*/ 5809 w 8215"/>
              <a:gd name="T47" fmla="*/ 3281 h 8213"/>
              <a:gd name="T48" fmla="*/ 6116 w 8215"/>
              <a:gd name="T49" fmla="*/ 3147 h 8213"/>
              <a:gd name="T50" fmla="*/ 6309 w 8215"/>
              <a:gd name="T51" fmla="*/ 2941 h 8213"/>
              <a:gd name="T52" fmla="*/ 6405 w 8215"/>
              <a:gd name="T53" fmla="*/ 2721 h 8213"/>
              <a:gd name="T54" fmla="*/ 6427 w 8215"/>
              <a:gd name="T55" fmla="*/ 2486 h 8213"/>
              <a:gd name="T56" fmla="*/ 8215 w 8215"/>
              <a:gd name="T57" fmla="*/ 4107 h 8213"/>
              <a:gd name="T58" fmla="*/ 6433 w 8215"/>
              <a:gd name="T59" fmla="*/ 5721 h 8213"/>
              <a:gd name="T60" fmla="*/ 6410 w 8215"/>
              <a:gd name="T61" fmla="*/ 5486 h 8213"/>
              <a:gd name="T62" fmla="*/ 6314 w 8215"/>
              <a:gd name="T63" fmla="*/ 5267 h 8213"/>
              <a:gd name="T64" fmla="*/ 6121 w 8215"/>
              <a:gd name="T65" fmla="*/ 5061 h 8213"/>
              <a:gd name="T66" fmla="*/ 5814 w 8215"/>
              <a:gd name="T67" fmla="*/ 4927 h 8213"/>
              <a:gd name="T68" fmla="*/ 5487 w 8215"/>
              <a:gd name="T69" fmla="*/ 4934 h 8213"/>
              <a:gd name="T70" fmla="*/ 5185 w 8215"/>
              <a:gd name="T71" fmla="*/ 5084 h 8213"/>
              <a:gd name="T72" fmla="*/ 4975 w 8215"/>
              <a:gd name="T73" fmla="*/ 5356 h 8213"/>
              <a:gd name="T74" fmla="*/ 4903 w 8215"/>
              <a:gd name="T75" fmla="*/ 5678 h 8213"/>
              <a:gd name="T76" fmla="*/ 4975 w 8215"/>
              <a:gd name="T77" fmla="*/ 6001 h 8213"/>
              <a:gd name="T78" fmla="*/ 5169 w 8215"/>
              <a:gd name="T79" fmla="*/ 6257 h 8213"/>
              <a:gd name="T80" fmla="*/ 5376 w 8215"/>
              <a:gd name="T81" fmla="*/ 6386 h 8213"/>
              <a:gd name="T82" fmla="*/ 5607 w 8215"/>
              <a:gd name="T83" fmla="*/ 6441 h 8213"/>
              <a:gd name="T84" fmla="*/ 5843 w 8215"/>
              <a:gd name="T85" fmla="*/ 6424 h 8213"/>
              <a:gd name="T86" fmla="*/ 2307 w 8215"/>
              <a:gd name="T87" fmla="*/ 6487 h 8213"/>
              <a:gd name="T88" fmla="*/ 2316 w 8215"/>
              <a:gd name="T89" fmla="*/ 6723 h 8213"/>
              <a:gd name="T90" fmla="*/ 2254 w 8215"/>
              <a:gd name="T91" fmla="*/ 6952 h 8213"/>
              <a:gd name="T92" fmla="*/ 2117 w 8215"/>
              <a:gd name="T93" fmla="*/ 7156 h 8213"/>
              <a:gd name="T94" fmla="*/ 1844 w 8215"/>
              <a:gd name="T95" fmla="*/ 7345 h 8213"/>
              <a:gd name="T96" fmla="*/ 1520 w 8215"/>
              <a:gd name="T97" fmla="*/ 7400 h 8213"/>
              <a:gd name="T98" fmla="*/ 1200 w 8215"/>
              <a:gd name="T99" fmla="*/ 7313 h 8213"/>
              <a:gd name="T100" fmla="*/ 938 w 8215"/>
              <a:gd name="T101" fmla="*/ 7088 h 8213"/>
              <a:gd name="T102" fmla="*/ 805 w 8215"/>
              <a:gd name="T103" fmla="*/ 6782 h 8213"/>
              <a:gd name="T104" fmla="*/ 812 w 8215"/>
              <a:gd name="T105" fmla="*/ 6453 h 8213"/>
              <a:gd name="T106" fmla="*/ 962 w 8215"/>
              <a:gd name="T107" fmla="*/ 6153 h 8213"/>
              <a:gd name="T108" fmla="*/ 1167 w 8215"/>
              <a:gd name="T109" fmla="*/ 5976 h 8213"/>
              <a:gd name="T110" fmla="*/ 1390 w 8215"/>
              <a:gd name="T111" fmla="*/ 5888 h 8213"/>
              <a:gd name="T112" fmla="*/ 1626 w 8215"/>
              <a:gd name="T113" fmla="*/ 5873 h 8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15" h="8213">
                <a:moveTo>
                  <a:pt x="0" y="4107"/>
                </a:moveTo>
                <a:lnTo>
                  <a:pt x="1812" y="2295"/>
                </a:lnTo>
                <a:lnTo>
                  <a:pt x="1787" y="2304"/>
                </a:lnTo>
                <a:lnTo>
                  <a:pt x="1761" y="2311"/>
                </a:lnTo>
                <a:lnTo>
                  <a:pt x="1735" y="2317"/>
                </a:lnTo>
                <a:lnTo>
                  <a:pt x="1710" y="2323"/>
                </a:lnTo>
                <a:lnTo>
                  <a:pt x="1684" y="2327"/>
                </a:lnTo>
                <a:lnTo>
                  <a:pt x="1657" y="2331"/>
                </a:lnTo>
                <a:lnTo>
                  <a:pt x="1631" y="2334"/>
                </a:lnTo>
                <a:lnTo>
                  <a:pt x="1605" y="2337"/>
                </a:lnTo>
                <a:lnTo>
                  <a:pt x="1579" y="2338"/>
                </a:lnTo>
                <a:lnTo>
                  <a:pt x="1552" y="2338"/>
                </a:lnTo>
                <a:lnTo>
                  <a:pt x="1526" y="2337"/>
                </a:lnTo>
                <a:lnTo>
                  <a:pt x="1500" y="2335"/>
                </a:lnTo>
                <a:lnTo>
                  <a:pt x="1473" y="2332"/>
                </a:lnTo>
                <a:lnTo>
                  <a:pt x="1448" y="2329"/>
                </a:lnTo>
                <a:lnTo>
                  <a:pt x="1422" y="2325"/>
                </a:lnTo>
                <a:lnTo>
                  <a:pt x="1395" y="2319"/>
                </a:lnTo>
                <a:lnTo>
                  <a:pt x="1370" y="2313"/>
                </a:lnTo>
                <a:lnTo>
                  <a:pt x="1344" y="2307"/>
                </a:lnTo>
                <a:lnTo>
                  <a:pt x="1319" y="2299"/>
                </a:lnTo>
                <a:lnTo>
                  <a:pt x="1294" y="2289"/>
                </a:lnTo>
                <a:lnTo>
                  <a:pt x="1269" y="2280"/>
                </a:lnTo>
                <a:lnTo>
                  <a:pt x="1244" y="2269"/>
                </a:lnTo>
                <a:lnTo>
                  <a:pt x="1221" y="2257"/>
                </a:lnTo>
                <a:lnTo>
                  <a:pt x="1196" y="2245"/>
                </a:lnTo>
                <a:lnTo>
                  <a:pt x="1173" y="2232"/>
                </a:lnTo>
                <a:lnTo>
                  <a:pt x="1150" y="2217"/>
                </a:lnTo>
                <a:lnTo>
                  <a:pt x="1127" y="2202"/>
                </a:lnTo>
                <a:lnTo>
                  <a:pt x="1105" y="2187"/>
                </a:lnTo>
                <a:lnTo>
                  <a:pt x="1082" y="2169"/>
                </a:lnTo>
                <a:lnTo>
                  <a:pt x="1062" y="2152"/>
                </a:lnTo>
                <a:lnTo>
                  <a:pt x="1040" y="2133"/>
                </a:lnTo>
                <a:lnTo>
                  <a:pt x="1020" y="2114"/>
                </a:lnTo>
                <a:lnTo>
                  <a:pt x="993" y="2085"/>
                </a:lnTo>
                <a:lnTo>
                  <a:pt x="967" y="2055"/>
                </a:lnTo>
                <a:lnTo>
                  <a:pt x="944" y="2024"/>
                </a:lnTo>
                <a:lnTo>
                  <a:pt x="922" y="1994"/>
                </a:lnTo>
                <a:lnTo>
                  <a:pt x="901" y="1961"/>
                </a:lnTo>
                <a:lnTo>
                  <a:pt x="883" y="1928"/>
                </a:lnTo>
                <a:lnTo>
                  <a:pt x="867" y="1894"/>
                </a:lnTo>
                <a:lnTo>
                  <a:pt x="852" y="1860"/>
                </a:lnTo>
                <a:lnTo>
                  <a:pt x="839" y="1825"/>
                </a:lnTo>
                <a:lnTo>
                  <a:pt x="828" y="1790"/>
                </a:lnTo>
                <a:lnTo>
                  <a:pt x="817" y="1755"/>
                </a:lnTo>
                <a:lnTo>
                  <a:pt x="810" y="1719"/>
                </a:lnTo>
                <a:lnTo>
                  <a:pt x="804" y="1682"/>
                </a:lnTo>
                <a:lnTo>
                  <a:pt x="799" y="1646"/>
                </a:lnTo>
                <a:lnTo>
                  <a:pt x="797" y="1609"/>
                </a:lnTo>
                <a:lnTo>
                  <a:pt x="796" y="1572"/>
                </a:lnTo>
                <a:lnTo>
                  <a:pt x="797" y="1536"/>
                </a:lnTo>
                <a:lnTo>
                  <a:pt x="799" y="1499"/>
                </a:lnTo>
                <a:lnTo>
                  <a:pt x="804" y="1462"/>
                </a:lnTo>
                <a:lnTo>
                  <a:pt x="810" y="1426"/>
                </a:lnTo>
                <a:lnTo>
                  <a:pt x="817" y="1390"/>
                </a:lnTo>
                <a:lnTo>
                  <a:pt x="828" y="1354"/>
                </a:lnTo>
                <a:lnTo>
                  <a:pt x="839" y="1319"/>
                </a:lnTo>
                <a:lnTo>
                  <a:pt x="852" y="1284"/>
                </a:lnTo>
                <a:lnTo>
                  <a:pt x="867" y="1250"/>
                </a:lnTo>
                <a:lnTo>
                  <a:pt x="883" y="1217"/>
                </a:lnTo>
                <a:lnTo>
                  <a:pt x="901" y="1184"/>
                </a:lnTo>
                <a:lnTo>
                  <a:pt x="922" y="1151"/>
                </a:lnTo>
                <a:lnTo>
                  <a:pt x="944" y="1120"/>
                </a:lnTo>
                <a:lnTo>
                  <a:pt x="967" y="1089"/>
                </a:lnTo>
                <a:lnTo>
                  <a:pt x="993" y="1060"/>
                </a:lnTo>
                <a:lnTo>
                  <a:pt x="1020" y="1031"/>
                </a:lnTo>
                <a:lnTo>
                  <a:pt x="1048" y="1004"/>
                </a:lnTo>
                <a:lnTo>
                  <a:pt x="1078" y="979"/>
                </a:lnTo>
                <a:lnTo>
                  <a:pt x="1109" y="955"/>
                </a:lnTo>
                <a:lnTo>
                  <a:pt x="1140" y="933"/>
                </a:lnTo>
                <a:lnTo>
                  <a:pt x="1173" y="913"/>
                </a:lnTo>
                <a:lnTo>
                  <a:pt x="1205" y="894"/>
                </a:lnTo>
                <a:lnTo>
                  <a:pt x="1239" y="878"/>
                </a:lnTo>
                <a:lnTo>
                  <a:pt x="1273" y="863"/>
                </a:lnTo>
                <a:lnTo>
                  <a:pt x="1308" y="850"/>
                </a:lnTo>
                <a:lnTo>
                  <a:pt x="1343" y="838"/>
                </a:lnTo>
                <a:lnTo>
                  <a:pt x="1379" y="829"/>
                </a:lnTo>
                <a:lnTo>
                  <a:pt x="1415" y="821"/>
                </a:lnTo>
                <a:lnTo>
                  <a:pt x="1452" y="814"/>
                </a:lnTo>
                <a:lnTo>
                  <a:pt x="1488" y="810"/>
                </a:lnTo>
                <a:lnTo>
                  <a:pt x="1525" y="808"/>
                </a:lnTo>
                <a:lnTo>
                  <a:pt x="1562" y="807"/>
                </a:lnTo>
                <a:lnTo>
                  <a:pt x="1598" y="808"/>
                </a:lnTo>
                <a:lnTo>
                  <a:pt x="1635" y="810"/>
                </a:lnTo>
                <a:lnTo>
                  <a:pt x="1672" y="814"/>
                </a:lnTo>
                <a:lnTo>
                  <a:pt x="1707" y="821"/>
                </a:lnTo>
                <a:lnTo>
                  <a:pt x="1743" y="829"/>
                </a:lnTo>
                <a:lnTo>
                  <a:pt x="1779" y="838"/>
                </a:lnTo>
                <a:lnTo>
                  <a:pt x="1814" y="850"/>
                </a:lnTo>
                <a:lnTo>
                  <a:pt x="1849" y="863"/>
                </a:lnTo>
                <a:lnTo>
                  <a:pt x="1884" y="878"/>
                </a:lnTo>
                <a:lnTo>
                  <a:pt x="1917" y="894"/>
                </a:lnTo>
                <a:lnTo>
                  <a:pt x="1951" y="913"/>
                </a:lnTo>
                <a:lnTo>
                  <a:pt x="1983" y="933"/>
                </a:lnTo>
                <a:lnTo>
                  <a:pt x="2014" y="955"/>
                </a:lnTo>
                <a:lnTo>
                  <a:pt x="2044" y="979"/>
                </a:lnTo>
                <a:lnTo>
                  <a:pt x="2074" y="1004"/>
                </a:lnTo>
                <a:lnTo>
                  <a:pt x="2103" y="1031"/>
                </a:lnTo>
                <a:lnTo>
                  <a:pt x="2122" y="1051"/>
                </a:lnTo>
                <a:lnTo>
                  <a:pt x="2141" y="1072"/>
                </a:lnTo>
                <a:lnTo>
                  <a:pt x="2159" y="1094"/>
                </a:lnTo>
                <a:lnTo>
                  <a:pt x="2176" y="1115"/>
                </a:lnTo>
                <a:lnTo>
                  <a:pt x="2192" y="1138"/>
                </a:lnTo>
                <a:lnTo>
                  <a:pt x="2206" y="1160"/>
                </a:lnTo>
                <a:lnTo>
                  <a:pt x="2221" y="1184"/>
                </a:lnTo>
                <a:lnTo>
                  <a:pt x="2234" y="1207"/>
                </a:lnTo>
                <a:lnTo>
                  <a:pt x="2247" y="1231"/>
                </a:lnTo>
                <a:lnTo>
                  <a:pt x="2259" y="1256"/>
                </a:lnTo>
                <a:lnTo>
                  <a:pt x="2269" y="1280"/>
                </a:lnTo>
                <a:lnTo>
                  <a:pt x="2279" y="1305"/>
                </a:lnTo>
                <a:lnTo>
                  <a:pt x="2288" y="1330"/>
                </a:lnTo>
                <a:lnTo>
                  <a:pt x="2296" y="1355"/>
                </a:lnTo>
                <a:lnTo>
                  <a:pt x="2303" y="1381"/>
                </a:lnTo>
                <a:lnTo>
                  <a:pt x="2309" y="1407"/>
                </a:lnTo>
                <a:lnTo>
                  <a:pt x="2314" y="1432"/>
                </a:lnTo>
                <a:lnTo>
                  <a:pt x="2318" y="1459"/>
                </a:lnTo>
                <a:lnTo>
                  <a:pt x="2321" y="1485"/>
                </a:lnTo>
                <a:lnTo>
                  <a:pt x="2325" y="1511"/>
                </a:lnTo>
                <a:lnTo>
                  <a:pt x="2326" y="1537"/>
                </a:lnTo>
                <a:lnTo>
                  <a:pt x="2327" y="1564"/>
                </a:lnTo>
                <a:lnTo>
                  <a:pt x="2327" y="1589"/>
                </a:lnTo>
                <a:lnTo>
                  <a:pt x="2326" y="1616"/>
                </a:lnTo>
                <a:lnTo>
                  <a:pt x="2324" y="1643"/>
                </a:lnTo>
                <a:lnTo>
                  <a:pt x="2320" y="1668"/>
                </a:lnTo>
                <a:lnTo>
                  <a:pt x="2317" y="1695"/>
                </a:lnTo>
                <a:lnTo>
                  <a:pt x="2312" y="1721"/>
                </a:lnTo>
                <a:lnTo>
                  <a:pt x="2307" y="1746"/>
                </a:lnTo>
                <a:lnTo>
                  <a:pt x="2301" y="1772"/>
                </a:lnTo>
                <a:lnTo>
                  <a:pt x="2293" y="1798"/>
                </a:lnTo>
                <a:lnTo>
                  <a:pt x="2284" y="1822"/>
                </a:lnTo>
                <a:lnTo>
                  <a:pt x="4108" y="0"/>
                </a:lnTo>
                <a:lnTo>
                  <a:pt x="5914" y="1806"/>
                </a:lnTo>
                <a:lnTo>
                  <a:pt x="5888" y="1798"/>
                </a:lnTo>
                <a:lnTo>
                  <a:pt x="5863" y="1790"/>
                </a:lnTo>
                <a:lnTo>
                  <a:pt x="5837" y="1784"/>
                </a:lnTo>
                <a:lnTo>
                  <a:pt x="5811" y="1779"/>
                </a:lnTo>
                <a:lnTo>
                  <a:pt x="5786" y="1774"/>
                </a:lnTo>
                <a:lnTo>
                  <a:pt x="5760" y="1770"/>
                </a:lnTo>
                <a:lnTo>
                  <a:pt x="5733" y="1768"/>
                </a:lnTo>
                <a:lnTo>
                  <a:pt x="5707" y="1766"/>
                </a:lnTo>
                <a:lnTo>
                  <a:pt x="5681" y="1765"/>
                </a:lnTo>
                <a:lnTo>
                  <a:pt x="5654" y="1765"/>
                </a:lnTo>
                <a:lnTo>
                  <a:pt x="5629" y="1765"/>
                </a:lnTo>
                <a:lnTo>
                  <a:pt x="5602" y="1767"/>
                </a:lnTo>
                <a:lnTo>
                  <a:pt x="5576" y="1769"/>
                </a:lnTo>
                <a:lnTo>
                  <a:pt x="5550" y="1773"/>
                </a:lnTo>
                <a:lnTo>
                  <a:pt x="5524" y="1777"/>
                </a:lnTo>
                <a:lnTo>
                  <a:pt x="5498" y="1782"/>
                </a:lnTo>
                <a:lnTo>
                  <a:pt x="5472" y="1788"/>
                </a:lnTo>
                <a:lnTo>
                  <a:pt x="5447" y="1796"/>
                </a:lnTo>
                <a:lnTo>
                  <a:pt x="5421" y="1804"/>
                </a:lnTo>
                <a:lnTo>
                  <a:pt x="5396" y="1812"/>
                </a:lnTo>
                <a:lnTo>
                  <a:pt x="5371" y="1822"/>
                </a:lnTo>
                <a:lnTo>
                  <a:pt x="5346" y="1833"/>
                </a:lnTo>
                <a:lnTo>
                  <a:pt x="5323" y="1844"/>
                </a:lnTo>
                <a:lnTo>
                  <a:pt x="5298" y="1856"/>
                </a:lnTo>
                <a:lnTo>
                  <a:pt x="5274" y="1870"/>
                </a:lnTo>
                <a:lnTo>
                  <a:pt x="5252" y="1884"/>
                </a:lnTo>
                <a:lnTo>
                  <a:pt x="5229" y="1899"/>
                </a:lnTo>
                <a:lnTo>
                  <a:pt x="5207" y="1916"/>
                </a:lnTo>
                <a:lnTo>
                  <a:pt x="5185" y="1932"/>
                </a:lnTo>
                <a:lnTo>
                  <a:pt x="5163" y="1951"/>
                </a:lnTo>
                <a:lnTo>
                  <a:pt x="5143" y="1969"/>
                </a:lnTo>
                <a:lnTo>
                  <a:pt x="5122" y="1989"/>
                </a:lnTo>
                <a:lnTo>
                  <a:pt x="5095" y="2017"/>
                </a:lnTo>
                <a:lnTo>
                  <a:pt x="5070" y="2047"/>
                </a:lnTo>
                <a:lnTo>
                  <a:pt x="5045" y="2077"/>
                </a:lnTo>
                <a:lnTo>
                  <a:pt x="5024" y="2109"/>
                </a:lnTo>
                <a:lnTo>
                  <a:pt x="5004" y="2140"/>
                </a:lnTo>
                <a:lnTo>
                  <a:pt x="4986" y="2173"/>
                </a:lnTo>
                <a:lnTo>
                  <a:pt x="4968" y="2207"/>
                </a:lnTo>
                <a:lnTo>
                  <a:pt x="4954" y="2242"/>
                </a:lnTo>
                <a:lnTo>
                  <a:pt x="4941" y="2276"/>
                </a:lnTo>
                <a:lnTo>
                  <a:pt x="4929" y="2312"/>
                </a:lnTo>
                <a:lnTo>
                  <a:pt x="4920" y="2348"/>
                </a:lnTo>
                <a:lnTo>
                  <a:pt x="4912" y="2384"/>
                </a:lnTo>
                <a:lnTo>
                  <a:pt x="4906" y="2420"/>
                </a:lnTo>
                <a:lnTo>
                  <a:pt x="4902" y="2457"/>
                </a:lnTo>
                <a:lnTo>
                  <a:pt x="4899" y="2493"/>
                </a:lnTo>
                <a:lnTo>
                  <a:pt x="4898" y="2529"/>
                </a:lnTo>
                <a:lnTo>
                  <a:pt x="4899" y="2566"/>
                </a:lnTo>
                <a:lnTo>
                  <a:pt x="4902" y="2603"/>
                </a:lnTo>
                <a:lnTo>
                  <a:pt x="4906" y="2639"/>
                </a:lnTo>
                <a:lnTo>
                  <a:pt x="4912" y="2676"/>
                </a:lnTo>
                <a:lnTo>
                  <a:pt x="4920" y="2712"/>
                </a:lnTo>
                <a:lnTo>
                  <a:pt x="4929" y="2747"/>
                </a:lnTo>
                <a:lnTo>
                  <a:pt x="4941" y="2783"/>
                </a:lnTo>
                <a:lnTo>
                  <a:pt x="4954" y="2818"/>
                </a:lnTo>
                <a:lnTo>
                  <a:pt x="4968" y="2852"/>
                </a:lnTo>
                <a:lnTo>
                  <a:pt x="4986" y="2886"/>
                </a:lnTo>
                <a:lnTo>
                  <a:pt x="5004" y="2918"/>
                </a:lnTo>
                <a:lnTo>
                  <a:pt x="5024" y="2950"/>
                </a:lnTo>
                <a:lnTo>
                  <a:pt x="5045" y="2982"/>
                </a:lnTo>
                <a:lnTo>
                  <a:pt x="5070" y="3013"/>
                </a:lnTo>
                <a:lnTo>
                  <a:pt x="5095" y="3043"/>
                </a:lnTo>
                <a:lnTo>
                  <a:pt x="5122" y="3070"/>
                </a:lnTo>
                <a:lnTo>
                  <a:pt x="5151" y="3098"/>
                </a:lnTo>
                <a:lnTo>
                  <a:pt x="5180" y="3124"/>
                </a:lnTo>
                <a:lnTo>
                  <a:pt x="5211" y="3147"/>
                </a:lnTo>
                <a:lnTo>
                  <a:pt x="5243" y="3169"/>
                </a:lnTo>
                <a:lnTo>
                  <a:pt x="5274" y="3189"/>
                </a:lnTo>
                <a:lnTo>
                  <a:pt x="5307" y="3207"/>
                </a:lnTo>
                <a:lnTo>
                  <a:pt x="5341" y="3224"/>
                </a:lnTo>
                <a:lnTo>
                  <a:pt x="5375" y="3239"/>
                </a:lnTo>
                <a:lnTo>
                  <a:pt x="5410" y="3252"/>
                </a:lnTo>
                <a:lnTo>
                  <a:pt x="5446" y="3263"/>
                </a:lnTo>
                <a:lnTo>
                  <a:pt x="5481" y="3273"/>
                </a:lnTo>
                <a:lnTo>
                  <a:pt x="5518" y="3281"/>
                </a:lnTo>
                <a:lnTo>
                  <a:pt x="5554" y="3287"/>
                </a:lnTo>
                <a:lnTo>
                  <a:pt x="5590" y="3291"/>
                </a:lnTo>
                <a:lnTo>
                  <a:pt x="5627" y="3294"/>
                </a:lnTo>
                <a:lnTo>
                  <a:pt x="5664" y="3295"/>
                </a:lnTo>
                <a:lnTo>
                  <a:pt x="5700" y="3294"/>
                </a:lnTo>
                <a:lnTo>
                  <a:pt x="5736" y="3291"/>
                </a:lnTo>
                <a:lnTo>
                  <a:pt x="5773" y="3287"/>
                </a:lnTo>
                <a:lnTo>
                  <a:pt x="5809" y="3281"/>
                </a:lnTo>
                <a:lnTo>
                  <a:pt x="5845" y="3273"/>
                </a:lnTo>
                <a:lnTo>
                  <a:pt x="5881" y="3263"/>
                </a:lnTo>
                <a:lnTo>
                  <a:pt x="5917" y="3252"/>
                </a:lnTo>
                <a:lnTo>
                  <a:pt x="5951" y="3239"/>
                </a:lnTo>
                <a:lnTo>
                  <a:pt x="5986" y="3224"/>
                </a:lnTo>
                <a:lnTo>
                  <a:pt x="6020" y="3207"/>
                </a:lnTo>
                <a:lnTo>
                  <a:pt x="6053" y="3189"/>
                </a:lnTo>
                <a:lnTo>
                  <a:pt x="6084" y="3169"/>
                </a:lnTo>
                <a:lnTo>
                  <a:pt x="6116" y="3147"/>
                </a:lnTo>
                <a:lnTo>
                  <a:pt x="6147" y="3124"/>
                </a:lnTo>
                <a:lnTo>
                  <a:pt x="6176" y="3098"/>
                </a:lnTo>
                <a:lnTo>
                  <a:pt x="6205" y="3070"/>
                </a:lnTo>
                <a:lnTo>
                  <a:pt x="6224" y="3051"/>
                </a:lnTo>
                <a:lnTo>
                  <a:pt x="6243" y="3029"/>
                </a:lnTo>
                <a:lnTo>
                  <a:pt x="6261" y="3008"/>
                </a:lnTo>
                <a:lnTo>
                  <a:pt x="6278" y="2986"/>
                </a:lnTo>
                <a:lnTo>
                  <a:pt x="6294" y="2964"/>
                </a:lnTo>
                <a:lnTo>
                  <a:pt x="6309" y="2941"/>
                </a:lnTo>
                <a:lnTo>
                  <a:pt x="6324" y="2918"/>
                </a:lnTo>
                <a:lnTo>
                  <a:pt x="6337" y="2895"/>
                </a:lnTo>
                <a:lnTo>
                  <a:pt x="6349" y="2870"/>
                </a:lnTo>
                <a:lnTo>
                  <a:pt x="6361" y="2847"/>
                </a:lnTo>
                <a:lnTo>
                  <a:pt x="6371" y="2822"/>
                </a:lnTo>
                <a:lnTo>
                  <a:pt x="6381" y="2797"/>
                </a:lnTo>
                <a:lnTo>
                  <a:pt x="6389" y="2772"/>
                </a:lnTo>
                <a:lnTo>
                  <a:pt x="6398" y="2746"/>
                </a:lnTo>
                <a:lnTo>
                  <a:pt x="6405" y="2721"/>
                </a:lnTo>
                <a:lnTo>
                  <a:pt x="6411" y="2696"/>
                </a:lnTo>
                <a:lnTo>
                  <a:pt x="6416" y="2669"/>
                </a:lnTo>
                <a:lnTo>
                  <a:pt x="6420" y="2643"/>
                </a:lnTo>
                <a:lnTo>
                  <a:pt x="6424" y="2618"/>
                </a:lnTo>
                <a:lnTo>
                  <a:pt x="6426" y="2591"/>
                </a:lnTo>
                <a:lnTo>
                  <a:pt x="6428" y="2564"/>
                </a:lnTo>
                <a:lnTo>
                  <a:pt x="6428" y="2539"/>
                </a:lnTo>
                <a:lnTo>
                  <a:pt x="6428" y="2512"/>
                </a:lnTo>
                <a:lnTo>
                  <a:pt x="6427" y="2486"/>
                </a:lnTo>
                <a:lnTo>
                  <a:pt x="6425" y="2460"/>
                </a:lnTo>
                <a:lnTo>
                  <a:pt x="6423" y="2434"/>
                </a:lnTo>
                <a:lnTo>
                  <a:pt x="6419" y="2407"/>
                </a:lnTo>
                <a:lnTo>
                  <a:pt x="6414" y="2382"/>
                </a:lnTo>
                <a:lnTo>
                  <a:pt x="6409" y="2356"/>
                </a:lnTo>
                <a:lnTo>
                  <a:pt x="6403" y="2330"/>
                </a:lnTo>
                <a:lnTo>
                  <a:pt x="6396" y="2305"/>
                </a:lnTo>
                <a:lnTo>
                  <a:pt x="6387" y="2279"/>
                </a:lnTo>
                <a:lnTo>
                  <a:pt x="8215" y="4107"/>
                </a:lnTo>
                <a:lnTo>
                  <a:pt x="6393" y="5929"/>
                </a:lnTo>
                <a:lnTo>
                  <a:pt x="6401" y="5903"/>
                </a:lnTo>
                <a:lnTo>
                  <a:pt x="6408" y="5877"/>
                </a:lnTo>
                <a:lnTo>
                  <a:pt x="6414" y="5852"/>
                </a:lnTo>
                <a:lnTo>
                  <a:pt x="6420" y="5826"/>
                </a:lnTo>
                <a:lnTo>
                  <a:pt x="6424" y="5801"/>
                </a:lnTo>
                <a:lnTo>
                  <a:pt x="6428" y="5775"/>
                </a:lnTo>
                <a:lnTo>
                  <a:pt x="6432" y="5748"/>
                </a:lnTo>
                <a:lnTo>
                  <a:pt x="6433" y="5721"/>
                </a:lnTo>
                <a:lnTo>
                  <a:pt x="6434" y="5696"/>
                </a:lnTo>
                <a:lnTo>
                  <a:pt x="6435" y="5669"/>
                </a:lnTo>
                <a:lnTo>
                  <a:pt x="6434" y="5643"/>
                </a:lnTo>
                <a:lnTo>
                  <a:pt x="6432" y="5617"/>
                </a:lnTo>
                <a:lnTo>
                  <a:pt x="6429" y="5590"/>
                </a:lnTo>
                <a:lnTo>
                  <a:pt x="6425" y="5564"/>
                </a:lnTo>
                <a:lnTo>
                  <a:pt x="6421" y="5539"/>
                </a:lnTo>
                <a:lnTo>
                  <a:pt x="6416" y="5512"/>
                </a:lnTo>
                <a:lnTo>
                  <a:pt x="6410" y="5486"/>
                </a:lnTo>
                <a:lnTo>
                  <a:pt x="6403" y="5461"/>
                </a:lnTo>
                <a:lnTo>
                  <a:pt x="6395" y="5436"/>
                </a:lnTo>
                <a:lnTo>
                  <a:pt x="6386" y="5410"/>
                </a:lnTo>
                <a:lnTo>
                  <a:pt x="6376" y="5386"/>
                </a:lnTo>
                <a:lnTo>
                  <a:pt x="6366" y="5361"/>
                </a:lnTo>
                <a:lnTo>
                  <a:pt x="6355" y="5338"/>
                </a:lnTo>
                <a:lnTo>
                  <a:pt x="6342" y="5313"/>
                </a:lnTo>
                <a:lnTo>
                  <a:pt x="6329" y="5289"/>
                </a:lnTo>
                <a:lnTo>
                  <a:pt x="6314" y="5267"/>
                </a:lnTo>
                <a:lnTo>
                  <a:pt x="6299" y="5244"/>
                </a:lnTo>
                <a:lnTo>
                  <a:pt x="6283" y="5222"/>
                </a:lnTo>
                <a:lnTo>
                  <a:pt x="6266" y="5200"/>
                </a:lnTo>
                <a:lnTo>
                  <a:pt x="6249" y="5179"/>
                </a:lnTo>
                <a:lnTo>
                  <a:pt x="6229" y="5157"/>
                </a:lnTo>
                <a:lnTo>
                  <a:pt x="6210" y="5137"/>
                </a:lnTo>
                <a:lnTo>
                  <a:pt x="6181" y="5110"/>
                </a:lnTo>
                <a:lnTo>
                  <a:pt x="6152" y="5084"/>
                </a:lnTo>
                <a:lnTo>
                  <a:pt x="6121" y="5061"/>
                </a:lnTo>
                <a:lnTo>
                  <a:pt x="6090" y="5039"/>
                </a:lnTo>
                <a:lnTo>
                  <a:pt x="6058" y="5018"/>
                </a:lnTo>
                <a:lnTo>
                  <a:pt x="6025" y="5000"/>
                </a:lnTo>
                <a:lnTo>
                  <a:pt x="5991" y="4984"/>
                </a:lnTo>
                <a:lnTo>
                  <a:pt x="5957" y="4969"/>
                </a:lnTo>
                <a:lnTo>
                  <a:pt x="5922" y="4956"/>
                </a:lnTo>
                <a:lnTo>
                  <a:pt x="5886" y="4945"/>
                </a:lnTo>
                <a:lnTo>
                  <a:pt x="5851" y="4934"/>
                </a:lnTo>
                <a:lnTo>
                  <a:pt x="5814" y="4927"/>
                </a:lnTo>
                <a:lnTo>
                  <a:pt x="5779" y="4921"/>
                </a:lnTo>
                <a:lnTo>
                  <a:pt x="5743" y="4917"/>
                </a:lnTo>
                <a:lnTo>
                  <a:pt x="5706" y="4914"/>
                </a:lnTo>
                <a:lnTo>
                  <a:pt x="5669" y="4913"/>
                </a:lnTo>
                <a:lnTo>
                  <a:pt x="5632" y="4914"/>
                </a:lnTo>
                <a:lnTo>
                  <a:pt x="5596" y="4917"/>
                </a:lnTo>
                <a:lnTo>
                  <a:pt x="5559" y="4921"/>
                </a:lnTo>
                <a:lnTo>
                  <a:pt x="5523" y="4927"/>
                </a:lnTo>
                <a:lnTo>
                  <a:pt x="5487" y="4934"/>
                </a:lnTo>
                <a:lnTo>
                  <a:pt x="5451" y="4945"/>
                </a:lnTo>
                <a:lnTo>
                  <a:pt x="5415" y="4956"/>
                </a:lnTo>
                <a:lnTo>
                  <a:pt x="5380" y="4969"/>
                </a:lnTo>
                <a:lnTo>
                  <a:pt x="5346" y="4984"/>
                </a:lnTo>
                <a:lnTo>
                  <a:pt x="5312" y="5000"/>
                </a:lnTo>
                <a:lnTo>
                  <a:pt x="5280" y="5018"/>
                </a:lnTo>
                <a:lnTo>
                  <a:pt x="5248" y="5039"/>
                </a:lnTo>
                <a:lnTo>
                  <a:pt x="5216" y="5061"/>
                </a:lnTo>
                <a:lnTo>
                  <a:pt x="5185" y="5084"/>
                </a:lnTo>
                <a:lnTo>
                  <a:pt x="5156" y="5110"/>
                </a:lnTo>
                <a:lnTo>
                  <a:pt x="5128" y="5137"/>
                </a:lnTo>
                <a:lnTo>
                  <a:pt x="5100" y="5165"/>
                </a:lnTo>
                <a:lnTo>
                  <a:pt x="5075" y="5195"/>
                </a:lnTo>
                <a:lnTo>
                  <a:pt x="5052" y="5226"/>
                </a:lnTo>
                <a:lnTo>
                  <a:pt x="5029" y="5257"/>
                </a:lnTo>
                <a:lnTo>
                  <a:pt x="5009" y="5289"/>
                </a:lnTo>
                <a:lnTo>
                  <a:pt x="4991" y="5322"/>
                </a:lnTo>
                <a:lnTo>
                  <a:pt x="4975" y="5356"/>
                </a:lnTo>
                <a:lnTo>
                  <a:pt x="4959" y="5390"/>
                </a:lnTo>
                <a:lnTo>
                  <a:pt x="4946" y="5425"/>
                </a:lnTo>
                <a:lnTo>
                  <a:pt x="4935" y="5460"/>
                </a:lnTo>
                <a:lnTo>
                  <a:pt x="4925" y="5496"/>
                </a:lnTo>
                <a:lnTo>
                  <a:pt x="4917" y="5532"/>
                </a:lnTo>
                <a:lnTo>
                  <a:pt x="4911" y="5569"/>
                </a:lnTo>
                <a:lnTo>
                  <a:pt x="4907" y="5604"/>
                </a:lnTo>
                <a:lnTo>
                  <a:pt x="4904" y="5641"/>
                </a:lnTo>
                <a:lnTo>
                  <a:pt x="4903" y="5678"/>
                </a:lnTo>
                <a:lnTo>
                  <a:pt x="4904" y="5715"/>
                </a:lnTo>
                <a:lnTo>
                  <a:pt x="4907" y="5751"/>
                </a:lnTo>
                <a:lnTo>
                  <a:pt x="4911" y="5788"/>
                </a:lnTo>
                <a:lnTo>
                  <a:pt x="4917" y="5824"/>
                </a:lnTo>
                <a:lnTo>
                  <a:pt x="4925" y="5860"/>
                </a:lnTo>
                <a:lnTo>
                  <a:pt x="4935" y="5896"/>
                </a:lnTo>
                <a:lnTo>
                  <a:pt x="4946" y="5931"/>
                </a:lnTo>
                <a:lnTo>
                  <a:pt x="4959" y="5966"/>
                </a:lnTo>
                <a:lnTo>
                  <a:pt x="4975" y="6001"/>
                </a:lnTo>
                <a:lnTo>
                  <a:pt x="4991" y="6034"/>
                </a:lnTo>
                <a:lnTo>
                  <a:pt x="5009" y="6067"/>
                </a:lnTo>
                <a:lnTo>
                  <a:pt x="5029" y="6099"/>
                </a:lnTo>
                <a:lnTo>
                  <a:pt x="5052" y="6131"/>
                </a:lnTo>
                <a:lnTo>
                  <a:pt x="5075" y="6161"/>
                </a:lnTo>
                <a:lnTo>
                  <a:pt x="5100" y="6191"/>
                </a:lnTo>
                <a:lnTo>
                  <a:pt x="5128" y="6219"/>
                </a:lnTo>
                <a:lnTo>
                  <a:pt x="5148" y="6239"/>
                </a:lnTo>
                <a:lnTo>
                  <a:pt x="5169" y="6257"/>
                </a:lnTo>
                <a:lnTo>
                  <a:pt x="5190" y="6276"/>
                </a:lnTo>
                <a:lnTo>
                  <a:pt x="5212" y="6292"/>
                </a:lnTo>
                <a:lnTo>
                  <a:pt x="5234" y="6309"/>
                </a:lnTo>
                <a:lnTo>
                  <a:pt x="5257" y="6324"/>
                </a:lnTo>
                <a:lnTo>
                  <a:pt x="5281" y="6337"/>
                </a:lnTo>
                <a:lnTo>
                  <a:pt x="5304" y="6351"/>
                </a:lnTo>
                <a:lnTo>
                  <a:pt x="5328" y="6364"/>
                </a:lnTo>
                <a:lnTo>
                  <a:pt x="5352" y="6375"/>
                </a:lnTo>
                <a:lnTo>
                  <a:pt x="5376" y="6386"/>
                </a:lnTo>
                <a:lnTo>
                  <a:pt x="5402" y="6396"/>
                </a:lnTo>
                <a:lnTo>
                  <a:pt x="5426" y="6404"/>
                </a:lnTo>
                <a:lnTo>
                  <a:pt x="5452" y="6412"/>
                </a:lnTo>
                <a:lnTo>
                  <a:pt x="5478" y="6419"/>
                </a:lnTo>
                <a:lnTo>
                  <a:pt x="5503" y="6426"/>
                </a:lnTo>
                <a:lnTo>
                  <a:pt x="5529" y="6431"/>
                </a:lnTo>
                <a:lnTo>
                  <a:pt x="5555" y="6435"/>
                </a:lnTo>
                <a:lnTo>
                  <a:pt x="5581" y="6438"/>
                </a:lnTo>
                <a:lnTo>
                  <a:pt x="5607" y="6441"/>
                </a:lnTo>
                <a:lnTo>
                  <a:pt x="5634" y="6443"/>
                </a:lnTo>
                <a:lnTo>
                  <a:pt x="5659" y="6443"/>
                </a:lnTo>
                <a:lnTo>
                  <a:pt x="5686" y="6443"/>
                </a:lnTo>
                <a:lnTo>
                  <a:pt x="5713" y="6442"/>
                </a:lnTo>
                <a:lnTo>
                  <a:pt x="5738" y="6440"/>
                </a:lnTo>
                <a:lnTo>
                  <a:pt x="5765" y="6437"/>
                </a:lnTo>
                <a:lnTo>
                  <a:pt x="5791" y="6434"/>
                </a:lnTo>
                <a:lnTo>
                  <a:pt x="5818" y="6429"/>
                </a:lnTo>
                <a:lnTo>
                  <a:pt x="5843" y="6424"/>
                </a:lnTo>
                <a:lnTo>
                  <a:pt x="5869" y="6417"/>
                </a:lnTo>
                <a:lnTo>
                  <a:pt x="5895" y="6409"/>
                </a:lnTo>
                <a:lnTo>
                  <a:pt x="5919" y="6401"/>
                </a:lnTo>
                <a:lnTo>
                  <a:pt x="4108" y="8213"/>
                </a:lnTo>
                <a:lnTo>
                  <a:pt x="2279" y="6386"/>
                </a:lnTo>
                <a:lnTo>
                  <a:pt x="2288" y="6410"/>
                </a:lnTo>
                <a:lnTo>
                  <a:pt x="2295" y="6436"/>
                </a:lnTo>
                <a:lnTo>
                  <a:pt x="2302" y="6462"/>
                </a:lnTo>
                <a:lnTo>
                  <a:pt x="2307" y="6487"/>
                </a:lnTo>
                <a:lnTo>
                  <a:pt x="2312" y="6513"/>
                </a:lnTo>
                <a:lnTo>
                  <a:pt x="2315" y="6540"/>
                </a:lnTo>
                <a:lnTo>
                  <a:pt x="2318" y="6565"/>
                </a:lnTo>
                <a:lnTo>
                  <a:pt x="2320" y="6592"/>
                </a:lnTo>
                <a:lnTo>
                  <a:pt x="2321" y="6619"/>
                </a:lnTo>
                <a:lnTo>
                  <a:pt x="2321" y="6644"/>
                </a:lnTo>
                <a:lnTo>
                  <a:pt x="2320" y="6671"/>
                </a:lnTo>
                <a:lnTo>
                  <a:pt x="2319" y="6697"/>
                </a:lnTo>
                <a:lnTo>
                  <a:pt x="2316" y="6723"/>
                </a:lnTo>
                <a:lnTo>
                  <a:pt x="2313" y="6749"/>
                </a:lnTo>
                <a:lnTo>
                  <a:pt x="2309" y="6776"/>
                </a:lnTo>
                <a:lnTo>
                  <a:pt x="2304" y="6801"/>
                </a:lnTo>
                <a:lnTo>
                  <a:pt x="2298" y="6827"/>
                </a:lnTo>
                <a:lnTo>
                  <a:pt x="2291" y="6853"/>
                </a:lnTo>
                <a:lnTo>
                  <a:pt x="2282" y="6878"/>
                </a:lnTo>
                <a:lnTo>
                  <a:pt x="2273" y="6903"/>
                </a:lnTo>
                <a:lnTo>
                  <a:pt x="2264" y="6927"/>
                </a:lnTo>
                <a:lnTo>
                  <a:pt x="2254" y="6952"/>
                </a:lnTo>
                <a:lnTo>
                  <a:pt x="2241" y="6977"/>
                </a:lnTo>
                <a:lnTo>
                  <a:pt x="2229" y="7000"/>
                </a:lnTo>
                <a:lnTo>
                  <a:pt x="2216" y="7024"/>
                </a:lnTo>
                <a:lnTo>
                  <a:pt x="2201" y="7047"/>
                </a:lnTo>
                <a:lnTo>
                  <a:pt x="2187" y="7070"/>
                </a:lnTo>
                <a:lnTo>
                  <a:pt x="2171" y="7092"/>
                </a:lnTo>
                <a:lnTo>
                  <a:pt x="2153" y="7114"/>
                </a:lnTo>
                <a:lnTo>
                  <a:pt x="2136" y="7136"/>
                </a:lnTo>
                <a:lnTo>
                  <a:pt x="2117" y="7156"/>
                </a:lnTo>
                <a:lnTo>
                  <a:pt x="2098" y="7177"/>
                </a:lnTo>
                <a:lnTo>
                  <a:pt x="2069" y="7204"/>
                </a:lnTo>
                <a:lnTo>
                  <a:pt x="2039" y="7229"/>
                </a:lnTo>
                <a:lnTo>
                  <a:pt x="2008" y="7253"/>
                </a:lnTo>
                <a:lnTo>
                  <a:pt x="1977" y="7274"/>
                </a:lnTo>
                <a:lnTo>
                  <a:pt x="1945" y="7295"/>
                </a:lnTo>
                <a:lnTo>
                  <a:pt x="1912" y="7313"/>
                </a:lnTo>
                <a:lnTo>
                  <a:pt x="1879" y="7330"/>
                </a:lnTo>
                <a:lnTo>
                  <a:pt x="1844" y="7345"/>
                </a:lnTo>
                <a:lnTo>
                  <a:pt x="1809" y="7358"/>
                </a:lnTo>
                <a:lnTo>
                  <a:pt x="1774" y="7369"/>
                </a:lnTo>
                <a:lnTo>
                  <a:pt x="1738" y="7379"/>
                </a:lnTo>
                <a:lnTo>
                  <a:pt x="1702" y="7386"/>
                </a:lnTo>
                <a:lnTo>
                  <a:pt x="1666" y="7392"/>
                </a:lnTo>
                <a:lnTo>
                  <a:pt x="1629" y="7398"/>
                </a:lnTo>
                <a:lnTo>
                  <a:pt x="1592" y="7400"/>
                </a:lnTo>
                <a:lnTo>
                  <a:pt x="1557" y="7401"/>
                </a:lnTo>
                <a:lnTo>
                  <a:pt x="1520" y="7400"/>
                </a:lnTo>
                <a:lnTo>
                  <a:pt x="1483" y="7398"/>
                </a:lnTo>
                <a:lnTo>
                  <a:pt x="1447" y="7392"/>
                </a:lnTo>
                <a:lnTo>
                  <a:pt x="1410" y="7386"/>
                </a:lnTo>
                <a:lnTo>
                  <a:pt x="1374" y="7379"/>
                </a:lnTo>
                <a:lnTo>
                  <a:pt x="1338" y="7369"/>
                </a:lnTo>
                <a:lnTo>
                  <a:pt x="1303" y="7358"/>
                </a:lnTo>
                <a:lnTo>
                  <a:pt x="1268" y="7345"/>
                </a:lnTo>
                <a:lnTo>
                  <a:pt x="1234" y="7330"/>
                </a:lnTo>
                <a:lnTo>
                  <a:pt x="1200" y="7313"/>
                </a:lnTo>
                <a:lnTo>
                  <a:pt x="1167" y="7295"/>
                </a:lnTo>
                <a:lnTo>
                  <a:pt x="1135" y="7274"/>
                </a:lnTo>
                <a:lnTo>
                  <a:pt x="1104" y="7253"/>
                </a:lnTo>
                <a:lnTo>
                  <a:pt x="1073" y="7229"/>
                </a:lnTo>
                <a:lnTo>
                  <a:pt x="1043" y="7204"/>
                </a:lnTo>
                <a:lnTo>
                  <a:pt x="1014" y="7177"/>
                </a:lnTo>
                <a:lnTo>
                  <a:pt x="988" y="7148"/>
                </a:lnTo>
                <a:lnTo>
                  <a:pt x="962" y="7118"/>
                </a:lnTo>
                <a:lnTo>
                  <a:pt x="938" y="7088"/>
                </a:lnTo>
                <a:lnTo>
                  <a:pt x="917" y="7057"/>
                </a:lnTo>
                <a:lnTo>
                  <a:pt x="896" y="7024"/>
                </a:lnTo>
                <a:lnTo>
                  <a:pt x="878" y="6991"/>
                </a:lnTo>
                <a:lnTo>
                  <a:pt x="861" y="6957"/>
                </a:lnTo>
                <a:lnTo>
                  <a:pt x="847" y="6923"/>
                </a:lnTo>
                <a:lnTo>
                  <a:pt x="834" y="6888"/>
                </a:lnTo>
                <a:lnTo>
                  <a:pt x="822" y="6854"/>
                </a:lnTo>
                <a:lnTo>
                  <a:pt x="812" y="6818"/>
                </a:lnTo>
                <a:lnTo>
                  <a:pt x="805" y="6782"/>
                </a:lnTo>
                <a:lnTo>
                  <a:pt x="799" y="6746"/>
                </a:lnTo>
                <a:lnTo>
                  <a:pt x="794" y="6709"/>
                </a:lnTo>
                <a:lnTo>
                  <a:pt x="792" y="6672"/>
                </a:lnTo>
                <a:lnTo>
                  <a:pt x="791" y="6635"/>
                </a:lnTo>
                <a:lnTo>
                  <a:pt x="792" y="6599"/>
                </a:lnTo>
                <a:lnTo>
                  <a:pt x="794" y="6562"/>
                </a:lnTo>
                <a:lnTo>
                  <a:pt x="799" y="6525"/>
                </a:lnTo>
                <a:lnTo>
                  <a:pt x="805" y="6489"/>
                </a:lnTo>
                <a:lnTo>
                  <a:pt x="812" y="6453"/>
                </a:lnTo>
                <a:lnTo>
                  <a:pt x="822" y="6417"/>
                </a:lnTo>
                <a:lnTo>
                  <a:pt x="834" y="6382"/>
                </a:lnTo>
                <a:lnTo>
                  <a:pt x="847" y="6348"/>
                </a:lnTo>
                <a:lnTo>
                  <a:pt x="861" y="6314"/>
                </a:lnTo>
                <a:lnTo>
                  <a:pt x="878" y="6280"/>
                </a:lnTo>
                <a:lnTo>
                  <a:pt x="896" y="6247"/>
                </a:lnTo>
                <a:lnTo>
                  <a:pt x="917" y="6214"/>
                </a:lnTo>
                <a:lnTo>
                  <a:pt x="938" y="6183"/>
                </a:lnTo>
                <a:lnTo>
                  <a:pt x="962" y="6153"/>
                </a:lnTo>
                <a:lnTo>
                  <a:pt x="988" y="6123"/>
                </a:lnTo>
                <a:lnTo>
                  <a:pt x="1014" y="6094"/>
                </a:lnTo>
                <a:lnTo>
                  <a:pt x="1035" y="6075"/>
                </a:lnTo>
                <a:lnTo>
                  <a:pt x="1055" y="6056"/>
                </a:lnTo>
                <a:lnTo>
                  <a:pt x="1077" y="6039"/>
                </a:lnTo>
                <a:lnTo>
                  <a:pt x="1100" y="6021"/>
                </a:lnTo>
                <a:lnTo>
                  <a:pt x="1121" y="6005"/>
                </a:lnTo>
                <a:lnTo>
                  <a:pt x="1145" y="5990"/>
                </a:lnTo>
                <a:lnTo>
                  <a:pt x="1167" y="5976"/>
                </a:lnTo>
                <a:lnTo>
                  <a:pt x="1191" y="5963"/>
                </a:lnTo>
                <a:lnTo>
                  <a:pt x="1215" y="5950"/>
                </a:lnTo>
                <a:lnTo>
                  <a:pt x="1239" y="5939"/>
                </a:lnTo>
                <a:lnTo>
                  <a:pt x="1264" y="5928"/>
                </a:lnTo>
                <a:lnTo>
                  <a:pt x="1289" y="5919"/>
                </a:lnTo>
                <a:lnTo>
                  <a:pt x="1314" y="5909"/>
                </a:lnTo>
                <a:lnTo>
                  <a:pt x="1339" y="5901"/>
                </a:lnTo>
                <a:lnTo>
                  <a:pt x="1365" y="5894"/>
                </a:lnTo>
                <a:lnTo>
                  <a:pt x="1390" y="5888"/>
                </a:lnTo>
                <a:lnTo>
                  <a:pt x="1416" y="5883"/>
                </a:lnTo>
                <a:lnTo>
                  <a:pt x="1443" y="5879"/>
                </a:lnTo>
                <a:lnTo>
                  <a:pt x="1468" y="5875"/>
                </a:lnTo>
                <a:lnTo>
                  <a:pt x="1495" y="5872"/>
                </a:lnTo>
                <a:lnTo>
                  <a:pt x="1521" y="5871"/>
                </a:lnTo>
                <a:lnTo>
                  <a:pt x="1547" y="5870"/>
                </a:lnTo>
                <a:lnTo>
                  <a:pt x="1573" y="5870"/>
                </a:lnTo>
                <a:lnTo>
                  <a:pt x="1600" y="5871"/>
                </a:lnTo>
                <a:lnTo>
                  <a:pt x="1626" y="5873"/>
                </a:lnTo>
                <a:lnTo>
                  <a:pt x="1652" y="5876"/>
                </a:lnTo>
                <a:lnTo>
                  <a:pt x="1679" y="5880"/>
                </a:lnTo>
                <a:lnTo>
                  <a:pt x="1704" y="5885"/>
                </a:lnTo>
                <a:lnTo>
                  <a:pt x="1730" y="5890"/>
                </a:lnTo>
                <a:lnTo>
                  <a:pt x="1756" y="5897"/>
                </a:lnTo>
                <a:lnTo>
                  <a:pt x="1781" y="5904"/>
                </a:lnTo>
                <a:lnTo>
                  <a:pt x="1806" y="5912"/>
                </a:lnTo>
                <a:lnTo>
                  <a:pt x="0" y="4107"/>
                </a:lnTo>
                <a:close/>
              </a:path>
            </a:pathLst>
          </a:custGeom>
          <a:solidFill>
            <a:schemeClr val="accent6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6096001" y="2363383"/>
            <a:ext cx="527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Minimum deposit requirements, taxation on every transaction fee 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992765"/>
            <a:ext cx="363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Regulation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4563" y="2084297"/>
            <a:ext cx="45719" cy="702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424779"/>
            <a:ext cx="5797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A significant number of people are happy to operate on cash for the sake of evading taxation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5998" y="3054161"/>
            <a:ext cx="577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Taxes &amp; The Want for a Cash Economy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4562" y="3145693"/>
            <a:ext cx="45719" cy="702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502879"/>
            <a:ext cx="577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Convincing grocery stores etc. to act as agents, banks &amp; microfinance inst. to act as master agents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5999" y="4132261"/>
            <a:ext cx="577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Adaption &amp; Introduction of Scale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4563" y="4223793"/>
            <a:ext cx="45719" cy="7024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669050"/>
            <a:ext cx="5278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Record rates of corruption in Pakistan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5999" y="5298432"/>
            <a:ext cx="593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Unpredictability, Corruption, Fraud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24562" y="5389964"/>
            <a:ext cx="45719" cy="702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3224736" y="2067645"/>
            <a:ext cx="2703624" cy="39682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>
            <a:off x="2107344" y="3152054"/>
            <a:ext cx="3821017" cy="336928"/>
          </a:xfrm>
          <a:prstGeom prst="bentConnector3">
            <a:avLst>
              <a:gd name="adj1" fmla="val 19089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5068951" y="3848162"/>
            <a:ext cx="746403" cy="726865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3802380" y="5026099"/>
            <a:ext cx="2125980" cy="665454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695486" y="2536440"/>
            <a:ext cx="593485" cy="593485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1" name="Freeform 15"/>
          <p:cNvSpPr>
            <a:spLocks noEditPoints="1"/>
          </p:cNvSpPr>
          <p:nvPr/>
        </p:nvSpPr>
        <p:spPr bwMode="auto">
          <a:xfrm>
            <a:off x="3727125" y="3580075"/>
            <a:ext cx="593485" cy="593485"/>
          </a:xfrm>
          <a:custGeom>
            <a:avLst/>
            <a:gdLst>
              <a:gd name="T0" fmla="*/ 1728 w 16058"/>
              <a:gd name="T1" fmla="*/ 14638 h 16058"/>
              <a:gd name="T2" fmla="*/ 3386 w 16058"/>
              <a:gd name="T3" fmla="*/ 13906 h 16058"/>
              <a:gd name="T4" fmla="*/ 6601 w 16058"/>
              <a:gd name="T5" fmla="*/ 13102 h 16058"/>
              <a:gd name="T6" fmla="*/ 7078 w 16058"/>
              <a:gd name="T7" fmla="*/ 13353 h 16058"/>
              <a:gd name="T8" fmla="*/ 7587 w 16058"/>
              <a:gd name="T9" fmla="*/ 13508 h 16058"/>
              <a:gd name="T10" fmla="*/ 8129 w 16058"/>
              <a:gd name="T11" fmla="*/ 13547 h 16058"/>
              <a:gd name="T12" fmla="*/ 8659 w 16058"/>
              <a:gd name="T13" fmla="*/ 13463 h 16058"/>
              <a:gd name="T14" fmla="*/ 9157 w 16058"/>
              <a:gd name="T15" fmla="*/ 13272 h 16058"/>
              <a:gd name="T16" fmla="*/ 11208 w 16058"/>
              <a:gd name="T17" fmla="*/ 13452 h 16058"/>
              <a:gd name="T18" fmla="*/ 13356 w 16058"/>
              <a:gd name="T19" fmla="*/ 14177 h 16058"/>
              <a:gd name="T20" fmla="*/ 14695 w 16058"/>
              <a:gd name="T21" fmla="*/ 14838 h 16058"/>
              <a:gd name="T22" fmla="*/ 9777 w 16058"/>
              <a:gd name="T23" fmla="*/ 12192 h 16058"/>
              <a:gd name="T24" fmla="*/ 8416 w 16058"/>
              <a:gd name="T25" fmla="*/ 12945 h 16058"/>
              <a:gd name="T26" fmla="*/ 7006 w 16058"/>
              <a:gd name="T27" fmla="*/ 12723 h 16058"/>
              <a:gd name="T28" fmla="*/ 5634 w 16058"/>
              <a:gd name="T29" fmla="*/ 11403 h 16058"/>
              <a:gd name="T30" fmla="*/ 4552 w 16058"/>
              <a:gd name="T31" fmla="*/ 9346 h 16058"/>
              <a:gd name="T32" fmla="*/ 4053 w 16058"/>
              <a:gd name="T33" fmla="*/ 7080 h 16058"/>
              <a:gd name="T34" fmla="*/ 4198 w 16058"/>
              <a:gd name="T35" fmla="*/ 4790 h 16058"/>
              <a:gd name="T36" fmla="*/ 5024 w 16058"/>
              <a:gd name="T37" fmla="*/ 2717 h 16058"/>
              <a:gd name="T38" fmla="*/ 6605 w 16058"/>
              <a:gd name="T39" fmla="*/ 1301 h 16058"/>
              <a:gd name="T40" fmla="*/ 8884 w 16058"/>
              <a:gd name="T41" fmla="*/ 1104 h 16058"/>
              <a:gd name="T42" fmla="*/ 10680 w 16058"/>
              <a:gd name="T43" fmla="*/ 2241 h 16058"/>
              <a:gd name="T44" fmla="*/ 11706 w 16058"/>
              <a:gd name="T45" fmla="*/ 4191 h 16058"/>
              <a:gd name="T46" fmla="*/ 12030 w 16058"/>
              <a:gd name="T47" fmla="*/ 6447 h 16058"/>
              <a:gd name="T48" fmla="*/ 11702 w 16058"/>
              <a:gd name="T49" fmla="*/ 8742 h 16058"/>
              <a:gd name="T50" fmla="*/ 10773 w 16058"/>
              <a:gd name="T51" fmla="*/ 10872 h 16058"/>
              <a:gd name="T52" fmla="*/ 15305 w 16058"/>
              <a:gd name="T53" fmla="*/ 14031 h 16058"/>
              <a:gd name="T54" fmla="*/ 13948 w 16058"/>
              <a:gd name="T55" fmla="*/ 13341 h 16058"/>
              <a:gd name="T56" fmla="*/ 11699 w 16058"/>
              <a:gd name="T57" fmla="*/ 12544 h 16058"/>
              <a:gd name="T58" fmla="*/ 11640 w 16058"/>
              <a:gd name="T59" fmla="*/ 11349 h 16058"/>
              <a:gd name="T60" fmla="*/ 12357 w 16058"/>
              <a:gd name="T61" fmla="*/ 9858 h 16058"/>
              <a:gd name="T62" fmla="*/ 12814 w 16058"/>
              <a:gd name="T63" fmla="*/ 8482 h 16058"/>
              <a:gd name="T64" fmla="*/ 13046 w 16058"/>
              <a:gd name="T65" fmla="*/ 6642 h 16058"/>
              <a:gd name="T66" fmla="*/ 12760 w 16058"/>
              <a:gd name="T67" fmla="*/ 4210 h 16058"/>
              <a:gd name="T68" fmla="*/ 11731 w 16058"/>
              <a:gd name="T69" fmla="*/ 1892 h 16058"/>
              <a:gd name="T70" fmla="*/ 10669 w 16058"/>
              <a:gd name="T71" fmla="*/ 817 h 16058"/>
              <a:gd name="T72" fmla="*/ 9443 w 16058"/>
              <a:gd name="T73" fmla="*/ 207 h 16058"/>
              <a:gd name="T74" fmla="*/ 8029 w 16058"/>
              <a:gd name="T75" fmla="*/ 0 h 16058"/>
              <a:gd name="T76" fmla="*/ 6615 w 16058"/>
              <a:gd name="T77" fmla="*/ 207 h 16058"/>
              <a:gd name="T78" fmla="*/ 5389 w 16058"/>
              <a:gd name="T79" fmla="*/ 817 h 16058"/>
              <a:gd name="T80" fmla="*/ 4327 w 16058"/>
              <a:gd name="T81" fmla="*/ 1892 h 16058"/>
              <a:gd name="T82" fmla="*/ 3298 w 16058"/>
              <a:gd name="T83" fmla="*/ 4210 h 16058"/>
              <a:gd name="T84" fmla="*/ 3013 w 16058"/>
              <a:gd name="T85" fmla="*/ 6642 h 16058"/>
              <a:gd name="T86" fmla="*/ 3244 w 16058"/>
              <a:gd name="T87" fmla="*/ 8482 h 16058"/>
              <a:gd name="T88" fmla="*/ 3702 w 16058"/>
              <a:gd name="T89" fmla="*/ 9858 h 16058"/>
              <a:gd name="T90" fmla="*/ 4418 w 16058"/>
              <a:gd name="T91" fmla="*/ 11349 h 16058"/>
              <a:gd name="T92" fmla="*/ 4359 w 16058"/>
              <a:gd name="T93" fmla="*/ 12544 h 16058"/>
              <a:gd name="T94" fmla="*/ 2110 w 16058"/>
              <a:gd name="T95" fmla="*/ 13341 h 16058"/>
              <a:gd name="T96" fmla="*/ 753 w 16058"/>
              <a:gd name="T97" fmla="*/ 14031 h 16058"/>
              <a:gd name="T98" fmla="*/ 262 w 16058"/>
              <a:gd name="T99" fmla="*/ 14378 h 16058"/>
              <a:gd name="T100" fmla="*/ 46 w 16058"/>
              <a:gd name="T101" fmla="*/ 14753 h 16058"/>
              <a:gd name="T102" fmla="*/ 9 w 16058"/>
              <a:gd name="T103" fmla="*/ 15185 h 16058"/>
              <a:gd name="T104" fmla="*/ 163 w 16058"/>
              <a:gd name="T105" fmla="*/ 15602 h 16058"/>
              <a:gd name="T106" fmla="*/ 471 w 16058"/>
              <a:gd name="T107" fmla="*/ 15904 h 16058"/>
              <a:gd name="T108" fmla="*/ 881 w 16058"/>
              <a:gd name="T109" fmla="*/ 16050 h 16058"/>
              <a:gd name="T110" fmla="*/ 15334 w 16058"/>
              <a:gd name="T111" fmla="*/ 16018 h 16058"/>
              <a:gd name="T112" fmla="*/ 15714 w 16058"/>
              <a:gd name="T113" fmla="*/ 15811 h 16058"/>
              <a:gd name="T114" fmla="*/ 15972 w 16058"/>
              <a:gd name="T115" fmla="*/ 15461 h 16058"/>
              <a:gd name="T116" fmla="*/ 16057 w 16058"/>
              <a:gd name="T117" fmla="*/ 15025 h 16058"/>
              <a:gd name="T118" fmla="*/ 15953 w 16058"/>
              <a:gd name="T119" fmla="*/ 14607 h 16058"/>
              <a:gd name="T120" fmla="*/ 15678 w 16058"/>
              <a:gd name="T121" fmla="*/ 14267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58" h="16058">
                <a:moveTo>
                  <a:pt x="1004" y="15054"/>
                </a:moveTo>
                <a:lnTo>
                  <a:pt x="1036" y="15033"/>
                </a:lnTo>
                <a:lnTo>
                  <a:pt x="1105" y="14990"/>
                </a:lnTo>
                <a:lnTo>
                  <a:pt x="1153" y="14961"/>
                </a:lnTo>
                <a:lnTo>
                  <a:pt x="1209" y="14927"/>
                </a:lnTo>
                <a:lnTo>
                  <a:pt x="1276" y="14888"/>
                </a:lnTo>
                <a:lnTo>
                  <a:pt x="1349" y="14845"/>
                </a:lnTo>
                <a:lnTo>
                  <a:pt x="1431" y="14798"/>
                </a:lnTo>
                <a:lnTo>
                  <a:pt x="1522" y="14748"/>
                </a:lnTo>
                <a:lnTo>
                  <a:pt x="1621" y="14694"/>
                </a:lnTo>
                <a:lnTo>
                  <a:pt x="1728" y="14638"/>
                </a:lnTo>
                <a:lnTo>
                  <a:pt x="1843" y="14579"/>
                </a:lnTo>
                <a:lnTo>
                  <a:pt x="1965" y="14517"/>
                </a:lnTo>
                <a:lnTo>
                  <a:pt x="2095" y="14453"/>
                </a:lnTo>
                <a:lnTo>
                  <a:pt x="2232" y="14388"/>
                </a:lnTo>
                <a:lnTo>
                  <a:pt x="2377" y="14322"/>
                </a:lnTo>
                <a:lnTo>
                  <a:pt x="2528" y="14253"/>
                </a:lnTo>
                <a:lnTo>
                  <a:pt x="2687" y="14184"/>
                </a:lnTo>
                <a:lnTo>
                  <a:pt x="2851" y="14115"/>
                </a:lnTo>
                <a:lnTo>
                  <a:pt x="3023" y="14045"/>
                </a:lnTo>
                <a:lnTo>
                  <a:pt x="3202" y="13975"/>
                </a:lnTo>
                <a:lnTo>
                  <a:pt x="3386" y="13906"/>
                </a:lnTo>
                <a:lnTo>
                  <a:pt x="3578" y="13837"/>
                </a:lnTo>
                <a:lnTo>
                  <a:pt x="3775" y="13769"/>
                </a:lnTo>
                <a:lnTo>
                  <a:pt x="3977" y="13702"/>
                </a:lnTo>
                <a:lnTo>
                  <a:pt x="4186" y="13637"/>
                </a:lnTo>
                <a:lnTo>
                  <a:pt x="4401" y="13574"/>
                </a:lnTo>
                <a:lnTo>
                  <a:pt x="4621" y="13513"/>
                </a:lnTo>
                <a:lnTo>
                  <a:pt x="4847" y="13453"/>
                </a:lnTo>
                <a:lnTo>
                  <a:pt x="5076" y="13397"/>
                </a:lnTo>
                <a:lnTo>
                  <a:pt x="5312" y="13345"/>
                </a:lnTo>
                <a:lnTo>
                  <a:pt x="6559" y="13075"/>
                </a:lnTo>
                <a:lnTo>
                  <a:pt x="6601" y="13102"/>
                </a:lnTo>
                <a:lnTo>
                  <a:pt x="6643" y="13128"/>
                </a:lnTo>
                <a:lnTo>
                  <a:pt x="6685" y="13154"/>
                </a:lnTo>
                <a:lnTo>
                  <a:pt x="6727" y="13179"/>
                </a:lnTo>
                <a:lnTo>
                  <a:pt x="6770" y="13204"/>
                </a:lnTo>
                <a:lnTo>
                  <a:pt x="6814" y="13228"/>
                </a:lnTo>
                <a:lnTo>
                  <a:pt x="6857" y="13250"/>
                </a:lnTo>
                <a:lnTo>
                  <a:pt x="6901" y="13272"/>
                </a:lnTo>
                <a:lnTo>
                  <a:pt x="6944" y="13294"/>
                </a:lnTo>
                <a:lnTo>
                  <a:pt x="6988" y="13314"/>
                </a:lnTo>
                <a:lnTo>
                  <a:pt x="7033" y="13334"/>
                </a:lnTo>
                <a:lnTo>
                  <a:pt x="7078" y="13353"/>
                </a:lnTo>
                <a:lnTo>
                  <a:pt x="7123" y="13371"/>
                </a:lnTo>
                <a:lnTo>
                  <a:pt x="7168" y="13389"/>
                </a:lnTo>
                <a:lnTo>
                  <a:pt x="7213" y="13405"/>
                </a:lnTo>
                <a:lnTo>
                  <a:pt x="7259" y="13421"/>
                </a:lnTo>
                <a:lnTo>
                  <a:pt x="7305" y="13436"/>
                </a:lnTo>
                <a:lnTo>
                  <a:pt x="7352" y="13450"/>
                </a:lnTo>
                <a:lnTo>
                  <a:pt x="7399" y="13463"/>
                </a:lnTo>
                <a:lnTo>
                  <a:pt x="7445" y="13476"/>
                </a:lnTo>
                <a:lnTo>
                  <a:pt x="7492" y="13488"/>
                </a:lnTo>
                <a:lnTo>
                  <a:pt x="7539" y="13498"/>
                </a:lnTo>
                <a:lnTo>
                  <a:pt x="7587" y="13508"/>
                </a:lnTo>
                <a:lnTo>
                  <a:pt x="7636" y="13516"/>
                </a:lnTo>
                <a:lnTo>
                  <a:pt x="7684" y="13524"/>
                </a:lnTo>
                <a:lnTo>
                  <a:pt x="7732" y="13531"/>
                </a:lnTo>
                <a:lnTo>
                  <a:pt x="7781" y="13536"/>
                </a:lnTo>
                <a:lnTo>
                  <a:pt x="7830" y="13541"/>
                </a:lnTo>
                <a:lnTo>
                  <a:pt x="7879" y="13544"/>
                </a:lnTo>
                <a:lnTo>
                  <a:pt x="7929" y="13547"/>
                </a:lnTo>
                <a:lnTo>
                  <a:pt x="7979" y="13549"/>
                </a:lnTo>
                <a:lnTo>
                  <a:pt x="8029" y="13549"/>
                </a:lnTo>
                <a:lnTo>
                  <a:pt x="8079" y="13549"/>
                </a:lnTo>
                <a:lnTo>
                  <a:pt x="8129" y="13547"/>
                </a:lnTo>
                <a:lnTo>
                  <a:pt x="8179" y="13544"/>
                </a:lnTo>
                <a:lnTo>
                  <a:pt x="8228" y="13541"/>
                </a:lnTo>
                <a:lnTo>
                  <a:pt x="8277" y="13536"/>
                </a:lnTo>
                <a:lnTo>
                  <a:pt x="8326" y="13531"/>
                </a:lnTo>
                <a:lnTo>
                  <a:pt x="8374" y="13524"/>
                </a:lnTo>
                <a:lnTo>
                  <a:pt x="8422" y="13516"/>
                </a:lnTo>
                <a:lnTo>
                  <a:pt x="8471" y="13508"/>
                </a:lnTo>
                <a:lnTo>
                  <a:pt x="8519" y="13498"/>
                </a:lnTo>
                <a:lnTo>
                  <a:pt x="8566" y="13488"/>
                </a:lnTo>
                <a:lnTo>
                  <a:pt x="8613" y="13476"/>
                </a:lnTo>
                <a:lnTo>
                  <a:pt x="8659" y="13463"/>
                </a:lnTo>
                <a:lnTo>
                  <a:pt x="8706" y="13450"/>
                </a:lnTo>
                <a:lnTo>
                  <a:pt x="8753" y="13436"/>
                </a:lnTo>
                <a:lnTo>
                  <a:pt x="8799" y="13421"/>
                </a:lnTo>
                <a:lnTo>
                  <a:pt x="8845" y="13405"/>
                </a:lnTo>
                <a:lnTo>
                  <a:pt x="8890" y="13389"/>
                </a:lnTo>
                <a:lnTo>
                  <a:pt x="8935" y="13371"/>
                </a:lnTo>
                <a:lnTo>
                  <a:pt x="8980" y="13353"/>
                </a:lnTo>
                <a:lnTo>
                  <a:pt x="9025" y="13334"/>
                </a:lnTo>
                <a:lnTo>
                  <a:pt x="9070" y="13314"/>
                </a:lnTo>
                <a:lnTo>
                  <a:pt x="9114" y="13294"/>
                </a:lnTo>
                <a:lnTo>
                  <a:pt x="9157" y="13272"/>
                </a:lnTo>
                <a:lnTo>
                  <a:pt x="9201" y="13250"/>
                </a:lnTo>
                <a:lnTo>
                  <a:pt x="9244" y="13228"/>
                </a:lnTo>
                <a:lnTo>
                  <a:pt x="9288" y="13204"/>
                </a:lnTo>
                <a:lnTo>
                  <a:pt x="9331" y="13179"/>
                </a:lnTo>
                <a:lnTo>
                  <a:pt x="9373" y="13154"/>
                </a:lnTo>
                <a:lnTo>
                  <a:pt x="9415" y="13128"/>
                </a:lnTo>
                <a:lnTo>
                  <a:pt x="9457" y="13102"/>
                </a:lnTo>
                <a:lnTo>
                  <a:pt x="9499" y="13075"/>
                </a:lnTo>
                <a:lnTo>
                  <a:pt x="10746" y="13345"/>
                </a:lnTo>
                <a:lnTo>
                  <a:pt x="10980" y="13397"/>
                </a:lnTo>
                <a:lnTo>
                  <a:pt x="11208" y="13452"/>
                </a:lnTo>
                <a:lnTo>
                  <a:pt x="11432" y="13511"/>
                </a:lnTo>
                <a:lnTo>
                  <a:pt x="11650" y="13572"/>
                </a:lnTo>
                <a:lnTo>
                  <a:pt x="11863" y="13635"/>
                </a:lnTo>
                <a:lnTo>
                  <a:pt x="12071" y="13699"/>
                </a:lnTo>
                <a:lnTo>
                  <a:pt x="12272" y="13766"/>
                </a:lnTo>
                <a:lnTo>
                  <a:pt x="12468" y="13833"/>
                </a:lnTo>
                <a:lnTo>
                  <a:pt x="12659" y="13901"/>
                </a:lnTo>
                <a:lnTo>
                  <a:pt x="12842" y="13969"/>
                </a:lnTo>
                <a:lnTo>
                  <a:pt x="13020" y="14039"/>
                </a:lnTo>
                <a:lnTo>
                  <a:pt x="13191" y="14108"/>
                </a:lnTo>
                <a:lnTo>
                  <a:pt x="13356" y="14177"/>
                </a:lnTo>
                <a:lnTo>
                  <a:pt x="13514" y="14246"/>
                </a:lnTo>
                <a:lnTo>
                  <a:pt x="13665" y="14314"/>
                </a:lnTo>
                <a:lnTo>
                  <a:pt x="13809" y="14380"/>
                </a:lnTo>
                <a:lnTo>
                  <a:pt x="13946" y="14445"/>
                </a:lnTo>
                <a:lnTo>
                  <a:pt x="14076" y="14508"/>
                </a:lnTo>
                <a:lnTo>
                  <a:pt x="14198" y="14571"/>
                </a:lnTo>
                <a:lnTo>
                  <a:pt x="14314" y="14630"/>
                </a:lnTo>
                <a:lnTo>
                  <a:pt x="14421" y="14686"/>
                </a:lnTo>
                <a:lnTo>
                  <a:pt x="14520" y="14739"/>
                </a:lnTo>
                <a:lnTo>
                  <a:pt x="14612" y="14790"/>
                </a:lnTo>
                <a:lnTo>
                  <a:pt x="14695" y="14838"/>
                </a:lnTo>
                <a:lnTo>
                  <a:pt x="14770" y="14881"/>
                </a:lnTo>
                <a:lnTo>
                  <a:pt x="14838" y="14920"/>
                </a:lnTo>
                <a:lnTo>
                  <a:pt x="14896" y="14955"/>
                </a:lnTo>
                <a:lnTo>
                  <a:pt x="14945" y="14985"/>
                </a:lnTo>
                <a:lnTo>
                  <a:pt x="15018" y="15031"/>
                </a:lnTo>
                <a:lnTo>
                  <a:pt x="15054" y="15054"/>
                </a:lnTo>
                <a:lnTo>
                  <a:pt x="1004" y="15054"/>
                </a:lnTo>
                <a:close/>
                <a:moveTo>
                  <a:pt x="10170" y="11741"/>
                </a:moveTo>
                <a:lnTo>
                  <a:pt x="10005" y="11950"/>
                </a:lnTo>
                <a:lnTo>
                  <a:pt x="9893" y="12074"/>
                </a:lnTo>
                <a:lnTo>
                  <a:pt x="9777" y="12192"/>
                </a:lnTo>
                <a:lnTo>
                  <a:pt x="9660" y="12300"/>
                </a:lnTo>
                <a:lnTo>
                  <a:pt x="9541" y="12401"/>
                </a:lnTo>
                <a:lnTo>
                  <a:pt x="9421" y="12494"/>
                </a:lnTo>
                <a:lnTo>
                  <a:pt x="9300" y="12578"/>
                </a:lnTo>
                <a:lnTo>
                  <a:pt x="9176" y="12654"/>
                </a:lnTo>
                <a:lnTo>
                  <a:pt x="9052" y="12723"/>
                </a:lnTo>
                <a:lnTo>
                  <a:pt x="8926" y="12784"/>
                </a:lnTo>
                <a:lnTo>
                  <a:pt x="8800" y="12836"/>
                </a:lnTo>
                <a:lnTo>
                  <a:pt x="8672" y="12880"/>
                </a:lnTo>
                <a:lnTo>
                  <a:pt x="8545" y="12916"/>
                </a:lnTo>
                <a:lnTo>
                  <a:pt x="8416" y="12945"/>
                </a:lnTo>
                <a:lnTo>
                  <a:pt x="8287" y="12965"/>
                </a:lnTo>
                <a:lnTo>
                  <a:pt x="8158" y="12977"/>
                </a:lnTo>
                <a:lnTo>
                  <a:pt x="8029" y="12981"/>
                </a:lnTo>
                <a:lnTo>
                  <a:pt x="7900" y="12977"/>
                </a:lnTo>
                <a:lnTo>
                  <a:pt x="7771" y="12965"/>
                </a:lnTo>
                <a:lnTo>
                  <a:pt x="7642" y="12945"/>
                </a:lnTo>
                <a:lnTo>
                  <a:pt x="7513" y="12916"/>
                </a:lnTo>
                <a:lnTo>
                  <a:pt x="7386" y="12880"/>
                </a:lnTo>
                <a:lnTo>
                  <a:pt x="7258" y="12836"/>
                </a:lnTo>
                <a:lnTo>
                  <a:pt x="7132" y="12784"/>
                </a:lnTo>
                <a:lnTo>
                  <a:pt x="7006" y="12723"/>
                </a:lnTo>
                <a:lnTo>
                  <a:pt x="6882" y="12654"/>
                </a:lnTo>
                <a:lnTo>
                  <a:pt x="6758" y="12578"/>
                </a:lnTo>
                <a:lnTo>
                  <a:pt x="6637" y="12494"/>
                </a:lnTo>
                <a:lnTo>
                  <a:pt x="6517" y="12401"/>
                </a:lnTo>
                <a:lnTo>
                  <a:pt x="6398" y="12300"/>
                </a:lnTo>
                <a:lnTo>
                  <a:pt x="6281" y="12192"/>
                </a:lnTo>
                <a:lnTo>
                  <a:pt x="6165" y="12074"/>
                </a:lnTo>
                <a:lnTo>
                  <a:pt x="6053" y="11950"/>
                </a:lnTo>
                <a:lnTo>
                  <a:pt x="5888" y="11741"/>
                </a:lnTo>
                <a:lnTo>
                  <a:pt x="5759" y="11574"/>
                </a:lnTo>
                <a:lnTo>
                  <a:pt x="5634" y="11403"/>
                </a:lnTo>
                <a:lnTo>
                  <a:pt x="5514" y="11229"/>
                </a:lnTo>
                <a:lnTo>
                  <a:pt x="5397" y="11052"/>
                </a:lnTo>
                <a:lnTo>
                  <a:pt x="5285" y="10872"/>
                </a:lnTo>
                <a:lnTo>
                  <a:pt x="5178" y="10689"/>
                </a:lnTo>
                <a:lnTo>
                  <a:pt x="5074" y="10505"/>
                </a:lnTo>
                <a:lnTo>
                  <a:pt x="4976" y="10317"/>
                </a:lnTo>
                <a:lnTo>
                  <a:pt x="4883" y="10127"/>
                </a:lnTo>
                <a:lnTo>
                  <a:pt x="4792" y="9935"/>
                </a:lnTo>
                <a:lnTo>
                  <a:pt x="4708" y="9741"/>
                </a:lnTo>
                <a:lnTo>
                  <a:pt x="4628" y="9544"/>
                </a:lnTo>
                <a:lnTo>
                  <a:pt x="4552" y="9346"/>
                </a:lnTo>
                <a:lnTo>
                  <a:pt x="4482" y="9146"/>
                </a:lnTo>
                <a:lnTo>
                  <a:pt x="4416" y="8945"/>
                </a:lnTo>
                <a:lnTo>
                  <a:pt x="4356" y="8742"/>
                </a:lnTo>
                <a:lnTo>
                  <a:pt x="4300" y="8537"/>
                </a:lnTo>
                <a:lnTo>
                  <a:pt x="4249" y="8332"/>
                </a:lnTo>
                <a:lnTo>
                  <a:pt x="4203" y="8125"/>
                </a:lnTo>
                <a:lnTo>
                  <a:pt x="4163" y="7917"/>
                </a:lnTo>
                <a:lnTo>
                  <a:pt x="4128" y="7709"/>
                </a:lnTo>
                <a:lnTo>
                  <a:pt x="4098" y="7500"/>
                </a:lnTo>
                <a:lnTo>
                  <a:pt x="4073" y="7290"/>
                </a:lnTo>
                <a:lnTo>
                  <a:pt x="4053" y="7080"/>
                </a:lnTo>
                <a:lnTo>
                  <a:pt x="4039" y="6869"/>
                </a:lnTo>
                <a:lnTo>
                  <a:pt x="4031" y="6657"/>
                </a:lnTo>
                <a:lnTo>
                  <a:pt x="4028" y="6447"/>
                </a:lnTo>
                <a:lnTo>
                  <a:pt x="4030" y="6236"/>
                </a:lnTo>
                <a:lnTo>
                  <a:pt x="4038" y="6025"/>
                </a:lnTo>
                <a:lnTo>
                  <a:pt x="4051" y="5814"/>
                </a:lnTo>
                <a:lnTo>
                  <a:pt x="4071" y="5604"/>
                </a:lnTo>
                <a:lnTo>
                  <a:pt x="4096" y="5394"/>
                </a:lnTo>
                <a:lnTo>
                  <a:pt x="4124" y="5192"/>
                </a:lnTo>
                <a:lnTo>
                  <a:pt x="4158" y="4991"/>
                </a:lnTo>
                <a:lnTo>
                  <a:pt x="4198" y="4790"/>
                </a:lnTo>
                <a:lnTo>
                  <a:pt x="4243" y="4589"/>
                </a:lnTo>
                <a:lnTo>
                  <a:pt x="4295" y="4389"/>
                </a:lnTo>
                <a:lnTo>
                  <a:pt x="4352" y="4191"/>
                </a:lnTo>
                <a:lnTo>
                  <a:pt x="4415" y="3996"/>
                </a:lnTo>
                <a:lnTo>
                  <a:pt x="4484" y="3802"/>
                </a:lnTo>
                <a:lnTo>
                  <a:pt x="4558" y="3611"/>
                </a:lnTo>
                <a:lnTo>
                  <a:pt x="4640" y="3425"/>
                </a:lnTo>
                <a:lnTo>
                  <a:pt x="4727" y="3241"/>
                </a:lnTo>
                <a:lnTo>
                  <a:pt x="4820" y="3061"/>
                </a:lnTo>
                <a:lnTo>
                  <a:pt x="4919" y="2887"/>
                </a:lnTo>
                <a:lnTo>
                  <a:pt x="5024" y="2717"/>
                </a:lnTo>
                <a:lnTo>
                  <a:pt x="5137" y="2552"/>
                </a:lnTo>
                <a:lnTo>
                  <a:pt x="5254" y="2394"/>
                </a:lnTo>
                <a:lnTo>
                  <a:pt x="5378" y="2241"/>
                </a:lnTo>
                <a:lnTo>
                  <a:pt x="5509" y="2096"/>
                </a:lnTo>
                <a:lnTo>
                  <a:pt x="5645" y="1957"/>
                </a:lnTo>
                <a:lnTo>
                  <a:pt x="5789" y="1827"/>
                </a:lnTo>
                <a:lnTo>
                  <a:pt x="5939" y="1703"/>
                </a:lnTo>
                <a:lnTo>
                  <a:pt x="6095" y="1590"/>
                </a:lnTo>
                <a:lnTo>
                  <a:pt x="6259" y="1483"/>
                </a:lnTo>
                <a:lnTo>
                  <a:pt x="6428" y="1387"/>
                </a:lnTo>
                <a:lnTo>
                  <a:pt x="6605" y="1301"/>
                </a:lnTo>
                <a:lnTo>
                  <a:pt x="6788" y="1224"/>
                </a:lnTo>
                <a:lnTo>
                  <a:pt x="6977" y="1159"/>
                </a:lnTo>
                <a:lnTo>
                  <a:pt x="7174" y="1104"/>
                </a:lnTo>
                <a:lnTo>
                  <a:pt x="7378" y="1061"/>
                </a:lnTo>
                <a:lnTo>
                  <a:pt x="7587" y="1029"/>
                </a:lnTo>
                <a:lnTo>
                  <a:pt x="7805" y="1010"/>
                </a:lnTo>
                <a:lnTo>
                  <a:pt x="8029" y="1004"/>
                </a:lnTo>
                <a:lnTo>
                  <a:pt x="8253" y="1010"/>
                </a:lnTo>
                <a:lnTo>
                  <a:pt x="8471" y="1029"/>
                </a:lnTo>
                <a:lnTo>
                  <a:pt x="8681" y="1061"/>
                </a:lnTo>
                <a:lnTo>
                  <a:pt x="8884" y="1104"/>
                </a:lnTo>
                <a:lnTo>
                  <a:pt x="9081" y="1159"/>
                </a:lnTo>
                <a:lnTo>
                  <a:pt x="9270" y="1224"/>
                </a:lnTo>
                <a:lnTo>
                  <a:pt x="9453" y="1301"/>
                </a:lnTo>
                <a:lnTo>
                  <a:pt x="9630" y="1387"/>
                </a:lnTo>
                <a:lnTo>
                  <a:pt x="9799" y="1483"/>
                </a:lnTo>
                <a:lnTo>
                  <a:pt x="9963" y="1590"/>
                </a:lnTo>
                <a:lnTo>
                  <a:pt x="10119" y="1703"/>
                </a:lnTo>
                <a:lnTo>
                  <a:pt x="10269" y="1827"/>
                </a:lnTo>
                <a:lnTo>
                  <a:pt x="10413" y="1957"/>
                </a:lnTo>
                <a:lnTo>
                  <a:pt x="10549" y="2096"/>
                </a:lnTo>
                <a:lnTo>
                  <a:pt x="10680" y="2241"/>
                </a:lnTo>
                <a:lnTo>
                  <a:pt x="10804" y="2394"/>
                </a:lnTo>
                <a:lnTo>
                  <a:pt x="10921" y="2552"/>
                </a:lnTo>
                <a:lnTo>
                  <a:pt x="11034" y="2717"/>
                </a:lnTo>
                <a:lnTo>
                  <a:pt x="11139" y="2887"/>
                </a:lnTo>
                <a:lnTo>
                  <a:pt x="11238" y="3061"/>
                </a:lnTo>
                <a:lnTo>
                  <a:pt x="11331" y="3241"/>
                </a:lnTo>
                <a:lnTo>
                  <a:pt x="11418" y="3425"/>
                </a:lnTo>
                <a:lnTo>
                  <a:pt x="11500" y="3611"/>
                </a:lnTo>
                <a:lnTo>
                  <a:pt x="11574" y="3802"/>
                </a:lnTo>
                <a:lnTo>
                  <a:pt x="11643" y="3996"/>
                </a:lnTo>
                <a:lnTo>
                  <a:pt x="11706" y="4191"/>
                </a:lnTo>
                <a:lnTo>
                  <a:pt x="11763" y="4389"/>
                </a:lnTo>
                <a:lnTo>
                  <a:pt x="11815" y="4589"/>
                </a:lnTo>
                <a:lnTo>
                  <a:pt x="11860" y="4790"/>
                </a:lnTo>
                <a:lnTo>
                  <a:pt x="11900" y="4991"/>
                </a:lnTo>
                <a:lnTo>
                  <a:pt x="11934" y="5192"/>
                </a:lnTo>
                <a:lnTo>
                  <a:pt x="11962" y="5394"/>
                </a:lnTo>
                <a:lnTo>
                  <a:pt x="11987" y="5604"/>
                </a:lnTo>
                <a:lnTo>
                  <a:pt x="12006" y="5814"/>
                </a:lnTo>
                <a:lnTo>
                  <a:pt x="12020" y="6025"/>
                </a:lnTo>
                <a:lnTo>
                  <a:pt x="12028" y="6236"/>
                </a:lnTo>
                <a:lnTo>
                  <a:pt x="12030" y="6447"/>
                </a:lnTo>
                <a:lnTo>
                  <a:pt x="12027" y="6658"/>
                </a:lnTo>
                <a:lnTo>
                  <a:pt x="12018" y="6869"/>
                </a:lnTo>
                <a:lnTo>
                  <a:pt x="12004" y="7080"/>
                </a:lnTo>
                <a:lnTo>
                  <a:pt x="11985" y="7290"/>
                </a:lnTo>
                <a:lnTo>
                  <a:pt x="11960" y="7500"/>
                </a:lnTo>
                <a:lnTo>
                  <a:pt x="11930" y="7709"/>
                </a:lnTo>
                <a:lnTo>
                  <a:pt x="11895" y="7918"/>
                </a:lnTo>
                <a:lnTo>
                  <a:pt x="11854" y="8126"/>
                </a:lnTo>
                <a:lnTo>
                  <a:pt x="11809" y="8332"/>
                </a:lnTo>
                <a:lnTo>
                  <a:pt x="11757" y="8537"/>
                </a:lnTo>
                <a:lnTo>
                  <a:pt x="11702" y="8742"/>
                </a:lnTo>
                <a:lnTo>
                  <a:pt x="11642" y="8945"/>
                </a:lnTo>
                <a:lnTo>
                  <a:pt x="11576" y="9147"/>
                </a:lnTo>
                <a:lnTo>
                  <a:pt x="11506" y="9346"/>
                </a:lnTo>
                <a:lnTo>
                  <a:pt x="11430" y="9544"/>
                </a:lnTo>
                <a:lnTo>
                  <a:pt x="11350" y="9741"/>
                </a:lnTo>
                <a:lnTo>
                  <a:pt x="11266" y="9935"/>
                </a:lnTo>
                <a:lnTo>
                  <a:pt x="11176" y="10127"/>
                </a:lnTo>
                <a:lnTo>
                  <a:pt x="11082" y="10317"/>
                </a:lnTo>
                <a:lnTo>
                  <a:pt x="10984" y="10505"/>
                </a:lnTo>
                <a:lnTo>
                  <a:pt x="10880" y="10689"/>
                </a:lnTo>
                <a:lnTo>
                  <a:pt x="10773" y="10872"/>
                </a:lnTo>
                <a:lnTo>
                  <a:pt x="10661" y="11052"/>
                </a:lnTo>
                <a:lnTo>
                  <a:pt x="10545" y="11228"/>
                </a:lnTo>
                <a:lnTo>
                  <a:pt x="10424" y="11403"/>
                </a:lnTo>
                <a:lnTo>
                  <a:pt x="10299" y="11574"/>
                </a:lnTo>
                <a:lnTo>
                  <a:pt x="10170" y="11741"/>
                </a:lnTo>
                <a:close/>
                <a:moveTo>
                  <a:pt x="15610" y="14219"/>
                </a:moveTo>
                <a:lnTo>
                  <a:pt x="15572" y="14194"/>
                </a:lnTo>
                <a:lnTo>
                  <a:pt x="15494" y="14145"/>
                </a:lnTo>
                <a:lnTo>
                  <a:pt x="15440" y="14112"/>
                </a:lnTo>
                <a:lnTo>
                  <a:pt x="15378" y="14074"/>
                </a:lnTo>
                <a:lnTo>
                  <a:pt x="15305" y="14031"/>
                </a:lnTo>
                <a:lnTo>
                  <a:pt x="15224" y="13984"/>
                </a:lnTo>
                <a:lnTo>
                  <a:pt x="15135" y="13933"/>
                </a:lnTo>
                <a:lnTo>
                  <a:pt x="15035" y="13878"/>
                </a:lnTo>
                <a:lnTo>
                  <a:pt x="14928" y="13820"/>
                </a:lnTo>
                <a:lnTo>
                  <a:pt x="14813" y="13758"/>
                </a:lnTo>
                <a:lnTo>
                  <a:pt x="14688" y="13693"/>
                </a:lnTo>
                <a:lnTo>
                  <a:pt x="14556" y="13627"/>
                </a:lnTo>
                <a:lnTo>
                  <a:pt x="14416" y="13558"/>
                </a:lnTo>
                <a:lnTo>
                  <a:pt x="14268" y="13488"/>
                </a:lnTo>
                <a:lnTo>
                  <a:pt x="14112" y="13415"/>
                </a:lnTo>
                <a:lnTo>
                  <a:pt x="13948" y="13341"/>
                </a:lnTo>
                <a:lnTo>
                  <a:pt x="13778" y="13267"/>
                </a:lnTo>
                <a:lnTo>
                  <a:pt x="13600" y="13191"/>
                </a:lnTo>
                <a:lnTo>
                  <a:pt x="13415" y="13116"/>
                </a:lnTo>
                <a:lnTo>
                  <a:pt x="13223" y="13041"/>
                </a:lnTo>
                <a:lnTo>
                  <a:pt x="13025" y="12967"/>
                </a:lnTo>
                <a:lnTo>
                  <a:pt x="12819" y="12892"/>
                </a:lnTo>
                <a:lnTo>
                  <a:pt x="12608" y="12819"/>
                </a:lnTo>
                <a:lnTo>
                  <a:pt x="12390" y="12748"/>
                </a:lnTo>
                <a:lnTo>
                  <a:pt x="12166" y="12678"/>
                </a:lnTo>
                <a:lnTo>
                  <a:pt x="11935" y="12609"/>
                </a:lnTo>
                <a:lnTo>
                  <a:pt x="11699" y="12544"/>
                </a:lnTo>
                <a:lnTo>
                  <a:pt x="11457" y="12481"/>
                </a:lnTo>
                <a:lnTo>
                  <a:pt x="11210" y="12421"/>
                </a:lnTo>
                <a:lnTo>
                  <a:pt x="10958" y="12363"/>
                </a:lnTo>
                <a:lnTo>
                  <a:pt x="11051" y="12244"/>
                </a:lnTo>
                <a:lnTo>
                  <a:pt x="11141" y="12122"/>
                </a:lnTo>
                <a:lnTo>
                  <a:pt x="11230" y="11997"/>
                </a:lnTo>
                <a:lnTo>
                  <a:pt x="11316" y="11871"/>
                </a:lnTo>
                <a:lnTo>
                  <a:pt x="11400" y="11742"/>
                </a:lnTo>
                <a:lnTo>
                  <a:pt x="11481" y="11613"/>
                </a:lnTo>
                <a:lnTo>
                  <a:pt x="11562" y="11481"/>
                </a:lnTo>
                <a:lnTo>
                  <a:pt x="11640" y="11349"/>
                </a:lnTo>
                <a:lnTo>
                  <a:pt x="11715" y="11214"/>
                </a:lnTo>
                <a:lnTo>
                  <a:pt x="11789" y="11080"/>
                </a:lnTo>
                <a:lnTo>
                  <a:pt x="11861" y="10944"/>
                </a:lnTo>
                <a:lnTo>
                  <a:pt x="11930" y="10809"/>
                </a:lnTo>
                <a:lnTo>
                  <a:pt x="11997" y="10672"/>
                </a:lnTo>
                <a:lnTo>
                  <a:pt x="12063" y="10536"/>
                </a:lnTo>
                <a:lnTo>
                  <a:pt x="12126" y="10400"/>
                </a:lnTo>
                <a:lnTo>
                  <a:pt x="12186" y="10264"/>
                </a:lnTo>
                <a:lnTo>
                  <a:pt x="12245" y="10128"/>
                </a:lnTo>
                <a:lnTo>
                  <a:pt x="12301" y="9993"/>
                </a:lnTo>
                <a:lnTo>
                  <a:pt x="12357" y="9858"/>
                </a:lnTo>
                <a:lnTo>
                  <a:pt x="12409" y="9725"/>
                </a:lnTo>
                <a:lnTo>
                  <a:pt x="12459" y="9592"/>
                </a:lnTo>
                <a:lnTo>
                  <a:pt x="12507" y="9462"/>
                </a:lnTo>
                <a:lnTo>
                  <a:pt x="12552" y="9332"/>
                </a:lnTo>
                <a:lnTo>
                  <a:pt x="12596" y="9204"/>
                </a:lnTo>
                <a:lnTo>
                  <a:pt x="12639" y="9078"/>
                </a:lnTo>
                <a:lnTo>
                  <a:pt x="12678" y="8954"/>
                </a:lnTo>
                <a:lnTo>
                  <a:pt x="12715" y="8832"/>
                </a:lnTo>
                <a:lnTo>
                  <a:pt x="12750" y="8713"/>
                </a:lnTo>
                <a:lnTo>
                  <a:pt x="12783" y="8597"/>
                </a:lnTo>
                <a:lnTo>
                  <a:pt x="12814" y="8482"/>
                </a:lnTo>
                <a:lnTo>
                  <a:pt x="12843" y="8372"/>
                </a:lnTo>
                <a:lnTo>
                  <a:pt x="12869" y="8263"/>
                </a:lnTo>
                <a:lnTo>
                  <a:pt x="12904" y="8113"/>
                </a:lnTo>
                <a:lnTo>
                  <a:pt x="12935" y="7952"/>
                </a:lnTo>
                <a:lnTo>
                  <a:pt x="12962" y="7785"/>
                </a:lnTo>
                <a:lnTo>
                  <a:pt x="12985" y="7610"/>
                </a:lnTo>
                <a:lnTo>
                  <a:pt x="13005" y="7428"/>
                </a:lnTo>
                <a:lnTo>
                  <a:pt x="13022" y="7240"/>
                </a:lnTo>
                <a:lnTo>
                  <a:pt x="13034" y="7046"/>
                </a:lnTo>
                <a:lnTo>
                  <a:pt x="13042" y="6846"/>
                </a:lnTo>
                <a:lnTo>
                  <a:pt x="13046" y="6642"/>
                </a:lnTo>
                <a:lnTo>
                  <a:pt x="13045" y="6434"/>
                </a:lnTo>
                <a:lnTo>
                  <a:pt x="13040" y="6221"/>
                </a:lnTo>
                <a:lnTo>
                  <a:pt x="13030" y="6005"/>
                </a:lnTo>
                <a:lnTo>
                  <a:pt x="13015" y="5785"/>
                </a:lnTo>
                <a:lnTo>
                  <a:pt x="12995" y="5564"/>
                </a:lnTo>
                <a:lnTo>
                  <a:pt x="12970" y="5341"/>
                </a:lnTo>
                <a:lnTo>
                  <a:pt x="12939" y="5116"/>
                </a:lnTo>
                <a:lnTo>
                  <a:pt x="12903" y="4890"/>
                </a:lnTo>
                <a:lnTo>
                  <a:pt x="12860" y="4663"/>
                </a:lnTo>
                <a:lnTo>
                  <a:pt x="12813" y="4436"/>
                </a:lnTo>
                <a:lnTo>
                  <a:pt x="12760" y="4210"/>
                </a:lnTo>
                <a:lnTo>
                  <a:pt x="12700" y="3985"/>
                </a:lnTo>
                <a:lnTo>
                  <a:pt x="12634" y="3762"/>
                </a:lnTo>
                <a:lnTo>
                  <a:pt x="12561" y="3539"/>
                </a:lnTo>
                <a:lnTo>
                  <a:pt x="12482" y="3320"/>
                </a:lnTo>
                <a:lnTo>
                  <a:pt x="12397" y="3103"/>
                </a:lnTo>
                <a:lnTo>
                  <a:pt x="12303" y="2891"/>
                </a:lnTo>
                <a:lnTo>
                  <a:pt x="12204" y="2681"/>
                </a:lnTo>
                <a:lnTo>
                  <a:pt x="12097" y="2476"/>
                </a:lnTo>
                <a:lnTo>
                  <a:pt x="11982" y="2275"/>
                </a:lnTo>
                <a:lnTo>
                  <a:pt x="11861" y="2081"/>
                </a:lnTo>
                <a:lnTo>
                  <a:pt x="11731" y="1892"/>
                </a:lnTo>
                <a:lnTo>
                  <a:pt x="11594" y="1709"/>
                </a:lnTo>
                <a:lnTo>
                  <a:pt x="11511" y="1606"/>
                </a:lnTo>
                <a:lnTo>
                  <a:pt x="11424" y="1506"/>
                </a:lnTo>
                <a:lnTo>
                  <a:pt x="11337" y="1409"/>
                </a:lnTo>
                <a:lnTo>
                  <a:pt x="11248" y="1315"/>
                </a:lnTo>
                <a:lnTo>
                  <a:pt x="11155" y="1223"/>
                </a:lnTo>
                <a:lnTo>
                  <a:pt x="11062" y="1136"/>
                </a:lnTo>
                <a:lnTo>
                  <a:pt x="10967" y="1052"/>
                </a:lnTo>
                <a:lnTo>
                  <a:pt x="10869" y="971"/>
                </a:lnTo>
                <a:lnTo>
                  <a:pt x="10770" y="892"/>
                </a:lnTo>
                <a:lnTo>
                  <a:pt x="10669" y="817"/>
                </a:lnTo>
                <a:lnTo>
                  <a:pt x="10566" y="746"/>
                </a:lnTo>
                <a:lnTo>
                  <a:pt x="10462" y="677"/>
                </a:lnTo>
                <a:lnTo>
                  <a:pt x="10355" y="612"/>
                </a:lnTo>
                <a:lnTo>
                  <a:pt x="10247" y="550"/>
                </a:lnTo>
                <a:lnTo>
                  <a:pt x="10137" y="491"/>
                </a:lnTo>
                <a:lnTo>
                  <a:pt x="10025" y="436"/>
                </a:lnTo>
                <a:lnTo>
                  <a:pt x="9912" y="383"/>
                </a:lnTo>
                <a:lnTo>
                  <a:pt x="9797" y="334"/>
                </a:lnTo>
                <a:lnTo>
                  <a:pt x="9681" y="288"/>
                </a:lnTo>
                <a:lnTo>
                  <a:pt x="9563" y="246"/>
                </a:lnTo>
                <a:lnTo>
                  <a:pt x="9443" y="207"/>
                </a:lnTo>
                <a:lnTo>
                  <a:pt x="9322" y="172"/>
                </a:lnTo>
                <a:lnTo>
                  <a:pt x="9198" y="139"/>
                </a:lnTo>
                <a:lnTo>
                  <a:pt x="9075" y="109"/>
                </a:lnTo>
                <a:lnTo>
                  <a:pt x="8948" y="84"/>
                </a:lnTo>
                <a:lnTo>
                  <a:pt x="8821" y="62"/>
                </a:lnTo>
                <a:lnTo>
                  <a:pt x="8692" y="43"/>
                </a:lnTo>
                <a:lnTo>
                  <a:pt x="8563" y="27"/>
                </a:lnTo>
                <a:lnTo>
                  <a:pt x="8431" y="16"/>
                </a:lnTo>
                <a:lnTo>
                  <a:pt x="8299" y="7"/>
                </a:lnTo>
                <a:lnTo>
                  <a:pt x="8164" y="2"/>
                </a:lnTo>
                <a:lnTo>
                  <a:pt x="8029" y="0"/>
                </a:lnTo>
                <a:lnTo>
                  <a:pt x="7894" y="2"/>
                </a:lnTo>
                <a:lnTo>
                  <a:pt x="7760" y="7"/>
                </a:lnTo>
                <a:lnTo>
                  <a:pt x="7627" y="16"/>
                </a:lnTo>
                <a:lnTo>
                  <a:pt x="7495" y="27"/>
                </a:lnTo>
                <a:lnTo>
                  <a:pt x="7366" y="43"/>
                </a:lnTo>
                <a:lnTo>
                  <a:pt x="7237" y="62"/>
                </a:lnTo>
                <a:lnTo>
                  <a:pt x="7110" y="84"/>
                </a:lnTo>
                <a:lnTo>
                  <a:pt x="6983" y="109"/>
                </a:lnTo>
                <a:lnTo>
                  <a:pt x="6860" y="139"/>
                </a:lnTo>
                <a:lnTo>
                  <a:pt x="6736" y="172"/>
                </a:lnTo>
                <a:lnTo>
                  <a:pt x="6615" y="207"/>
                </a:lnTo>
                <a:lnTo>
                  <a:pt x="6495" y="246"/>
                </a:lnTo>
                <a:lnTo>
                  <a:pt x="6377" y="288"/>
                </a:lnTo>
                <a:lnTo>
                  <a:pt x="6261" y="334"/>
                </a:lnTo>
                <a:lnTo>
                  <a:pt x="6146" y="383"/>
                </a:lnTo>
                <a:lnTo>
                  <a:pt x="6033" y="436"/>
                </a:lnTo>
                <a:lnTo>
                  <a:pt x="5921" y="491"/>
                </a:lnTo>
                <a:lnTo>
                  <a:pt x="5811" y="550"/>
                </a:lnTo>
                <a:lnTo>
                  <a:pt x="5703" y="612"/>
                </a:lnTo>
                <a:lnTo>
                  <a:pt x="5596" y="677"/>
                </a:lnTo>
                <a:lnTo>
                  <a:pt x="5492" y="746"/>
                </a:lnTo>
                <a:lnTo>
                  <a:pt x="5389" y="817"/>
                </a:lnTo>
                <a:lnTo>
                  <a:pt x="5288" y="892"/>
                </a:lnTo>
                <a:lnTo>
                  <a:pt x="5189" y="971"/>
                </a:lnTo>
                <a:lnTo>
                  <a:pt x="5091" y="1052"/>
                </a:lnTo>
                <a:lnTo>
                  <a:pt x="4996" y="1136"/>
                </a:lnTo>
                <a:lnTo>
                  <a:pt x="4903" y="1223"/>
                </a:lnTo>
                <a:lnTo>
                  <a:pt x="4810" y="1315"/>
                </a:lnTo>
                <a:lnTo>
                  <a:pt x="4721" y="1409"/>
                </a:lnTo>
                <a:lnTo>
                  <a:pt x="4634" y="1506"/>
                </a:lnTo>
                <a:lnTo>
                  <a:pt x="4547" y="1606"/>
                </a:lnTo>
                <a:lnTo>
                  <a:pt x="4464" y="1709"/>
                </a:lnTo>
                <a:lnTo>
                  <a:pt x="4327" y="1892"/>
                </a:lnTo>
                <a:lnTo>
                  <a:pt x="4197" y="2081"/>
                </a:lnTo>
                <a:lnTo>
                  <a:pt x="4076" y="2275"/>
                </a:lnTo>
                <a:lnTo>
                  <a:pt x="3961" y="2476"/>
                </a:lnTo>
                <a:lnTo>
                  <a:pt x="3854" y="2681"/>
                </a:lnTo>
                <a:lnTo>
                  <a:pt x="3755" y="2891"/>
                </a:lnTo>
                <a:lnTo>
                  <a:pt x="3661" y="3103"/>
                </a:lnTo>
                <a:lnTo>
                  <a:pt x="3576" y="3320"/>
                </a:lnTo>
                <a:lnTo>
                  <a:pt x="3497" y="3539"/>
                </a:lnTo>
                <a:lnTo>
                  <a:pt x="3424" y="3762"/>
                </a:lnTo>
                <a:lnTo>
                  <a:pt x="3358" y="3985"/>
                </a:lnTo>
                <a:lnTo>
                  <a:pt x="3298" y="4210"/>
                </a:lnTo>
                <a:lnTo>
                  <a:pt x="3245" y="4436"/>
                </a:lnTo>
                <a:lnTo>
                  <a:pt x="3198" y="4663"/>
                </a:lnTo>
                <a:lnTo>
                  <a:pt x="3155" y="4890"/>
                </a:lnTo>
                <a:lnTo>
                  <a:pt x="3119" y="5116"/>
                </a:lnTo>
                <a:lnTo>
                  <a:pt x="3088" y="5341"/>
                </a:lnTo>
                <a:lnTo>
                  <a:pt x="3063" y="5564"/>
                </a:lnTo>
                <a:lnTo>
                  <a:pt x="3043" y="5785"/>
                </a:lnTo>
                <a:lnTo>
                  <a:pt x="3028" y="6005"/>
                </a:lnTo>
                <a:lnTo>
                  <a:pt x="3018" y="6221"/>
                </a:lnTo>
                <a:lnTo>
                  <a:pt x="3013" y="6434"/>
                </a:lnTo>
                <a:lnTo>
                  <a:pt x="3013" y="6642"/>
                </a:lnTo>
                <a:lnTo>
                  <a:pt x="3016" y="6846"/>
                </a:lnTo>
                <a:lnTo>
                  <a:pt x="3024" y="7046"/>
                </a:lnTo>
                <a:lnTo>
                  <a:pt x="3036" y="7240"/>
                </a:lnTo>
                <a:lnTo>
                  <a:pt x="3053" y="7428"/>
                </a:lnTo>
                <a:lnTo>
                  <a:pt x="3073" y="7610"/>
                </a:lnTo>
                <a:lnTo>
                  <a:pt x="3096" y="7785"/>
                </a:lnTo>
                <a:lnTo>
                  <a:pt x="3123" y="7952"/>
                </a:lnTo>
                <a:lnTo>
                  <a:pt x="3154" y="8113"/>
                </a:lnTo>
                <a:lnTo>
                  <a:pt x="3189" y="8263"/>
                </a:lnTo>
                <a:lnTo>
                  <a:pt x="3215" y="8372"/>
                </a:lnTo>
                <a:lnTo>
                  <a:pt x="3244" y="8482"/>
                </a:lnTo>
                <a:lnTo>
                  <a:pt x="3275" y="8597"/>
                </a:lnTo>
                <a:lnTo>
                  <a:pt x="3308" y="8713"/>
                </a:lnTo>
                <a:lnTo>
                  <a:pt x="3343" y="8832"/>
                </a:lnTo>
                <a:lnTo>
                  <a:pt x="3380" y="8954"/>
                </a:lnTo>
                <a:lnTo>
                  <a:pt x="3419" y="9078"/>
                </a:lnTo>
                <a:lnTo>
                  <a:pt x="3462" y="9204"/>
                </a:lnTo>
                <a:lnTo>
                  <a:pt x="3506" y="9332"/>
                </a:lnTo>
                <a:lnTo>
                  <a:pt x="3551" y="9462"/>
                </a:lnTo>
                <a:lnTo>
                  <a:pt x="3599" y="9592"/>
                </a:lnTo>
                <a:lnTo>
                  <a:pt x="3649" y="9725"/>
                </a:lnTo>
                <a:lnTo>
                  <a:pt x="3702" y="9858"/>
                </a:lnTo>
                <a:lnTo>
                  <a:pt x="3757" y="9993"/>
                </a:lnTo>
                <a:lnTo>
                  <a:pt x="3813" y="10128"/>
                </a:lnTo>
                <a:lnTo>
                  <a:pt x="3872" y="10264"/>
                </a:lnTo>
                <a:lnTo>
                  <a:pt x="3932" y="10400"/>
                </a:lnTo>
                <a:lnTo>
                  <a:pt x="3995" y="10536"/>
                </a:lnTo>
                <a:lnTo>
                  <a:pt x="4061" y="10672"/>
                </a:lnTo>
                <a:lnTo>
                  <a:pt x="4128" y="10809"/>
                </a:lnTo>
                <a:lnTo>
                  <a:pt x="4197" y="10944"/>
                </a:lnTo>
                <a:lnTo>
                  <a:pt x="4269" y="11080"/>
                </a:lnTo>
                <a:lnTo>
                  <a:pt x="4343" y="11214"/>
                </a:lnTo>
                <a:lnTo>
                  <a:pt x="4418" y="11349"/>
                </a:lnTo>
                <a:lnTo>
                  <a:pt x="4496" y="11481"/>
                </a:lnTo>
                <a:lnTo>
                  <a:pt x="4577" y="11613"/>
                </a:lnTo>
                <a:lnTo>
                  <a:pt x="4658" y="11742"/>
                </a:lnTo>
                <a:lnTo>
                  <a:pt x="4742" y="11871"/>
                </a:lnTo>
                <a:lnTo>
                  <a:pt x="4828" y="11997"/>
                </a:lnTo>
                <a:lnTo>
                  <a:pt x="4917" y="12122"/>
                </a:lnTo>
                <a:lnTo>
                  <a:pt x="5007" y="12244"/>
                </a:lnTo>
                <a:lnTo>
                  <a:pt x="5100" y="12363"/>
                </a:lnTo>
                <a:lnTo>
                  <a:pt x="4848" y="12421"/>
                </a:lnTo>
                <a:lnTo>
                  <a:pt x="4601" y="12481"/>
                </a:lnTo>
                <a:lnTo>
                  <a:pt x="4359" y="12544"/>
                </a:lnTo>
                <a:lnTo>
                  <a:pt x="4123" y="12609"/>
                </a:lnTo>
                <a:lnTo>
                  <a:pt x="3892" y="12678"/>
                </a:lnTo>
                <a:lnTo>
                  <a:pt x="3668" y="12748"/>
                </a:lnTo>
                <a:lnTo>
                  <a:pt x="3450" y="12819"/>
                </a:lnTo>
                <a:lnTo>
                  <a:pt x="3239" y="12892"/>
                </a:lnTo>
                <a:lnTo>
                  <a:pt x="3033" y="12967"/>
                </a:lnTo>
                <a:lnTo>
                  <a:pt x="2835" y="13041"/>
                </a:lnTo>
                <a:lnTo>
                  <a:pt x="2643" y="13116"/>
                </a:lnTo>
                <a:lnTo>
                  <a:pt x="2458" y="13191"/>
                </a:lnTo>
                <a:lnTo>
                  <a:pt x="2280" y="13267"/>
                </a:lnTo>
                <a:lnTo>
                  <a:pt x="2110" y="13341"/>
                </a:lnTo>
                <a:lnTo>
                  <a:pt x="1946" y="13415"/>
                </a:lnTo>
                <a:lnTo>
                  <a:pt x="1790" y="13488"/>
                </a:lnTo>
                <a:lnTo>
                  <a:pt x="1642" y="13558"/>
                </a:lnTo>
                <a:lnTo>
                  <a:pt x="1502" y="13627"/>
                </a:lnTo>
                <a:lnTo>
                  <a:pt x="1370" y="13693"/>
                </a:lnTo>
                <a:lnTo>
                  <a:pt x="1245" y="13758"/>
                </a:lnTo>
                <a:lnTo>
                  <a:pt x="1130" y="13820"/>
                </a:lnTo>
                <a:lnTo>
                  <a:pt x="1023" y="13878"/>
                </a:lnTo>
                <a:lnTo>
                  <a:pt x="923" y="13933"/>
                </a:lnTo>
                <a:lnTo>
                  <a:pt x="834" y="13984"/>
                </a:lnTo>
                <a:lnTo>
                  <a:pt x="753" y="14031"/>
                </a:lnTo>
                <a:lnTo>
                  <a:pt x="680" y="14074"/>
                </a:lnTo>
                <a:lnTo>
                  <a:pt x="618" y="14112"/>
                </a:lnTo>
                <a:lnTo>
                  <a:pt x="564" y="14145"/>
                </a:lnTo>
                <a:lnTo>
                  <a:pt x="486" y="14194"/>
                </a:lnTo>
                <a:lnTo>
                  <a:pt x="448" y="14219"/>
                </a:lnTo>
                <a:lnTo>
                  <a:pt x="413" y="14243"/>
                </a:lnTo>
                <a:lnTo>
                  <a:pt x="380" y="14267"/>
                </a:lnTo>
                <a:lnTo>
                  <a:pt x="349" y="14294"/>
                </a:lnTo>
                <a:lnTo>
                  <a:pt x="319" y="14321"/>
                </a:lnTo>
                <a:lnTo>
                  <a:pt x="290" y="14349"/>
                </a:lnTo>
                <a:lnTo>
                  <a:pt x="262" y="14378"/>
                </a:lnTo>
                <a:lnTo>
                  <a:pt x="236" y="14408"/>
                </a:lnTo>
                <a:lnTo>
                  <a:pt x="211" y="14439"/>
                </a:lnTo>
                <a:lnTo>
                  <a:pt x="187" y="14471"/>
                </a:lnTo>
                <a:lnTo>
                  <a:pt x="165" y="14504"/>
                </a:lnTo>
                <a:lnTo>
                  <a:pt x="144" y="14537"/>
                </a:lnTo>
                <a:lnTo>
                  <a:pt x="123" y="14572"/>
                </a:lnTo>
                <a:lnTo>
                  <a:pt x="105" y="14607"/>
                </a:lnTo>
                <a:lnTo>
                  <a:pt x="88" y="14643"/>
                </a:lnTo>
                <a:lnTo>
                  <a:pt x="73" y="14679"/>
                </a:lnTo>
                <a:lnTo>
                  <a:pt x="59" y="14715"/>
                </a:lnTo>
                <a:lnTo>
                  <a:pt x="46" y="14753"/>
                </a:lnTo>
                <a:lnTo>
                  <a:pt x="35" y="14790"/>
                </a:lnTo>
                <a:lnTo>
                  <a:pt x="26" y="14828"/>
                </a:lnTo>
                <a:lnTo>
                  <a:pt x="18" y="14868"/>
                </a:lnTo>
                <a:lnTo>
                  <a:pt x="11" y="14907"/>
                </a:lnTo>
                <a:lnTo>
                  <a:pt x="6" y="14946"/>
                </a:lnTo>
                <a:lnTo>
                  <a:pt x="3" y="14985"/>
                </a:lnTo>
                <a:lnTo>
                  <a:pt x="1" y="15025"/>
                </a:lnTo>
                <a:lnTo>
                  <a:pt x="0" y="15065"/>
                </a:lnTo>
                <a:lnTo>
                  <a:pt x="1" y="15106"/>
                </a:lnTo>
                <a:lnTo>
                  <a:pt x="4" y="15145"/>
                </a:lnTo>
                <a:lnTo>
                  <a:pt x="9" y="15185"/>
                </a:lnTo>
                <a:lnTo>
                  <a:pt x="15" y="15225"/>
                </a:lnTo>
                <a:lnTo>
                  <a:pt x="23" y="15265"/>
                </a:lnTo>
                <a:lnTo>
                  <a:pt x="32" y="15305"/>
                </a:lnTo>
                <a:lnTo>
                  <a:pt x="43" y="15345"/>
                </a:lnTo>
                <a:lnTo>
                  <a:pt x="56" y="15385"/>
                </a:lnTo>
                <a:lnTo>
                  <a:pt x="70" y="15423"/>
                </a:lnTo>
                <a:lnTo>
                  <a:pt x="86" y="15461"/>
                </a:lnTo>
                <a:lnTo>
                  <a:pt x="103" y="15497"/>
                </a:lnTo>
                <a:lnTo>
                  <a:pt x="121" y="15533"/>
                </a:lnTo>
                <a:lnTo>
                  <a:pt x="142" y="15568"/>
                </a:lnTo>
                <a:lnTo>
                  <a:pt x="163" y="15602"/>
                </a:lnTo>
                <a:lnTo>
                  <a:pt x="186" y="15635"/>
                </a:lnTo>
                <a:lnTo>
                  <a:pt x="209" y="15667"/>
                </a:lnTo>
                <a:lnTo>
                  <a:pt x="234" y="15698"/>
                </a:lnTo>
                <a:lnTo>
                  <a:pt x="260" y="15728"/>
                </a:lnTo>
                <a:lnTo>
                  <a:pt x="287" y="15757"/>
                </a:lnTo>
                <a:lnTo>
                  <a:pt x="315" y="15784"/>
                </a:lnTo>
                <a:lnTo>
                  <a:pt x="344" y="15811"/>
                </a:lnTo>
                <a:lnTo>
                  <a:pt x="374" y="15836"/>
                </a:lnTo>
                <a:lnTo>
                  <a:pt x="405" y="15860"/>
                </a:lnTo>
                <a:lnTo>
                  <a:pt x="438" y="15883"/>
                </a:lnTo>
                <a:lnTo>
                  <a:pt x="471" y="15904"/>
                </a:lnTo>
                <a:lnTo>
                  <a:pt x="505" y="15926"/>
                </a:lnTo>
                <a:lnTo>
                  <a:pt x="540" y="15944"/>
                </a:lnTo>
                <a:lnTo>
                  <a:pt x="575" y="15962"/>
                </a:lnTo>
                <a:lnTo>
                  <a:pt x="611" y="15978"/>
                </a:lnTo>
                <a:lnTo>
                  <a:pt x="647" y="15993"/>
                </a:lnTo>
                <a:lnTo>
                  <a:pt x="685" y="16006"/>
                </a:lnTo>
                <a:lnTo>
                  <a:pt x="724" y="16018"/>
                </a:lnTo>
                <a:lnTo>
                  <a:pt x="762" y="16029"/>
                </a:lnTo>
                <a:lnTo>
                  <a:pt x="801" y="16037"/>
                </a:lnTo>
                <a:lnTo>
                  <a:pt x="841" y="16045"/>
                </a:lnTo>
                <a:lnTo>
                  <a:pt x="881" y="16050"/>
                </a:lnTo>
                <a:lnTo>
                  <a:pt x="921" y="16055"/>
                </a:lnTo>
                <a:lnTo>
                  <a:pt x="962" y="16057"/>
                </a:lnTo>
                <a:lnTo>
                  <a:pt x="1004" y="16058"/>
                </a:lnTo>
                <a:lnTo>
                  <a:pt x="15054" y="16058"/>
                </a:lnTo>
                <a:lnTo>
                  <a:pt x="15096" y="16057"/>
                </a:lnTo>
                <a:lnTo>
                  <a:pt x="15137" y="16055"/>
                </a:lnTo>
                <a:lnTo>
                  <a:pt x="15177" y="16050"/>
                </a:lnTo>
                <a:lnTo>
                  <a:pt x="15217" y="16045"/>
                </a:lnTo>
                <a:lnTo>
                  <a:pt x="15257" y="16037"/>
                </a:lnTo>
                <a:lnTo>
                  <a:pt x="15296" y="16029"/>
                </a:lnTo>
                <a:lnTo>
                  <a:pt x="15334" y="16018"/>
                </a:lnTo>
                <a:lnTo>
                  <a:pt x="15373" y="16006"/>
                </a:lnTo>
                <a:lnTo>
                  <a:pt x="15411" y="15993"/>
                </a:lnTo>
                <a:lnTo>
                  <a:pt x="15447" y="15978"/>
                </a:lnTo>
                <a:lnTo>
                  <a:pt x="15483" y="15962"/>
                </a:lnTo>
                <a:lnTo>
                  <a:pt x="15519" y="15944"/>
                </a:lnTo>
                <a:lnTo>
                  <a:pt x="15553" y="15926"/>
                </a:lnTo>
                <a:lnTo>
                  <a:pt x="15587" y="15904"/>
                </a:lnTo>
                <a:lnTo>
                  <a:pt x="15620" y="15883"/>
                </a:lnTo>
                <a:lnTo>
                  <a:pt x="15653" y="15860"/>
                </a:lnTo>
                <a:lnTo>
                  <a:pt x="15684" y="15836"/>
                </a:lnTo>
                <a:lnTo>
                  <a:pt x="15714" y="15811"/>
                </a:lnTo>
                <a:lnTo>
                  <a:pt x="15743" y="15784"/>
                </a:lnTo>
                <a:lnTo>
                  <a:pt x="15771" y="15757"/>
                </a:lnTo>
                <a:lnTo>
                  <a:pt x="15798" y="15728"/>
                </a:lnTo>
                <a:lnTo>
                  <a:pt x="15824" y="15698"/>
                </a:lnTo>
                <a:lnTo>
                  <a:pt x="15849" y="15667"/>
                </a:lnTo>
                <a:lnTo>
                  <a:pt x="15872" y="15635"/>
                </a:lnTo>
                <a:lnTo>
                  <a:pt x="15895" y="15602"/>
                </a:lnTo>
                <a:lnTo>
                  <a:pt x="15916" y="15568"/>
                </a:lnTo>
                <a:lnTo>
                  <a:pt x="15937" y="15533"/>
                </a:lnTo>
                <a:lnTo>
                  <a:pt x="15955" y="15497"/>
                </a:lnTo>
                <a:lnTo>
                  <a:pt x="15972" y="15461"/>
                </a:lnTo>
                <a:lnTo>
                  <a:pt x="15988" y="15423"/>
                </a:lnTo>
                <a:lnTo>
                  <a:pt x="16002" y="15385"/>
                </a:lnTo>
                <a:lnTo>
                  <a:pt x="16015" y="15345"/>
                </a:lnTo>
                <a:lnTo>
                  <a:pt x="16026" y="15305"/>
                </a:lnTo>
                <a:lnTo>
                  <a:pt x="16035" y="15265"/>
                </a:lnTo>
                <a:lnTo>
                  <a:pt x="16043" y="15225"/>
                </a:lnTo>
                <a:lnTo>
                  <a:pt x="16049" y="15185"/>
                </a:lnTo>
                <a:lnTo>
                  <a:pt x="16054" y="15145"/>
                </a:lnTo>
                <a:lnTo>
                  <a:pt x="16057" y="15106"/>
                </a:lnTo>
                <a:lnTo>
                  <a:pt x="16058" y="15065"/>
                </a:lnTo>
                <a:lnTo>
                  <a:pt x="16057" y="15025"/>
                </a:lnTo>
                <a:lnTo>
                  <a:pt x="16056" y="14985"/>
                </a:lnTo>
                <a:lnTo>
                  <a:pt x="16052" y="14946"/>
                </a:lnTo>
                <a:lnTo>
                  <a:pt x="16047" y="14907"/>
                </a:lnTo>
                <a:lnTo>
                  <a:pt x="16040" y="14868"/>
                </a:lnTo>
                <a:lnTo>
                  <a:pt x="16032" y="14828"/>
                </a:lnTo>
                <a:lnTo>
                  <a:pt x="16023" y="14790"/>
                </a:lnTo>
                <a:lnTo>
                  <a:pt x="16012" y="14753"/>
                </a:lnTo>
                <a:lnTo>
                  <a:pt x="15999" y="14715"/>
                </a:lnTo>
                <a:lnTo>
                  <a:pt x="15985" y="14679"/>
                </a:lnTo>
                <a:lnTo>
                  <a:pt x="15970" y="14643"/>
                </a:lnTo>
                <a:lnTo>
                  <a:pt x="15953" y="14607"/>
                </a:lnTo>
                <a:lnTo>
                  <a:pt x="15935" y="14572"/>
                </a:lnTo>
                <a:lnTo>
                  <a:pt x="15914" y="14537"/>
                </a:lnTo>
                <a:lnTo>
                  <a:pt x="15893" y="14504"/>
                </a:lnTo>
                <a:lnTo>
                  <a:pt x="15871" y="14471"/>
                </a:lnTo>
                <a:lnTo>
                  <a:pt x="15847" y="14439"/>
                </a:lnTo>
                <a:lnTo>
                  <a:pt x="15822" y="14408"/>
                </a:lnTo>
                <a:lnTo>
                  <a:pt x="15796" y="14378"/>
                </a:lnTo>
                <a:lnTo>
                  <a:pt x="15768" y="14349"/>
                </a:lnTo>
                <a:lnTo>
                  <a:pt x="15739" y="14321"/>
                </a:lnTo>
                <a:lnTo>
                  <a:pt x="15709" y="14294"/>
                </a:lnTo>
                <a:lnTo>
                  <a:pt x="15678" y="14267"/>
                </a:lnTo>
                <a:lnTo>
                  <a:pt x="15645" y="14243"/>
                </a:lnTo>
                <a:lnTo>
                  <a:pt x="15610" y="14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1535162" y="3709033"/>
            <a:ext cx="593485" cy="445798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3" name="Group 32"/>
          <p:cNvGrpSpPr/>
          <p:nvPr/>
        </p:nvGrpSpPr>
        <p:grpSpPr>
          <a:xfrm>
            <a:off x="2657125" y="4759781"/>
            <a:ext cx="594853" cy="501865"/>
            <a:chOff x="3714750" y="2139950"/>
            <a:chExt cx="690563" cy="582613"/>
          </a:xfrm>
          <a:solidFill>
            <a:schemeClr val="bg1"/>
          </a:solidFill>
        </p:grpSpPr>
        <p:sp>
          <p:nvSpPr>
            <p:cNvPr id="34" name="Freeform 68"/>
            <p:cNvSpPr>
              <a:spLocks noEditPoints="1"/>
            </p:cNvSpPr>
            <p:nvPr/>
          </p:nvSpPr>
          <p:spPr bwMode="auto">
            <a:xfrm>
              <a:off x="3887788" y="2290763"/>
              <a:ext cx="344488" cy="346075"/>
            </a:xfrm>
            <a:custGeom>
              <a:avLst/>
              <a:gdLst>
                <a:gd name="T0" fmla="*/ 5872 w 8047"/>
                <a:gd name="T1" fmla="*/ 6409 h 8046"/>
                <a:gd name="T2" fmla="*/ 5238 w 8047"/>
                <a:gd name="T3" fmla="*/ 6786 h 8046"/>
                <a:gd name="T4" fmla="*/ 4543 w 8047"/>
                <a:gd name="T5" fmla="*/ 6995 h 8046"/>
                <a:gd name="T6" fmla="*/ 3820 w 8047"/>
                <a:gd name="T7" fmla="*/ 7033 h 8046"/>
                <a:gd name="T8" fmla="*/ 3106 w 8047"/>
                <a:gd name="T9" fmla="*/ 6898 h 8046"/>
                <a:gd name="T10" fmla="*/ 2431 w 8047"/>
                <a:gd name="T11" fmla="*/ 6587 h 8046"/>
                <a:gd name="T12" fmla="*/ 1836 w 8047"/>
                <a:gd name="T13" fmla="*/ 6102 h 8046"/>
                <a:gd name="T14" fmla="*/ 1391 w 8047"/>
                <a:gd name="T15" fmla="*/ 5499 h 8046"/>
                <a:gd name="T16" fmla="*/ 1113 w 8047"/>
                <a:gd name="T17" fmla="*/ 4824 h 8046"/>
                <a:gd name="T18" fmla="*/ 1007 w 8047"/>
                <a:gd name="T19" fmla="*/ 4110 h 8046"/>
                <a:gd name="T20" fmla="*/ 1073 w 8047"/>
                <a:gd name="T21" fmla="*/ 3388 h 8046"/>
                <a:gd name="T22" fmla="*/ 1314 w 8047"/>
                <a:gd name="T23" fmla="*/ 2694 h 8046"/>
                <a:gd name="T24" fmla="*/ 1733 w 8047"/>
                <a:gd name="T25" fmla="*/ 2059 h 8046"/>
                <a:gd name="T26" fmla="*/ 2295 w 8047"/>
                <a:gd name="T27" fmla="*/ 1548 h 8046"/>
                <a:gd name="T28" fmla="*/ 2945 w 8047"/>
                <a:gd name="T29" fmla="*/ 1204 h 8046"/>
                <a:gd name="T30" fmla="*/ 3647 w 8047"/>
                <a:gd name="T31" fmla="*/ 1029 h 8046"/>
                <a:gd name="T32" fmla="*/ 4371 w 8047"/>
                <a:gd name="T33" fmla="*/ 1025 h 8046"/>
                <a:gd name="T34" fmla="*/ 5081 w 8047"/>
                <a:gd name="T35" fmla="*/ 1196 h 8046"/>
                <a:gd name="T36" fmla="*/ 5743 w 8047"/>
                <a:gd name="T37" fmla="*/ 1543 h 8046"/>
                <a:gd name="T38" fmla="*/ 6314 w 8047"/>
                <a:gd name="T39" fmla="*/ 2057 h 8046"/>
                <a:gd name="T40" fmla="*/ 6724 w 8047"/>
                <a:gd name="T41" fmla="*/ 2677 h 8046"/>
                <a:gd name="T42" fmla="*/ 6968 w 8047"/>
                <a:gd name="T43" fmla="*/ 3362 h 8046"/>
                <a:gd name="T44" fmla="*/ 7040 w 8047"/>
                <a:gd name="T45" fmla="*/ 4081 h 8046"/>
                <a:gd name="T46" fmla="*/ 6940 w 8047"/>
                <a:gd name="T47" fmla="*/ 4799 h 8046"/>
                <a:gd name="T48" fmla="*/ 6663 w 8047"/>
                <a:gd name="T49" fmla="*/ 5485 h 8046"/>
                <a:gd name="T50" fmla="*/ 4024 w 8047"/>
                <a:gd name="T51" fmla="*/ 0 h 8046"/>
                <a:gd name="T52" fmla="*/ 3018 w 8047"/>
                <a:gd name="T53" fmla="*/ 125 h 8046"/>
                <a:gd name="T54" fmla="*/ 2105 w 8047"/>
                <a:gd name="T55" fmla="*/ 485 h 8046"/>
                <a:gd name="T56" fmla="*/ 1318 w 8047"/>
                <a:gd name="T57" fmla="*/ 1044 h 8046"/>
                <a:gd name="T58" fmla="*/ 687 w 8047"/>
                <a:gd name="T59" fmla="*/ 1773 h 8046"/>
                <a:gd name="T60" fmla="*/ 243 w 8047"/>
                <a:gd name="T61" fmla="*/ 2639 h 8046"/>
                <a:gd name="T62" fmla="*/ 20 w 8047"/>
                <a:gd name="T63" fmla="*/ 3611 h 8046"/>
                <a:gd name="T64" fmla="*/ 46 w 8047"/>
                <a:gd name="T65" fmla="*/ 4636 h 8046"/>
                <a:gd name="T66" fmla="*/ 316 w 8047"/>
                <a:gd name="T67" fmla="*/ 5590 h 8046"/>
                <a:gd name="T68" fmla="*/ 798 w 8047"/>
                <a:gd name="T69" fmla="*/ 6431 h 8046"/>
                <a:gd name="T70" fmla="*/ 1463 w 8047"/>
                <a:gd name="T71" fmla="*/ 7128 h 8046"/>
                <a:gd name="T72" fmla="*/ 2278 w 8047"/>
                <a:gd name="T73" fmla="*/ 7650 h 8046"/>
                <a:gd name="T74" fmla="*/ 3212 w 8047"/>
                <a:gd name="T75" fmla="*/ 7965 h 8046"/>
                <a:gd name="T76" fmla="*/ 4231 w 8047"/>
                <a:gd name="T77" fmla="*/ 8041 h 8046"/>
                <a:gd name="T78" fmla="*/ 5220 w 8047"/>
                <a:gd name="T79" fmla="*/ 7866 h 8046"/>
                <a:gd name="T80" fmla="*/ 6110 w 8047"/>
                <a:gd name="T81" fmla="*/ 7464 h 8046"/>
                <a:gd name="T82" fmla="*/ 6868 w 8047"/>
                <a:gd name="T83" fmla="*/ 6868 h 8046"/>
                <a:gd name="T84" fmla="*/ 7465 w 8047"/>
                <a:gd name="T85" fmla="*/ 6110 h 8046"/>
                <a:gd name="T86" fmla="*/ 7866 w 8047"/>
                <a:gd name="T87" fmla="*/ 5220 h 8046"/>
                <a:gd name="T88" fmla="*/ 8042 w 8047"/>
                <a:gd name="T89" fmla="*/ 4230 h 8046"/>
                <a:gd name="T90" fmla="*/ 7966 w 8047"/>
                <a:gd name="T91" fmla="*/ 3212 h 8046"/>
                <a:gd name="T92" fmla="*/ 7650 w 8047"/>
                <a:gd name="T93" fmla="*/ 2278 h 8046"/>
                <a:gd name="T94" fmla="*/ 7128 w 8047"/>
                <a:gd name="T95" fmla="*/ 1463 h 8046"/>
                <a:gd name="T96" fmla="*/ 6431 w 8047"/>
                <a:gd name="T97" fmla="*/ 798 h 8046"/>
                <a:gd name="T98" fmla="*/ 5590 w 8047"/>
                <a:gd name="T99" fmla="*/ 316 h 8046"/>
                <a:gd name="T100" fmla="*/ 4636 w 8047"/>
                <a:gd name="T101" fmla="*/ 46 h 8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47" h="8046">
                  <a:moveTo>
                    <a:pt x="6314" y="5986"/>
                  </a:moveTo>
                  <a:lnTo>
                    <a:pt x="6210" y="6102"/>
                  </a:lnTo>
                  <a:lnTo>
                    <a:pt x="6102" y="6210"/>
                  </a:lnTo>
                  <a:lnTo>
                    <a:pt x="5989" y="6313"/>
                  </a:lnTo>
                  <a:lnTo>
                    <a:pt x="5872" y="6409"/>
                  </a:lnTo>
                  <a:lnTo>
                    <a:pt x="5752" y="6497"/>
                  </a:lnTo>
                  <a:lnTo>
                    <a:pt x="5627" y="6580"/>
                  </a:lnTo>
                  <a:lnTo>
                    <a:pt x="5500" y="6655"/>
                  </a:lnTo>
                  <a:lnTo>
                    <a:pt x="5370" y="6724"/>
                  </a:lnTo>
                  <a:lnTo>
                    <a:pt x="5238" y="6786"/>
                  </a:lnTo>
                  <a:lnTo>
                    <a:pt x="5102" y="6842"/>
                  </a:lnTo>
                  <a:lnTo>
                    <a:pt x="4964" y="6890"/>
                  </a:lnTo>
                  <a:lnTo>
                    <a:pt x="4825" y="6933"/>
                  </a:lnTo>
                  <a:lnTo>
                    <a:pt x="4684" y="6967"/>
                  </a:lnTo>
                  <a:lnTo>
                    <a:pt x="4543" y="6995"/>
                  </a:lnTo>
                  <a:lnTo>
                    <a:pt x="4399" y="7017"/>
                  </a:lnTo>
                  <a:lnTo>
                    <a:pt x="4255" y="7031"/>
                  </a:lnTo>
                  <a:lnTo>
                    <a:pt x="4110" y="7039"/>
                  </a:lnTo>
                  <a:lnTo>
                    <a:pt x="3965" y="7039"/>
                  </a:lnTo>
                  <a:lnTo>
                    <a:pt x="3820" y="7033"/>
                  </a:lnTo>
                  <a:lnTo>
                    <a:pt x="3676" y="7020"/>
                  </a:lnTo>
                  <a:lnTo>
                    <a:pt x="3533" y="7000"/>
                  </a:lnTo>
                  <a:lnTo>
                    <a:pt x="3389" y="6973"/>
                  </a:lnTo>
                  <a:lnTo>
                    <a:pt x="3247" y="6940"/>
                  </a:lnTo>
                  <a:lnTo>
                    <a:pt x="3106" y="6898"/>
                  </a:lnTo>
                  <a:lnTo>
                    <a:pt x="2966" y="6850"/>
                  </a:lnTo>
                  <a:lnTo>
                    <a:pt x="2829" y="6795"/>
                  </a:lnTo>
                  <a:lnTo>
                    <a:pt x="2695" y="6732"/>
                  </a:lnTo>
                  <a:lnTo>
                    <a:pt x="2562" y="6663"/>
                  </a:lnTo>
                  <a:lnTo>
                    <a:pt x="2431" y="6587"/>
                  </a:lnTo>
                  <a:lnTo>
                    <a:pt x="2304" y="6503"/>
                  </a:lnTo>
                  <a:lnTo>
                    <a:pt x="2181" y="6412"/>
                  </a:lnTo>
                  <a:lnTo>
                    <a:pt x="2060" y="6314"/>
                  </a:lnTo>
                  <a:lnTo>
                    <a:pt x="1944" y="6209"/>
                  </a:lnTo>
                  <a:lnTo>
                    <a:pt x="1836" y="6102"/>
                  </a:lnTo>
                  <a:lnTo>
                    <a:pt x="1733" y="5988"/>
                  </a:lnTo>
                  <a:lnTo>
                    <a:pt x="1637" y="5871"/>
                  </a:lnTo>
                  <a:lnTo>
                    <a:pt x="1549" y="5751"/>
                  </a:lnTo>
                  <a:lnTo>
                    <a:pt x="1466" y="5627"/>
                  </a:lnTo>
                  <a:lnTo>
                    <a:pt x="1391" y="5499"/>
                  </a:lnTo>
                  <a:lnTo>
                    <a:pt x="1322" y="5369"/>
                  </a:lnTo>
                  <a:lnTo>
                    <a:pt x="1260" y="5237"/>
                  </a:lnTo>
                  <a:lnTo>
                    <a:pt x="1204" y="5101"/>
                  </a:lnTo>
                  <a:lnTo>
                    <a:pt x="1156" y="4964"/>
                  </a:lnTo>
                  <a:lnTo>
                    <a:pt x="1113" y="4824"/>
                  </a:lnTo>
                  <a:lnTo>
                    <a:pt x="1079" y="4683"/>
                  </a:lnTo>
                  <a:lnTo>
                    <a:pt x="1050" y="4542"/>
                  </a:lnTo>
                  <a:lnTo>
                    <a:pt x="1029" y="4399"/>
                  </a:lnTo>
                  <a:lnTo>
                    <a:pt x="1015" y="4254"/>
                  </a:lnTo>
                  <a:lnTo>
                    <a:pt x="1007" y="4110"/>
                  </a:lnTo>
                  <a:lnTo>
                    <a:pt x="1006" y="3965"/>
                  </a:lnTo>
                  <a:lnTo>
                    <a:pt x="1013" y="3820"/>
                  </a:lnTo>
                  <a:lnTo>
                    <a:pt x="1026" y="3675"/>
                  </a:lnTo>
                  <a:lnTo>
                    <a:pt x="1046" y="3532"/>
                  </a:lnTo>
                  <a:lnTo>
                    <a:pt x="1073" y="3388"/>
                  </a:lnTo>
                  <a:lnTo>
                    <a:pt x="1107" y="3246"/>
                  </a:lnTo>
                  <a:lnTo>
                    <a:pt x="1149" y="3105"/>
                  </a:lnTo>
                  <a:lnTo>
                    <a:pt x="1197" y="2966"/>
                  </a:lnTo>
                  <a:lnTo>
                    <a:pt x="1251" y="2828"/>
                  </a:lnTo>
                  <a:lnTo>
                    <a:pt x="1314" y="2694"/>
                  </a:lnTo>
                  <a:lnTo>
                    <a:pt x="1384" y="2561"/>
                  </a:lnTo>
                  <a:lnTo>
                    <a:pt x="1460" y="2430"/>
                  </a:lnTo>
                  <a:lnTo>
                    <a:pt x="1544" y="2303"/>
                  </a:lnTo>
                  <a:lnTo>
                    <a:pt x="1634" y="2180"/>
                  </a:lnTo>
                  <a:lnTo>
                    <a:pt x="1733" y="2059"/>
                  </a:lnTo>
                  <a:lnTo>
                    <a:pt x="1837" y="1943"/>
                  </a:lnTo>
                  <a:lnTo>
                    <a:pt x="1945" y="1835"/>
                  </a:lnTo>
                  <a:lnTo>
                    <a:pt x="2058" y="1732"/>
                  </a:lnTo>
                  <a:lnTo>
                    <a:pt x="2175" y="1637"/>
                  </a:lnTo>
                  <a:lnTo>
                    <a:pt x="2295" y="1548"/>
                  </a:lnTo>
                  <a:lnTo>
                    <a:pt x="2419" y="1465"/>
                  </a:lnTo>
                  <a:lnTo>
                    <a:pt x="2547" y="1390"/>
                  </a:lnTo>
                  <a:lnTo>
                    <a:pt x="2677" y="1322"/>
                  </a:lnTo>
                  <a:lnTo>
                    <a:pt x="2809" y="1259"/>
                  </a:lnTo>
                  <a:lnTo>
                    <a:pt x="2945" y="1204"/>
                  </a:lnTo>
                  <a:lnTo>
                    <a:pt x="3082" y="1156"/>
                  </a:lnTo>
                  <a:lnTo>
                    <a:pt x="3222" y="1113"/>
                  </a:lnTo>
                  <a:lnTo>
                    <a:pt x="3363" y="1078"/>
                  </a:lnTo>
                  <a:lnTo>
                    <a:pt x="3504" y="1050"/>
                  </a:lnTo>
                  <a:lnTo>
                    <a:pt x="3647" y="1029"/>
                  </a:lnTo>
                  <a:lnTo>
                    <a:pt x="3792" y="1014"/>
                  </a:lnTo>
                  <a:lnTo>
                    <a:pt x="3936" y="1007"/>
                  </a:lnTo>
                  <a:lnTo>
                    <a:pt x="4081" y="1006"/>
                  </a:lnTo>
                  <a:lnTo>
                    <a:pt x="4226" y="1012"/>
                  </a:lnTo>
                  <a:lnTo>
                    <a:pt x="4371" y="1025"/>
                  </a:lnTo>
                  <a:lnTo>
                    <a:pt x="4514" y="1045"/>
                  </a:lnTo>
                  <a:lnTo>
                    <a:pt x="4658" y="1072"/>
                  </a:lnTo>
                  <a:lnTo>
                    <a:pt x="4800" y="1106"/>
                  </a:lnTo>
                  <a:lnTo>
                    <a:pt x="4941" y="1148"/>
                  </a:lnTo>
                  <a:lnTo>
                    <a:pt x="5081" y="1196"/>
                  </a:lnTo>
                  <a:lnTo>
                    <a:pt x="5218" y="1251"/>
                  </a:lnTo>
                  <a:lnTo>
                    <a:pt x="5353" y="1313"/>
                  </a:lnTo>
                  <a:lnTo>
                    <a:pt x="5486" y="1383"/>
                  </a:lnTo>
                  <a:lnTo>
                    <a:pt x="5616" y="1459"/>
                  </a:lnTo>
                  <a:lnTo>
                    <a:pt x="5743" y="1543"/>
                  </a:lnTo>
                  <a:lnTo>
                    <a:pt x="5866" y="1633"/>
                  </a:lnTo>
                  <a:lnTo>
                    <a:pt x="5987" y="1732"/>
                  </a:lnTo>
                  <a:lnTo>
                    <a:pt x="6103" y="1836"/>
                  </a:lnTo>
                  <a:lnTo>
                    <a:pt x="6211" y="1944"/>
                  </a:lnTo>
                  <a:lnTo>
                    <a:pt x="6314" y="2057"/>
                  </a:lnTo>
                  <a:lnTo>
                    <a:pt x="6409" y="2174"/>
                  </a:lnTo>
                  <a:lnTo>
                    <a:pt x="6498" y="2294"/>
                  </a:lnTo>
                  <a:lnTo>
                    <a:pt x="6581" y="2419"/>
                  </a:lnTo>
                  <a:lnTo>
                    <a:pt x="6656" y="2546"/>
                  </a:lnTo>
                  <a:lnTo>
                    <a:pt x="6724" y="2677"/>
                  </a:lnTo>
                  <a:lnTo>
                    <a:pt x="6787" y="2809"/>
                  </a:lnTo>
                  <a:lnTo>
                    <a:pt x="6842" y="2944"/>
                  </a:lnTo>
                  <a:lnTo>
                    <a:pt x="6890" y="3082"/>
                  </a:lnTo>
                  <a:lnTo>
                    <a:pt x="6933" y="3221"/>
                  </a:lnTo>
                  <a:lnTo>
                    <a:pt x="6968" y="3362"/>
                  </a:lnTo>
                  <a:lnTo>
                    <a:pt x="6996" y="3503"/>
                  </a:lnTo>
                  <a:lnTo>
                    <a:pt x="7017" y="3647"/>
                  </a:lnTo>
                  <a:lnTo>
                    <a:pt x="7032" y="3791"/>
                  </a:lnTo>
                  <a:lnTo>
                    <a:pt x="7039" y="3936"/>
                  </a:lnTo>
                  <a:lnTo>
                    <a:pt x="7040" y="4081"/>
                  </a:lnTo>
                  <a:lnTo>
                    <a:pt x="7034" y="4226"/>
                  </a:lnTo>
                  <a:lnTo>
                    <a:pt x="7021" y="4369"/>
                  </a:lnTo>
                  <a:lnTo>
                    <a:pt x="7001" y="4514"/>
                  </a:lnTo>
                  <a:lnTo>
                    <a:pt x="6974" y="4657"/>
                  </a:lnTo>
                  <a:lnTo>
                    <a:pt x="6940" y="4799"/>
                  </a:lnTo>
                  <a:lnTo>
                    <a:pt x="6898" y="4940"/>
                  </a:lnTo>
                  <a:lnTo>
                    <a:pt x="6850" y="5080"/>
                  </a:lnTo>
                  <a:lnTo>
                    <a:pt x="6795" y="5216"/>
                  </a:lnTo>
                  <a:lnTo>
                    <a:pt x="6732" y="5352"/>
                  </a:lnTo>
                  <a:lnTo>
                    <a:pt x="6663" y="5485"/>
                  </a:lnTo>
                  <a:lnTo>
                    <a:pt x="6587" y="5615"/>
                  </a:lnTo>
                  <a:lnTo>
                    <a:pt x="6503" y="5742"/>
                  </a:lnTo>
                  <a:lnTo>
                    <a:pt x="6413" y="5866"/>
                  </a:lnTo>
                  <a:lnTo>
                    <a:pt x="6314" y="5986"/>
                  </a:lnTo>
                  <a:close/>
                  <a:moveTo>
                    <a:pt x="4024" y="0"/>
                  </a:moveTo>
                  <a:lnTo>
                    <a:pt x="3816" y="5"/>
                  </a:lnTo>
                  <a:lnTo>
                    <a:pt x="3612" y="20"/>
                  </a:lnTo>
                  <a:lnTo>
                    <a:pt x="3410" y="46"/>
                  </a:lnTo>
                  <a:lnTo>
                    <a:pt x="3212" y="81"/>
                  </a:lnTo>
                  <a:lnTo>
                    <a:pt x="3018" y="125"/>
                  </a:lnTo>
                  <a:lnTo>
                    <a:pt x="2826" y="180"/>
                  </a:lnTo>
                  <a:lnTo>
                    <a:pt x="2639" y="243"/>
                  </a:lnTo>
                  <a:lnTo>
                    <a:pt x="2456" y="316"/>
                  </a:lnTo>
                  <a:lnTo>
                    <a:pt x="2278" y="396"/>
                  </a:lnTo>
                  <a:lnTo>
                    <a:pt x="2105" y="485"/>
                  </a:lnTo>
                  <a:lnTo>
                    <a:pt x="1936" y="582"/>
                  </a:lnTo>
                  <a:lnTo>
                    <a:pt x="1773" y="687"/>
                  </a:lnTo>
                  <a:lnTo>
                    <a:pt x="1615" y="798"/>
                  </a:lnTo>
                  <a:lnTo>
                    <a:pt x="1463" y="918"/>
                  </a:lnTo>
                  <a:lnTo>
                    <a:pt x="1318" y="1044"/>
                  </a:lnTo>
                  <a:lnTo>
                    <a:pt x="1178" y="1178"/>
                  </a:lnTo>
                  <a:lnTo>
                    <a:pt x="1045" y="1318"/>
                  </a:lnTo>
                  <a:lnTo>
                    <a:pt x="918" y="1463"/>
                  </a:lnTo>
                  <a:lnTo>
                    <a:pt x="798" y="1615"/>
                  </a:lnTo>
                  <a:lnTo>
                    <a:pt x="687" y="1773"/>
                  </a:lnTo>
                  <a:lnTo>
                    <a:pt x="582" y="1936"/>
                  </a:lnTo>
                  <a:lnTo>
                    <a:pt x="485" y="2105"/>
                  </a:lnTo>
                  <a:lnTo>
                    <a:pt x="396" y="2278"/>
                  </a:lnTo>
                  <a:lnTo>
                    <a:pt x="316" y="2456"/>
                  </a:lnTo>
                  <a:lnTo>
                    <a:pt x="243" y="2639"/>
                  </a:lnTo>
                  <a:lnTo>
                    <a:pt x="181" y="2826"/>
                  </a:lnTo>
                  <a:lnTo>
                    <a:pt x="126" y="3018"/>
                  </a:lnTo>
                  <a:lnTo>
                    <a:pt x="81" y="3212"/>
                  </a:lnTo>
                  <a:lnTo>
                    <a:pt x="46" y="3410"/>
                  </a:lnTo>
                  <a:lnTo>
                    <a:pt x="20" y="3611"/>
                  </a:lnTo>
                  <a:lnTo>
                    <a:pt x="5" y="3816"/>
                  </a:lnTo>
                  <a:lnTo>
                    <a:pt x="0" y="4022"/>
                  </a:lnTo>
                  <a:lnTo>
                    <a:pt x="5" y="4230"/>
                  </a:lnTo>
                  <a:lnTo>
                    <a:pt x="20" y="4434"/>
                  </a:lnTo>
                  <a:lnTo>
                    <a:pt x="46" y="4636"/>
                  </a:lnTo>
                  <a:lnTo>
                    <a:pt x="81" y="4834"/>
                  </a:lnTo>
                  <a:lnTo>
                    <a:pt x="126" y="5028"/>
                  </a:lnTo>
                  <a:lnTo>
                    <a:pt x="181" y="5220"/>
                  </a:lnTo>
                  <a:lnTo>
                    <a:pt x="243" y="5407"/>
                  </a:lnTo>
                  <a:lnTo>
                    <a:pt x="316" y="5590"/>
                  </a:lnTo>
                  <a:lnTo>
                    <a:pt x="396" y="5768"/>
                  </a:lnTo>
                  <a:lnTo>
                    <a:pt x="485" y="5941"/>
                  </a:lnTo>
                  <a:lnTo>
                    <a:pt x="582" y="6110"/>
                  </a:lnTo>
                  <a:lnTo>
                    <a:pt x="687" y="6273"/>
                  </a:lnTo>
                  <a:lnTo>
                    <a:pt x="798" y="6431"/>
                  </a:lnTo>
                  <a:lnTo>
                    <a:pt x="918" y="6583"/>
                  </a:lnTo>
                  <a:lnTo>
                    <a:pt x="1045" y="6728"/>
                  </a:lnTo>
                  <a:lnTo>
                    <a:pt x="1178" y="6868"/>
                  </a:lnTo>
                  <a:lnTo>
                    <a:pt x="1318" y="7001"/>
                  </a:lnTo>
                  <a:lnTo>
                    <a:pt x="1463" y="7128"/>
                  </a:lnTo>
                  <a:lnTo>
                    <a:pt x="1615" y="7247"/>
                  </a:lnTo>
                  <a:lnTo>
                    <a:pt x="1773" y="7359"/>
                  </a:lnTo>
                  <a:lnTo>
                    <a:pt x="1936" y="7464"/>
                  </a:lnTo>
                  <a:lnTo>
                    <a:pt x="2105" y="7561"/>
                  </a:lnTo>
                  <a:lnTo>
                    <a:pt x="2278" y="7650"/>
                  </a:lnTo>
                  <a:lnTo>
                    <a:pt x="2456" y="7730"/>
                  </a:lnTo>
                  <a:lnTo>
                    <a:pt x="2639" y="7803"/>
                  </a:lnTo>
                  <a:lnTo>
                    <a:pt x="2826" y="7866"/>
                  </a:lnTo>
                  <a:lnTo>
                    <a:pt x="3018" y="7919"/>
                  </a:lnTo>
                  <a:lnTo>
                    <a:pt x="3212" y="7965"/>
                  </a:lnTo>
                  <a:lnTo>
                    <a:pt x="3410" y="8000"/>
                  </a:lnTo>
                  <a:lnTo>
                    <a:pt x="3612" y="8026"/>
                  </a:lnTo>
                  <a:lnTo>
                    <a:pt x="3816" y="8041"/>
                  </a:lnTo>
                  <a:lnTo>
                    <a:pt x="4024" y="8046"/>
                  </a:lnTo>
                  <a:lnTo>
                    <a:pt x="4231" y="8041"/>
                  </a:lnTo>
                  <a:lnTo>
                    <a:pt x="4435" y="8026"/>
                  </a:lnTo>
                  <a:lnTo>
                    <a:pt x="4636" y="8000"/>
                  </a:lnTo>
                  <a:lnTo>
                    <a:pt x="4834" y="7965"/>
                  </a:lnTo>
                  <a:lnTo>
                    <a:pt x="5028" y="7919"/>
                  </a:lnTo>
                  <a:lnTo>
                    <a:pt x="5220" y="7866"/>
                  </a:lnTo>
                  <a:lnTo>
                    <a:pt x="5407" y="7803"/>
                  </a:lnTo>
                  <a:lnTo>
                    <a:pt x="5590" y="7730"/>
                  </a:lnTo>
                  <a:lnTo>
                    <a:pt x="5768" y="7650"/>
                  </a:lnTo>
                  <a:lnTo>
                    <a:pt x="5941" y="7561"/>
                  </a:lnTo>
                  <a:lnTo>
                    <a:pt x="6110" y="7464"/>
                  </a:lnTo>
                  <a:lnTo>
                    <a:pt x="6273" y="7359"/>
                  </a:lnTo>
                  <a:lnTo>
                    <a:pt x="6431" y="7247"/>
                  </a:lnTo>
                  <a:lnTo>
                    <a:pt x="6583" y="7128"/>
                  </a:lnTo>
                  <a:lnTo>
                    <a:pt x="6728" y="7001"/>
                  </a:lnTo>
                  <a:lnTo>
                    <a:pt x="6868" y="6868"/>
                  </a:lnTo>
                  <a:lnTo>
                    <a:pt x="7002" y="6728"/>
                  </a:lnTo>
                  <a:lnTo>
                    <a:pt x="7128" y="6583"/>
                  </a:lnTo>
                  <a:lnTo>
                    <a:pt x="7248" y="6431"/>
                  </a:lnTo>
                  <a:lnTo>
                    <a:pt x="7360" y="6273"/>
                  </a:lnTo>
                  <a:lnTo>
                    <a:pt x="7465" y="6110"/>
                  </a:lnTo>
                  <a:lnTo>
                    <a:pt x="7561" y="5941"/>
                  </a:lnTo>
                  <a:lnTo>
                    <a:pt x="7650" y="5768"/>
                  </a:lnTo>
                  <a:lnTo>
                    <a:pt x="7730" y="5590"/>
                  </a:lnTo>
                  <a:lnTo>
                    <a:pt x="7803" y="5407"/>
                  </a:lnTo>
                  <a:lnTo>
                    <a:pt x="7866" y="5220"/>
                  </a:lnTo>
                  <a:lnTo>
                    <a:pt x="7921" y="5028"/>
                  </a:lnTo>
                  <a:lnTo>
                    <a:pt x="7966" y="4834"/>
                  </a:lnTo>
                  <a:lnTo>
                    <a:pt x="8001" y="4636"/>
                  </a:lnTo>
                  <a:lnTo>
                    <a:pt x="8026" y="4434"/>
                  </a:lnTo>
                  <a:lnTo>
                    <a:pt x="8042" y="4230"/>
                  </a:lnTo>
                  <a:lnTo>
                    <a:pt x="8047" y="4022"/>
                  </a:lnTo>
                  <a:lnTo>
                    <a:pt x="8042" y="3816"/>
                  </a:lnTo>
                  <a:lnTo>
                    <a:pt x="8026" y="3611"/>
                  </a:lnTo>
                  <a:lnTo>
                    <a:pt x="8001" y="3410"/>
                  </a:lnTo>
                  <a:lnTo>
                    <a:pt x="7966" y="3212"/>
                  </a:lnTo>
                  <a:lnTo>
                    <a:pt x="7921" y="3018"/>
                  </a:lnTo>
                  <a:lnTo>
                    <a:pt x="7866" y="2826"/>
                  </a:lnTo>
                  <a:lnTo>
                    <a:pt x="7803" y="2639"/>
                  </a:lnTo>
                  <a:lnTo>
                    <a:pt x="7730" y="2456"/>
                  </a:lnTo>
                  <a:lnTo>
                    <a:pt x="7650" y="2278"/>
                  </a:lnTo>
                  <a:lnTo>
                    <a:pt x="7561" y="2105"/>
                  </a:lnTo>
                  <a:lnTo>
                    <a:pt x="7465" y="1936"/>
                  </a:lnTo>
                  <a:lnTo>
                    <a:pt x="7360" y="1773"/>
                  </a:lnTo>
                  <a:lnTo>
                    <a:pt x="7248" y="1615"/>
                  </a:lnTo>
                  <a:lnTo>
                    <a:pt x="7128" y="1463"/>
                  </a:lnTo>
                  <a:lnTo>
                    <a:pt x="7002" y="1318"/>
                  </a:lnTo>
                  <a:lnTo>
                    <a:pt x="6868" y="1178"/>
                  </a:lnTo>
                  <a:lnTo>
                    <a:pt x="6728" y="1044"/>
                  </a:lnTo>
                  <a:lnTo>
                    <a:pt x="6583" y="918"/>
                  </a:lnTo>
                  <a:lnTo>
                    <a:pt x="6431" y="798"/>
                  </a:lnTo>
                  <a:lnTo>
                    <a:pt x="6273" y="687"/>
                  </a:lnTo>
                  <a:lnTo>
                    <a:pt x="6110" y="582"/>
                  </a:lnTo>
                  <a:lnTo>
                    <a:pt x="5941" y="485"/>
                  </a:lnTo>
                  <a:lnTo>
                    <a:pt x="5768" y="396"/>
                  </a:lnTo>
                  <a:lnTo>
                    <a:pt x="5590" y="316"/>
                  </a:lnTo>
                  <a:lnTo>
                    <a:pt x="5407" y="243"/>
                  </a:lnTo>
                  <a:lnTo>
                    <a:pt x="5220" y="180"/>
                  </a:lnTo>
                  <a:lnTo>
                    <a:pt x="5028" y="125"/>
                  </a:lnTo>
                  <a:lnTo>
                    <a:pt x="4834" y="81"/>
                  </a:lnTo>
                  <a:lnTo>
                    <a:pt x="4636" y="46"/>
                  </a:lnTo>
                  <a:lnTo>
                    <a:pt x="4435" y="20"/>
                  </a:lnTo>
                  <a:lnTo>
                    <a:pt x="4231" y="5"/>
                  </a:lnTo>
                  <a:lnTo>
                    <a:pt x="40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3973513" y="2378075"/>
              <a:ext cx="96838" cy="96838"/>
            </a:xfrm>
            <a:custGeom>
              <a:avLst/>
              <a:gdLst>
                <a:gd name="T0" fmla="*/ 1705 w 2263"/>
                <a:gd name="T1" fmla="*/ 23 h 2263"/>
                <a:gd name="T2" fmla="*/ 1319 w 2263"/>
                <a:gd name="T3" fmla="*/ 122 h 2263"/>
                <a:gd name="T4" fmla="*/ 968 w 2263"/>
                <a:gd name="T5" fmla="*/ 291 h 2263"/>
                <a:gd name="T6" fmla="*/ 659 w 2263"/>
                <a:gd name="T7" fmla="*/ 523 h 2263"/>
                <a:gd name="T8" fmla="*/ 399 w 2263"/>
                <a:gd name="T9" fmla="*/ 808 h 2263"/>
                <a:gd name="T10" fmla="*/ 198 w 2263"/>
                <a:gd name="T11" fmla="*/ 1139 h 2263"/>
                <a:gd name="T12" fmla="*/ 63 w 2263"/>
                <a:gd name="T13" fmla="*/ 1508 h 2263"/>
                <a:gd name="T14" fmla="*/ 3 w 2263"/>
                <a:gd name="T15" fmla="*/ 1908 h 2263"/>
                <a:gd name="T16" fmla="*/ 1 w 2263"/>
                <a:gd name="T17" fmla="*/ 2038 h 2263"/>
                <a:gd name="T18" fmla="*/ 11 w 2263"/>
                <a:gd name="T19" fmla="*/ 2087 h 2263"/>
                <a:gd name="T20" fmla="*/ 30 w 2263"/>
                <a:gd name="T21" fmla="*/ 2131 h 2263"/>
                <a:gd name="T22" fmla="*/ 57 w 2263"/>
                <a:gd name="T23" fmla="*/ 2171 h 2263"/>
                <a:gd name="T24" fmla="*/ 91 w 2263"/>
                <a:gd name="T25" fmla="*/ 2206 h 2263"/>
                <a:gd name="T26" fmla="*/ 131 w 2263"/>
                <a:gd name="T27" fmla="*/ 2233 h 2263"/>
                <a:gd name="T28" fmla="*/ 177 w 2263"/>
                <a:gd name="T29" fmla="*/ 2252 h 2263"/>
                <a:gd name="T30" fmla="*/ 225 w 2263"/>
                <a:gd name="T31" fmla="*/ 2262 h 2263"/>
                <a:gd name="T32" fmla="*/ 276 w 2263"/>
                <a:gd name="T33" fmla="*/ 2262 h 2263"/>
                <a:gd name="T34" fmla="*/ 326 w 2263"/>
                <a:gd name="T35" fmla="*/ 2252 h 2263"/>
                <a:gd name="T36" fmla="*/ 371 w 2263"/>
                <a:gd name="T37" fmla="*/ 2233 h 2263"/>
                <a:gd name="T38" fmla="*/ 411 w 2263"/>
                <a:gd name="T39" fmla="*/ 2206 h 2263"/>
                <a:gd name="T40" fmla="*/ 445 w 2263"/>
                <a:gd name="T41" fmla="*/ 2171 h 2263"/>
                <a:gd name="T42" fmla="*/ 472 w 2263"/>
                <a:gd name="T43" fmla="*/ 2131 h 2263"/>
                <a:gd name="T44" fmla="*/ 492 w 2263"/>
                <a:gd name="T45" fmla="*/ 2087 h 2263"/>
                <a:gd name="T46" fmla="*/ 502 w 2263"/>
                <a:gd name="T47" fmla="*/ 2038 h 2263"/>
                <a:gd name="T48" fmla="*/ 505 w 2263"/>
                <a:gd name="T49" fmla="*/ 1934 h 2263"/>
                <a:gd name="T50" fmla="*/ 550 w 2263"/>
                <a:gd name="T51" fmla="*/ 1634 h 2263"/>
                <a:gd name="T52" fmla="*/ 651 w 2263"/>
                <a:gd name="T53" fmla="*/ 1358 h 2263"/>
                <a:gd name="T54" fmla="*/ 802 w 2263"/>
                <a:gd name="T55" fmla="*/ 1109 h 2263"/>
                <a:gd name="T56" fmla="*/ 997 w 2263"/>
                <a:gd name="T57" fmla="*/ 895 h 2263"/>
                <a:gd name="T58" fmla="*/ 1229 w 2263"/>
                <a:gd name="T59" fmla="*/ 721 h 2263"/>
                <a:gd name="T60" fmla="*/ 1492 w 2263"/>
                <a:gd name="T61" fmla="*/ 594 h 2263"/>
                <a:gd name="T62" fmla="*/ 1781 w 2263"/>
                <a:gd name="T63" fmla="*/ 521 h 2263"/>
                <a:gd name="T64" fmla="*/ 2025 w 2263"/>
                <a:gd name="T65" fmla="*/ 503 h 2263"/>
                <a:gd name="T66" fmla="*/ 2074 w 2263"/>
                <a:gd name="T67" fmla="*/ 496 h 2263"/>
                <a:gd name="T68" fmla="*/ 2120 w 2263"/>
                <a:gd name="T69" fmla="*/ 478 h 2263"/>
                <a:gd name="T70" fmla="*/ 2161 w 2263"/>
                <a:gd name="T71" fmla="*/ 453 h 2263"/>
                <a:gd name="T72" fmla="*/ 2198 w 2263"/>
                <a:gd name="T73" fmla="*/ 420 h 2263"/>
                <a:gd name="T74" fmla="*/ 2227 w 2263"/>
                <a:gd name="T75" fmla="*/ 382 h 2263"/>
                <a:gd name="T76" fmla="*/ 2248 w 2263"/>
                <a:gd name="T77" fmla="*/ 338 h 2263"/>
                <a:gd name="T78" fmla="*/ 2260 w 2263"/>
                <a:gd name="T79" fmla="*/ 289 h 2263"/>
                <a:gd name="T80" fmla="*/ 2263 w 2263"/>
                <a:gd name="T81" fmla="*/ 239 h 2263"/>
                <a:gd name="T82" fmla="*/ 2255 w 2263"/>
                <a:gd name="T83" fmla="*/ 189 h 2263"/>
                <a:gd name="T84" fmla="*/ 2238 w 2263"/>
                <a:gd name="T85" fmla="*/ 142 h 2263"/>
                <a:gd name="T86" fmla="*/ 2213 w 2263"/>
                <a:gd name="T87" fmla="*/ 101 h 2263"/>
                <a:gd name="T88" fmla="*/ 2180 w 2263"/>
                <a:gd name="T89" fmla="*/ 65 h 2263"/>
                <a:gd name="T90" fmla="*/ 2141 w 2263"/>
                <a:gd name="T91" fmla="*/ 36 h 2263"/>
                <a:gd name="T92" fmla="*/ 2098 w 2263"/>
                <a:gd name="T93" fmla="*/ 15 h 2263"/>
                <a:gd name="T94" fmla="*/ 2050 w 2263"/>
                <a:gd name="T95" fmla="*/ 3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3" h="2263">
                  <a:moveTo>
                    <a:pt x="2012" y="0"/>
                  </a:moveTo>
                  <a:lnTo>
                    <a:pt x="1908" y="3"/>
                  </a:lnTo>
                  <a:lnTo>
                    <a:pt x="1806" y="11"/>
                  </a:lnTo>
                  <a:lnTo>
                    <a:pt x="1705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3"/>
                  </a:lnTo>
                  <a:lnTo>
                    <a:pt x="968" y="291"/>
                  </a:lnTo>
                  <a:lnTo>
                    <a:pt x="887" y="344"/>
                  </a:lnTo>
                  <a:lnTo>
                    <a:pt x="807" y="400"/>
                  </a:lnTo>
                  <a:lnTo>
                    <a:pt x="732" y="459"/>
                  </a:lnTo>
                  <a:lnTo>
                    <a:pt x="659" y="523"/>
                  </a:lnTo>
                  <a:lnTo>
                    <a:pt x="589" y="589"/>
                  </a:lnTo>
                  <a:lnTo>
                    <a:pt x="523" y="658"/>
                  </a:lnTo>
                  <a:lnTo>
                    <a:pt x="459" y="732"/>
                  </a:lnTo>
                  <a:lnTo>
                    <a:pt x="399" y="808"/>
                  </a:lnTo>
                  <a:lnTo>
                    <a:pt x="344" y="887"/>
                  </a:lnTo>
                  <a:lnTo>
                    <a:pt x="290" y="968"/>
                  </a:lnTo>
                  <a:lnTo>
                    <a:pt x="242" y="1053"/>
                  </a:lnTo>
                  <a:lnTo>
                    <a:pt x="198" y="1139"/>
                  </a:lnTo>
                  <a:lnTo>
                    <a:pt x="158" y="1229"/>
                  </a:lnTo>
                  <a:lnTo>
                    <a:pt x="121" y="1319"/>
                  </a:lnTo>
                  <a:lnTo>
                    <a:pt x="90" y="1413"/>
                  </a:lnTo>
                  <a:lnTo>
                    <a:pt x="63" y="1508"/>
                  </a:lnTo>
                  <a:lnTo>
                    <a:pt x="41" y="1606"/>
                  </a:lnTo>
                  <a:lnTo>
                    <a:pt x="23" y="1705"/>
                  </a:lnTo>
                  <a:lnTo>
                    <a:pt x="10" y="1805"/>
                  </a:lnTo>
                  <a:lnTo>
                    <a:pt x="3" y="1908"/>
                  </a:lnTo>
                  <a:lnTo>
                    <a:pt x="0" y="2011"/>
                  </a:lnTo>
                  <a:lnTo>
                    <a:pt x="0" y="2011"/>
                  </a:lnTo>
                  <a:lnTo>
                    <a:pt x="0" y="2025"/>
                  </a:lnTo>
                  <a:lnTo>
                    <a:pt x="1" y="2038"/>
                  </a:lnTo>
                  <a:lnTo>
                    <a:pt x="3" y="2050"/>
                  </a:lnTo>
                  <a:lnTo>
                    <a:pt x="5" y="2063"/>
                  </a:lnTo>
                  <a:lnTo>
                    <a:pt x="8" y="2075"/>
                  </a:lnTo>
                  <a:lnTo>
                    <a:pt x="11" y="2087"/>
                  </a:lnTo>
                  <a:lnTo>
                    <a:pt x="15" y="2098"/>
                  </a:lnTo>
                  <a:lnTo>
                    <a:pt x="20" y="2110"/>
                  </a:lnTo>
                  <a:lnTo>
                    <a:pt x="25" y="2121"/>
                  </a:lnTo>
                  <a:lnTo>
                    <a:pt x="30" y="2131"/>
                  </a:lnTo>
                  <a:lnTo>
                    <a:pt x="36" y="2142"/>
                  </a:lnTo>
                  <a:lnTo>
                    <a:pt x="43" y="2152"/>
                  </a:lnTo>
                  <a:lnTo>
                    <a:pt x="49" y="2162"/>
                  </a:lnTo>
                  <a:lnTo>
                    <a:pt x="57" y="2171"/>
                  </a:lnTo>
                  <a:lnTo>
                    <a:pt x="65" y="2180"/>
                  </a:lnTo>
                  <a:lnTo>
                    <a:pt x="73" y="2189"/>
                  </a:lnTo>
                  <a:lnTo>
                    <a:pt x="82" y="2198"/>
                  </a:lnTo>
                  <a:lnTo>
                    <a:pt x="91" y="2206"/>
                  </a:lnTo>
                  <a:lnTo>
                    <a:pt x="100" y="2214"/>
                  </a:lnTo>
                  <a:lnTo>
                    <a:pt x="110" y="2221"/>
                  </a:lnTo>
                  <a:lnTo>
                    <a:pt x="120" y="2227"/>
                  </a:lnTo>
                  <a:lnTo>
                    <a:pt x="131" y="2233"/>
                  </a:lnTo>
                  <a:lnTo>
                    <a:pt x="141" y="2239"/>
                  </a:lnTo>
                  <a:lnTo>
                    <a:pt x="153" y="2244"/>
                  </a:lnTo>
                  <a:lnTo>
                    <a:pt x="165" y="2248"/>
                  </a:lnTo>
                  <a:lnTo>
                    <a:pt x="177" y="2252"/>
                  </a:lnTo>
                  <a:lnTo>
                    <a:pt x="188" y="2255"/>
                  </a:lnTo>
                  <a:lnTo>
                    <a:pt x="201" y="2258"/>
                  </a:lnTo>
                  <a:lnTo>
                    <a:pt x="213" y="2260"/>
                  </a:lnTo>
                  <a:lnTo>
                    <a:pt x="225" y="2262"/>
                  </a:lnTo>
                  <a:lnTo>
                    <a:pt x="238" y="2263"/>
                  </a:lnTo>
                  <a:lnTo>
                    <a:pt x="251" y="2263"/>
                  </a:lnTo>
                  <a:lnTo>
                    <a:pt x="264" y="2263"/>
                  </a:lnTo>
                  <a:lnTo>
                    <a:pt x="276" y="2262"/>
                  </a:lnTo>
                  <a:lnTo>
                    <a:pt x="289" y="2260"/>
                  </a:lnTo>
                  <a:lnTo>
                    <a:pt x="301" y="2258"/>
                  </a:lnTo>
                  <a:lnTo>
                    <a:pt x="313" y="2255"/>
                  </a:lnTo>
                  <a:lnTo>
                    <a:pt x="326" y="2252"/>
                  </a:lnTo>
                  <a:lnTo>
                    <a:pt x="338" y="2248"/>
                  </a:lnTo>
                  <a:lnTo>
                    <a:pt x="349" y="2244"/>
                  </a:lnTo>
                  <a:lnTo>
                    <a:pt x="360" y="2239"/>
                  </a:lnTo>
                  <a:lnTo>
                    <a:pt x="371" y="2233"/>
                  </a:lnTo>
                  <a:lnTo>
                    <a:pt x="381" y="2227"/>
                  </a:lnTo>
                  <a:lnTo>
                    <a:pt x="391" y="2221"/>
                  </a:lnTo>
                  <a:lnTo>
                    <a:pt x="401" y="2214"/>
                  </a:lnTo>
                  <a:lnTo>
                    <a:pt x="411" y="2206"/>
                  </a:lnTo>
                  <a:lnTo>
                    <a:pt x="420" y="2198"/>
                  </a:lnTo>
                  <a:lnTo>
                    <a:pt x="429" y="2189"/>
                  </a:lnTo>
                  <a:lnTo>
                    <a:pt x="437" y="2180"/>
                  </a:lnTo>
                  <a:lnTo>
                    <a:pt x="445" y="2171"/>
                  </a:lnTo>
                  <a:lnTo>
                    <a:pt x="452" y="2162"/>
                  </a:lnTo>
                  <a:lnTo>
                    <a:pt x="459" y="2152"/>
                  </a:lnTo>
                  <a:lnTo>
                    <a:pt x="466" y="2142"/>
                  </a:lnTo>
                  <a:lnTo>
                    <a:pt x="472" y="2131"/>
                  </a:lnTo>
                  <a:lnTo>
                    <a:pt x="477" y="2121"/>
                  </a:lnTo>
                  <a:lnTo>
                    <a:pt x="482" y="2110"/>
                  </a:lnTo>
                  <a:lnTo>
                    <a:pt x="488" y="2098"/>
                  </a:lnTo>
                  <a:lnTo>
                    <a:pt x="492" y="2087"/>
                  </a:lnTo>
                  <a:lnTo>
                    <a:pt x="495" y="2075"/>
                  </a:lnTo>
                  <a:lnTo>
                    <a:pt x="498" y="2063"/>
                  </a:lnTo>
                  <a:lnTo>
                    <a:pt x="500" y="2050"/>
                  </a:lnTo>
                  <a:lnTo>
                    <a:pt x="502" y="2038"/>
                  </a:lnTo>
                  <a:lnTo>
                    <a:pt x="503" y="2025"/>
                  </a:lnTo>
                  <a:lnTo>
                    <a:pt x="503" y="2011"/>
                  </a:lnTo>
                  <a:lnTo>
                    <a:pt x="503" y="2011"/>
                  </a:lnTo>
                  <a:lnTo>
                    <a:pt x="505" y="1934"/>
                  </a:lnTo>
                  <a:lnTo>
                    <a:pt x="511" y="1858"/>
                  </a:lnTo>
                  <a:lnTo>
                    <a:pt x="520" y="1782"/>
                  </a:lnTo>
                  <a:lnTo>
                    <a:pt x="533" y="1708"/>
                  </a:lnTo>
                  <a:lnTo>
                    <a:pt x="550" y="1634"/>
                  </a:lnTo>
                  <a:lnTo>
                    <a:pt x="570" y="1563"/>
                  </a:lnTo>
                  <a:lnTo>
                    <a:pt x="594" y="1492"/>
                  </a:lnTo>
                  <a:lnTo>
                    <a:pt x="621" y="1424"/>
                  </a:lnTo>
                  <a:lnTo>
                    <a:pt x="651" y="1358"/>
                  </a:lnTo>
                  <a:lnTo>
                    <a:pt x="685" y="1292"/>
                  </a:lnTo>
                  <a:lnTo>
                    <a:pt x="721" y="1229"/>
                  </a:lnTo>
                  <a:lnTo>
                    <a:pt x="760" y="1167"/>
                  </a:lnTo>
                  <a:lnTo>
                    <a:pt x="802" y="1109"/>
                  </a:lnTo>
                  <a:lnTo>
                    <a:pt x="847" y="1052"/>
                  </a:lnTo>
                  <a:lnTo>
                    <a:pt x="894" y="997"/>
                  </a:lnTo>
                  <a:lnTo>
                    <a:pt x="944" y="945"/>
                  </a:lnTo>
                  <a:lnTo>
                    <a:pt x="997" y="895"/>
                  </a:lnTo>
                  <a:lnTo>
                    <a:pt x="1052" y="848"/>
                  </a:lnTo>
                  <a:lnTo>
                    <a:pt x="1108" y="802"/>
                  </a:lnTo>
                  <a:lnTo>
                    <a:pt x="1168" y="761"/>
                  </a:lnTo>
                  <a:lnTo>
                    <a:pt x="1229" y="721"/>
                  </a:lnTo>
                  <a:lnTo>
                    <a:pt x="1292" y="685"/>
                  </a:lnTo>
                  <a:lnTo>
                    <a:pt x="1357" y="651"/>
                  </a:lnTo>
                  <a:lnTo>
                    <a:pt x="1424" y="621"/>
                  </a:lnTo>
                  <a:lnTo>
                    <a:pt x="1492" y="594"/>
                  </a:lnTo>
                  <a:lnTo>
                    <a:pt x="1563" y="571"/>
                  </a:lnTo>
                  <a:lnTo>
                    <a:pt x="1634" y="551"/>
                  </a:lnTo>
                  <a:lnTo>
                    <a:pt x="1707" y="534"/>
                  </a:lnTo>
                  <a:lnTo>
                    <a:pt x="1781" y="521"/>
                  </a:lnTo>
                  <a:lnTo>
                    <a:pt x="1857" y="511"/>
                  </a:lnTo>
                  <a:lnTo>
                    <a:pt x="1934" y="505"/>
                  </a:lnTo>
                  <a:lnTo>
                    <a:pt x="2012" y="503"/>
                  </a:lnTo>
                  <a:lnTo>
                    <a:pt x="2025" y="503"/>
                  </a:lnTo>
                  <a:lnTo>
                    <a:pt x="2037" y="502"/>
                  </a:lnTo>
                  <a:lnTo>
                    <a:pt x="2050" y="500"/>
                  </a:lnTo>
                  <a:lnTo>
                    <a:pt x="2062" y="498"/>
                  </a:lnTo>
                  <a:lnTo>
                    <a:pt x="2074" y="496"/>
                  </a:lnTo>
                  <a:lnTo>
                    <a:pt x="2086" y="491"/>
                  </a:lnTo>
                  <a:lnTo>
                    <a:pt x="2098" y="487"/>
                  </a:lnTo>
                  <a:lnTo>
                    <a:pt x="2109" y="483"/>
                  </a:lnTo>
                  <a:lnTo>
                    <a:pt x="2120" y="478"/>
                  </a:lnTo>
                  <a:lnTo>
                    <a:pt x="2131" y="472"/>
                  </a:lnTo>
                  <a:lnTo>
                    <a:pt x="2141" y="466"/>
                  </a:lnTo>
                  <a:lnTo>
                    <a:pt x="2151" y="460"/>
                  </a:lnTo>
                  <a:lnTo>
                    <a:pt x="2161" y="453"/>
                  </a:lnTo>
                  <a:lnTo>
                    <a:pt x="2171" y="445"/>
                  </a:lnTo>
                  <a:lnTo>
                    <a:pt x="2180" y="437"/>
                  </a:lnTo>
                  <a:lnTo>
                    <a:pt x="2190" y="429"/>
                  </a:lnTo>
                  <a:lnTo>
                    <a:pt x="2198" y="420"/>
                  </a:lnTo>
                  <a:lnTo>
                    <a:pt x="2206" y="411"/>
                  </a:lnTo>
                  <a:lnTo>
                    <a:pt x="2213" y="402"/>
                  </a:lnTo>
                  <a:lnTo>
                    <a:pt x="2220" y="392"/>
                  </a:lnTo>
                  <a:lnTo>
                    <a:pt x="2227" y="382"/>
                  </a:lnTo>
                  <a:lnTo>
                    <a:pt x="2233" y="371"/>
                  </a:lnTo>
                  <a:lnTo>
                    <a:pt x="2238" y="361"/>
                  </a:lnTo>
                  <a:lnTo>
                    <a:pt x="2243" y="350"/>
                  </a:lnTo>
                  <a:lnTo>
                    <a:pt x="2248" y="338"/>
                  </a:lnTo>
                  <a:lnTo>
                    <a:pt x="2252" y="327"/>
                  </a:lnTo>
                  <a:lnTo>
                    <a:pt x="2255" y="314"/>
                  </a:lnTo>
                  <a:lnTo>
                    <a:pt x="2258" y="302"/>
                  </a:lnTo>
                  <a:lnTo>
                    <a:pt x="2260" y="289"/>
                  </a:lnTo>
                  <a:lnTo>
                    <a:pt x="2262" y="277"/>
                  </a:lnTo>
                  <a:lnTo>
                    <a:pt x="2263" y="264"/>
                  </a:lnTo>
                  <a:lnTo>
                    <a:pt x="2263" y="251"/>
                  </a:lnTo>
                  <a:lnTo>
                    <a:pt x="2263" y="239"/>
                  </a:lnTo>
                  <a:lnTo>
                    <a:pt x="2262" y="226"/>
                  </a:lnTo>
                  <a:lnTo>
                    <a:pt x="2260" y="213"/>
                  </a:lnTo>
                  <a:lnTo>
                    <a:pt x="2258" y="201"/>
                  </a:lnTo>
                  <a:lnTo>
                    <a:pt x="2255" y="189"/>
                  </a:lnTo>
                  <a:lnTo>
                    <a:pt x="2252" y="177"/>
                  </a:lnTo>
                  <a:lnTo>
                    <a:pt x="2248" y="165"/>
                  </a:lnTo>
                  <a:lnTo>
                    <a:pt x="2243" y="154"/>
                  </a:lnTo>
                  <a:lnTo>
                    <a:pt x="2238" y="142"/>
                  </a:lnTo>
                  <a:lnTo>
                    <a:pt x="2233" y="131"/>
                  </a:lnTo>
                  <a:lnTo>
                    <a:pt x="2227" y="121"/>
                  </a:lnTo>
                  <a:lnTo>
                    <a:pt x="2220" y="111"/>
                  </a:lnTo>
                  <a:lnTo>
                    <a:pt x="2213" y="101"/>
                  </a:lnTo>
                  <a:lnTo>
                    <a:pt x="2206" y="91"/>
                  </a:lnTo>
                  <a:lnTo>
                    <a:pt x="2198" y="82"/>
                  </a:lnTo>
                  <a:lnTo>
                    <a:pt x="2190" y="74"/>
                  </a:lnTo>
                  <a:lnTo>
                    <a:pt x="2180" y="65"/>
                  </a:lnTo>
                  <a:lnTo>
                    <a:pt x="2171" y="57"/>
                  </a:lnTo>
                  <a:lnTo>
                    <a:pt x="2161" y="50"/>
                  </a:lnTo>
                  <a:lnTo>
                    <a:pt x="2151" y="43"/>
                  </a:lnTo>
                  <a:lnTo>
                    <a:pt x="2141" y="36"/>
                  </a:lnTo>
                  <a:lnTo>
                    <a:pt x="2131" y="30"/>
                  </a:lnTo>
                  <a:lnTo>
                    <a:pt x="2120" y="25"/>
                  </a:lnTo>
                  <a:lnTo>
                    <a:pt x="2109" y="20"/>
                  </a:lnTo>
                  <a:lnTo>
                    <a:pt x="2098" y="15"/>
                  </a:lnTo>
                  <a:lnTo>
                    <a:pt x="2086" y="12"/>
                  </a:lnTo>
                  <a:lnTo>
                    <a:pt x="2074" y="8"/>
                  </a:lnTo>
                  <a:lnTo>
                    <a:pt x="2062" y="5"/>
                  </a:lnTo>
                  <a:lnTo>
                    <a:pt x="2050" y="3"/>
                  </a:lnTo>
                  <a:lnTo>
                    <a:pt x="2037" y="2"/>
                  </a:lnTo>
                  <a:lnTo>
                    <a:pt x="2025" y="1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70"/>
            <p:cNvSpPr>
              <a:spLocks noEditPoints="1"/>
            </p:cNvSpPr>
            <p:nvPr/>
          </p:nvSpPr>
          <p:spPr bwMode="auto">
            <a:xfrm>
              <a:off x="3714750" y="2139950"/>
              <a:ext cx="690563" cy="582613"/>
            </a:xfrm>
            <a:custGeom>
              <a:avLst/>
              <a:gdLst>
                <a:gd name="T0" fmla="*/ 15067 w 16095"/>
                <a:gd name="T1" fmla="*/ 12220 h 13579"/>
                <a:gd name="T2" fmla="*/ 14989 w 16095"/>
                <a:gd name="T3" fmla="*/ 12371 h 13579"/>
                <a:gd name="T4" fmla="*/ 14868 w 16095"/>
                <a:gd name="T5" fmla="*/ 12488 h 13579"/>
                <a:gd name="T6" fmla="*/ 14712 w 16095"/>
                <a:gd name="T7" fmla="*/ 12557 h 13579"/>
                <a:gd name="T8" fmla="*/ 1483 w 16095"/>
                <a:gd name="T9" fmla="*/ 12572 h 13579"/>
                <a:gd name="T10" fmla="*/ 1313 w 16095"/>
                <a:gd name="T11" fmla="*/ 12534 h 13579"/>
                <a:gd name="T12" fmla="*/ 1171 w 16095"/>
                <a:gd name="T13" fmla="*/ 12442 h 13579"/>
                <a:gd name="T14" fmla="*/ 1066 w 16095"/>
                <a:gd name="T15" fmla="*/ 12311 h 13579"/>
                <a:gd name="T16" fmla="*/ 1012 w 16095"/>
                <a:gd name="T17" fmla="*/ 12147 h 13579"/>
                <a:gd name="T18" fmla="*/ 1011 w 16095"/>
                <a:gd name="T19" fmla="*/ 4458 h 13579"/>
                <a:gd name="T20" fmla="*/ 1054 w 16095"/>
                <a:gd name="T21" fmla="*/ 4310 h 13579"/>
                <a:gd name="T22" fmla="*/ 1140 w 16095"/>
                <a:gd name="T23" fmla="*/ 4186 h 13579"/>
                <a:gd name="T24" fmla="*/ 1258 w 16095"/>
                <a:gd name="T25" fmla="*/ 4090 h 13579"/>
                <a:gd name="T26" fmla="*/ 1404 w 16095"/>
                <a:gd name="T27" fmla="*/ 4035 h 13579"/>
                <a:gd name="T28" fmla="*/ 5099 w 16095"/>
                <a:gd name="T29" fmla="*/ 1253 h 13579"/>
                <a:gd name="T30" fmla="*/ 5179 w 16095"/>
                <a:gd name="T31" fmla="*/ 1151 h 13579"/>
                <a:gd name="T32" fmla="*/ 5281 w 16095"/>
                <a:gd name="T33" fmla="*/ 1073 h 13579"/>
                <a:gd name="T34" fmla="*/ 5401 w 16095"/>
                <a:gd name="T35" fmla="*/ 1023 h 13579"/>
                <a:gd name="T36" fmla="*/ 5533 w 16095"/>
                <a:gd name="T37" fmla="*/ 1006 h 13579"/>
                <a:gd name="T38" fmla="*/ 10675 w 16095"/>
                <a:gd name="T39" fmla="*/ 1019 h 13579"/>
                <a:gd name="T40" fmla="*/ 10797 w 16095"/>
                <a:gd name="T41" fmla="*/ 1064 h 13579"/>
                <a:gd name="T42" fmla="*/ 10901 w 16095"/>
                <a:gd name="T43" fmla="*/ 1138 h 13579"/>
                <a:gd name="T44" fmla="*/ 10986 w 16095"/>
                <a:gd name="T45" fmla="*/ 1237 h 13579"/>
                <a:gd name="T46" fmla="*/ 14669 w 16095"/>
                <a:gd name="T47" fmla="*/ 4031 h 13579"/>
                <a:gd name="T48" fmla="*/ 14817 w 16095"/>
                <a:gd name="T49" fmla="*/ 4080 h 13579"/>
                <a:gd name="T50" fmla="*/ 14940 w 16095"/>
                <a:gd name="T51" fmla="*/ 4170 h 13579"/>
                <a:gd name="T52" fmla="*/ 15031 w 16095"/>
                <a:gd name="T53" fmla="*/ 4291 h 13579"/>
                <a:gd name="T54" fmla="*/ 15081 w 16095"/>
                <a:gd name="T55" fmla="*/ 4436 h 13579"/>
                <a:gd name="T56" fmla="*/ 12654 w 16095"/>
                <a:gd name="T57" fmla="*/ 2675 h 13579"/>
                <a:gd name="T58" fmla="*/ 11802 w 16095"/>
                <a:gd name="T59" fmla="*/ 647 h 13579"/>
                <a:gd name="T60" fmla="*/ 11540 w 16095"/>
                <a:gd name="T61" fmla="*/ 358 h 13579"/>
                <a:gd name="T62" fmla="*/ 11217 w 16095"/>
                <a:gd name="T63" fmla="*/ 148 h 13579"/>
                <a:gd name="T64" fmla="*/ 10847 w 16095"/>
                <a:gd name="T65" fmla="*/ 26 h 13579"/>
                <a:gd name="T66" fmla="*/ 5474 w 16095"/>
                <a:gd name="T67" fmla="*/ 1 h 13579"/>
                <a:gd name="T68" fmla="*/ 5085 w 16095"/>
                <a:gd name="T69" fmla="*/ 67 h 13579"/>
                <a:gd name="T70" fmla="*/ 4733 w 16095"/>
                <a:gd name="T71" fmla="*/ 227 h 13579"/>
                <a:gd name="T72" fmla="*/ 4434 w 16095"/>
                <a:gd name="T73" fmla="*/ 473 h 13579"/>
                <a:gd name="T74" fmla="*/ 4204 w 16095"/>
                <a:gd name="T75" fmla="*/ 792 h 13579"/>
                <a:gd name="T76" fmla="*/ 1127 w 16095"/>
                <a:gd name="T77" fmla="*/ 3067 h 13579"/>
                <a:gd name="T78" fmla="*/ 700 w 16095"/>
                <a:gd name="T79" fmla="*/ 3251 h 13579"/>
                <a:gd name="T80" fmla="*/ 357 w 16095"/>
                <a:gd name="T81" fmla="*/ 3550 h 13579"/>
                <a:gd name="T82" fmla="*/ 119 w 16095"/>
                <a:gd name="T83" fmla="*/ 3937 h 13579"/>
                <a:gd name="T84" fmla="*/ 6 w 16095"/>
                <a:gd name="T85" fmla="*/ 4389 h 13579"/>
                <a:gd name="T86" fmla="*/ 31 w 16095"/>
                <a:gd name="T87" fmla="*/ 12374 h 13579"/>
                <a:gd name="T88" fmla="*/ 218 w 16095"/>
                <a:gd name="T89" fmla="*/ 12852 h 13579"/>
                <a:gd name="T90" fmla="*/ 549 w 16095"/>
                <a:gd name="T91" fmla="*/ 13234 h 13579"/>
                <a:gd name="T92" fmla="*/ 991 w 16095"/>
                <a:gd name="T93" fmla="*/ 13487 h 13579"/>
                <a:gd name="T94" fmla="*/ 1509 w 16095"/>
                <a:gd name="T95" fmla="*/ 13579 h 13579"/>
                <a:gd name="T96" fmla="*/ 15034 w 16095"/>
                <a:gd name="T97" fmla="*/ 13511 h 13579"/>
                <a:gd name="T98" fmla="*/ 15488 w 16095"/>
                <a:gd name="T99" fmla="*/ 13279 h 13579"/>
                <a:gd name="T100" fmla="*/ 15836 w 16095"/>
                <a:gd name="T101" fmla="*/ 12913 h 13579"/>
                <a:gd name="T102" fmla="*/ 16048 w 16095"/>
                <a:gd name="T103" fmla="*/ 12446 h 13579"/>
                <a:gd name="T104" fmla="*/ 16093 w 16095"/>
                <a:gd name="T105" fmla="*/ 4457 h 13579"/>
                <a:gd name="T106" fmla="*/ 16000 w 16095"/>
                <a:gd name="T107" fmla="*/ 3999 h 13579"/>
                <a:gd name="T108" fmla="*/ 15779 w 16095"/>
                <a:gd name="T109" fmla="*/ 3600 h 13579"/>
                <a:gd name="T110" fmla="*/ 15450 w 16095"/>
                <a:gd name="T111" fmla="*/ 3287 h 13579"/>
                <a:gd name="T112" fmla="*/ 15034 w 16095"/>
                <a:gd name="T113" fmla="*/ 3085 h 1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3579">
                  <a:moveTo>
                    <a:pt x="15089" y="12070"/>
                  </a:moveTo>
                  <a:lnTo>
                    <a:pt x="15088" y="12096"/>
                  </a:lnTo>
                  <a:lnTo>
                    <a:pt x="15086" y="12121"/>
                  </a:lnTo>
                  <a:lnTo>
                    <a:pt x="15083" y="12147"/>
                  </a:lnTo>
                  <a:lnTo>
                    <a:pt x="15079" y="12172"/>
                  </a:lnTo>
                  <a:lnTo>
                    <a:pt x="15073" y="12196"/>
                  </a:lnTo>
                  <a:lnTo>
                    <a:pt x="15067" y="12220"/>
                  </a:lnTo>
                  <a:lnTo>
                    <a:pt x="15059" y="12243"/>
                  </a:lnTo>
                  <a:lnTo>
                    <a:pt x="15050" y="12266"/>
                  </a:lnTo>
                  <a:lnTo>
                    <a:pt x="15040" y="12288"/>
                  </a:lnTo>
                  <a:lnTo>
                    <a:pt x="15029" y="12311"/>
                  </a:lnTo>
                  <a:lnTo>
                    <a:pt x="15017" y="12331"/>
                  </a:lnTo>
                  <a:lnTo>
                    <a:pt x="15004" y="12352"/>
                  </a:lnTo>
                  <a:lnTo>
                    <a:pt x="14989" y="12371"/>
                  </a:lnTo>
                  <a:lnTo>
                    <a:pt x="14974" y="12390"/>
                  </a:lnTo>
                  <a:lnTo>
                    <a:pt x="14958" y="12408"/>
                  </a:lnTo>
                  <a:lnTo>
                    <a:pt x="14942" y="12426"/>
                  </a:lnTo>
                  <a:lnTo>
                    <a:pt x="14924" y="12442"/>
                  </a:lnTo>
                  <a:lnTo>
                    <a:pt x="14906" y="12458"/>
                  </a:lnTo>
                  <a:lnTo>
                    <a:pt x="14887" y="12473"/>
                  </a:lnTo>
                  <a:lnTo>
                    <a:pt x="14868" y="12488"/>
                  </a:lnTo>
                  <a:lnTo>
                    <a:pt x="14847" y="12501"/>
                  </a:lnTo>
                  <a:lnTo>
                    <a:pt x="14826" y="12513"/>
                  </a:lnTo>
                  <a:lnTo>
                    <a:pt x="14804" y="12524"/>
                  </a:lnTo>
                  <a:lnTo>
                    <a:pt x="14782" y="12534"/>
                  </a:lnTo>
                  <a:lnTo>
                    <a:pt x="14759" y="12543"/>
                  </a:lnTo>
                  <a:lnTo>
                    <a:pt x="14736" y="12551"/>
                  </a:lnTo>
                  <a:lnTo>
                    <a:pt x="14712" y="12557"/>
                  </a:lnTo>
                  <a:lnTo>
                    <a:pt x="14688" y="12563"/>
                  </a:lnTo>
                  <a:lnTo>
                    <a:pt x="14663" y="12567"/>
                  </a:lnTo>
                  <a:lnTo>
                    <a:pt x="14637" y="12570"/>
                  </a:lnTo>
                  <a:lnTo>
                    <a:pt x="14612" y="12572"/>
                  </a:lnTo>
                  <a:lnTo>
                    <a:pt x="14586" y="12573"/>
                  </a:lnTo>
                  <a:lnTo>
                    <a:pt x="1509" y="12573"/>
                  </a:lnTo>
                  <a:lnTo>
                    <a:pt x="1483" y="12572"/>
                  </a:lnTo>
                  <a:lnTo>
                    <a:pt x="1458" y="12570"/>
                  </a:lnTo>
                  <a:lnTo>
                    <a:pt x="1432" y="12567"/>
                  </a:lnTo>
                  <a:lnTo>
                    <a:pt x="1407" y="12563"/>
                  </a:lnTo>
                  <a:lnTo>
                    <a:pt x="1383" y="12557"/>
                  </a:lnTo>
                  <a:lnTo>
                    <a:pt x="1359" y="12551"/>
                  </a:lnTo>
                  <a:lnTo>
                    <a:pt x="1336" y="12543"/>
                  </a:lnTo>
                  <a:lnTo>
                    <a:pt x="1313" y="12534"/>
                  </a:lnTo>
                  <a:lnTo>
                    <a:pt x="1291" y="12524"/>
                  </a:lnTo>
                  <a:lnTo>
                    <a:pt x="1268" y="12513"/>
                  </a:lnTo>
                  <a:lnTo>
                    <a:pt x="1248" y="12501"/>
                  </a:lnTo>
                  <a:lnTo>
                    <a:pt x="1227" y="12488"/>
                  </a:lnTo>
                  <a:lnTo>
                    <a:pt x="1208" y="12473"/>
                  </a:lnTo>
                  <a:lnTo>
                    <a:pt x="1189" y="12458"/>
                  </a:lnTo>
                  <a:lnTo>
                    <a:pt x="1171" y="12442"/>
                  </a:lnTo>
                  <a:lnTo>
                    <a:pt x="1153" y="12426"/>
                  </a:lnTo>
                  <a:lnTo>
                    <a:pt x="1137" y="12408"/>
                  </a:lnTo>
                  <a:lnTo>
                    <a:pt x="1121" y="12390"/>
                  </a:lnTo>
                  <a:lnTo>
                    <a:pt x="1106" y="12371"/>
                  </a:lnTo>
                  <a:lnTo>
                    <a:pt x="1091" y="12352"/>
                  </a:lnTo>
                  <a:lnTo>
                    <a:pt x="1078" y="12331"/>
                  </a:lnTo>
                  <a:lnTo>
                    <a:pt x="1066" y="12311"/>
                  </a:lnTo>
                  <a:lnTo>
                    <a:pt x="1055" y="12288"/>
                  </a:lnTo>
                  <a:lnTo>
                    <a:pt x="1045" y="12266"/>
                  </a:lnTo>
                  <a:lnTo>
                    <a:pt x="1036" y="12243"/>
                  </a:lnTo>
                  <a:lnTo>
                    <a:pt x="1028" y="12220"/>
                  </a:lnTo>
                  <a:lnTo>
                    <a:pt x="1022" y="12196"/>
                  </a:lnTo>
                  <a:lnTo>
                    <a:pt x="1016" y="12172"/>
                  </a:lnTo>
                  <a:lnTo>
                    <a:pt x="1012" y="12147"/>
                  </a:lnTo>
                  <a:lnTo>
                    <a:pt x="1009" y="12121"/>
                  </a:lnTo>
                  <a:lnTo>
                    <a:pt x="1007" y="12096"/>
                  </a:lnTo>
                  <a:lnTo>
                    <a:pt x="1006" y="12070"/>
                  </a:lnTo>
                  <a:lnTo>
                    <a:pt x="1006" y="4527"/>
                  </a:lnTo>
                  <a:lnTo>
                    <a:pt x="1006" y="4504"/>
                  </a:lnTo>
                  <a:lnTo>
                    <a:pt x="1008" y="4480"/>
                  </a:lnTo>
                  <a:lnTo>
                    <a:pt x="1011" y="4458"/>
                  </a:lnTo>
                  <a:lnTo>
                    <a:pt x="1014" y="4436"/>
                  </a:lnTo>
                  <a:lnTo>
                    <a:pt x="1018" y="4414"/>
                  </a:lnTo>
                  <a:lnTo>
                    <a:pt x="1024" y="4393"/>
                  </a:lnTo>
                  <a:lnTo>
                    <a:pt x="1030" y="4372"/>
                  </a:lnTo>
                  <a:lnTo>
                    <a:pt x="1037" y="4351"/>
                  </a:lnTo>
                  <a:lnTo>
                    <a:pt x="1045" y="4331"/>
                  </a:lnTo>
                  <a:lnTo>
                    <a:pt x="1054" y="4310"/>
                  </a:lnTo>
                  <a:lnTo>
                    <a:pt x="1064" y="4291"/>
                  </a:lnTo>
                  <a:lnTo>
                    <a:pt x="1075" y="4272"/>
                  </a:lnTo>
                  <a:lnTo>
                    <a:pt x="1086" y="4254"/>
                  </a:lnTo>
                  <a:lnTo>
                    <a:pt x="1098" y="4236"/>
                  </a:lnTo>
                  <a:lnTo>
                    <a:pt x="1112" y="4218"/>
                  </a:lnTo>
                  <a:lnTo>
                    <a:pt x="1126" y="4202"/>
                  </a:lnTo>
                  <a:lnTo>
                    <a:pt x="1140" y="4186"/>
                  </a:lnTo>
                  <a:lnTo>
                    <a:pt x="1155" y="4170"/>
                  </a:lnTo>
                  <a:lnTo>
                    <a:pt x="1171" y="4154"/>
                  </a:lnTo>
                  <a:lnTo>
                    <a:pt x="1187" y="4140"/>
                  </a:lnTo>
                  <a:lnTo>
                    <a:pt x="1204" y="4126"/>
                  </a:lnTo>
                  <a:lnTo>
                    <a:pt x="1221" y="4114"/>
                  </a:lnTo>
                  <a:lnTo>
                    <a:pt x="1239" y="4102"/>
                  </a:lnTo>
                  <a:lnTo>
                    <a:pt x="1258" y="4090"/>
                  </a:lnTo>
                  <a:lnTo>
                    <a:pt x="1278" y="4080"/>
                  </a:lnTo>
                  <a:lnTo>
                    <a:pt x="1298" y="4070"/>
                  </a:lnTo>
                  <a:lnTo>
                    <a:pt x="1318" y="4061"/>
                  </a:lnTo>
                  <a:lnTo>
                    <a:pt x="1339" y="4054"/>
                  </a:lnTo>
                  <a:lnTo>
                    <a:pt x="1360" y="4046"/>
                  </a:lnTo>
                  <a:lnTo>
                    <a:pt x="1382" y="4040"/>
                  </a:lnTo>
                  <a:lnTo>
                    <a:pt x="1404" y="4035"/>
                  </a:lnTo>
                  <a:lnTo>
                    <a:pt x="1426" y="4031"/>
                  </a:lnTo>
                  <a:lnTo>
                    <a:pt x="4164" y="3574"/>
                  </a:lnTo>
                  <a:lnTo>
                    <a:pt x="5065" y="1322"/>
                  </a:lnTo>
                  <a:lnTo>
                    <a:pt x="5073" y="1305"/>
                  </a:lnTo>
                  <a:lnTo>
                    <a:pt x="5081" y="1288"/>
                  </a:lnTo>
                  <a:lnTo>
                    <a:pt x="5089" y="1270"/>
                  </a:lnTo>
                  <a:lnTo>
                    <a:pt x="5099" y="1253"/>
                  </a:lnTo>
                  <a:lnTo>
                    <a:pt x="5108" y="1237"/>
                  </a:lnTo>
                  <a:lnTo>
                    <a:pt x="5119" y="1222"/>
                  </a:lnTo>
                  <a:lnTo>
                    <a:pt x="5130" y="1207"/>
                  </a:lnTo>
                  <a:lnTo>
                    <a:pt x="5141" y="1192"/>
                  </a:lnTo>
                  <a:lnTo>
                    <a:pt x="5153" y="1178"/>
                  </a:lnTo>
                  <a:lnTo>
                    <a:pt x="5165" y="1164"/>
                  </a:lnTo>
                  <a:lnTo>
                    <a:pt x="5179" y="1151"/>
                  </a:lnTo>
                  <a:lnTo>
                    <a:pt x="5193" y="1138"/>
                  </a:lnTo>
                  <a:lnTo>
                    <a:pt x="5206" y="1126"/>
                  </a:lnTo>
                  <a:lnTo>
                    <a:pt x="5221" y="1115"/>
                  </a:lnTo>
                  <a:lnTo>
                    <a:pt x="5235" y="1102"/>
                  </a:lnTo>
                  <a:lnTo>
                    <a:pt x="5250" y="1092"/>
                  </a:lnTo>
                  <a:lnTo>
                    <a:pt x="5266" y="1082"/>
                  </a:lnTo>
                  <a:lnTo>
                    <a:pt x="5281" y="1073"/>
                  </a:lnTo>
                  <a:lnTo>
                    <a:pt x="5298" y="1064"/>
                  </a:lnTo>
                  <a:lnTo>
                    <a:pt x="5314" y="1055"/>
                  </a:lnTo>
                  <a:lnTo>
                    <a:pt x="5331" y="1048"/>
                  </a:lnTo>
                  <a:lnTo>
                    <a:pt x="5349" y="1041"/>
                  </a:lnTo>
                  <a:lnTo>
                    <a:pt x="5366" y="1034"/>
                  </a:lnTo>
                  <a:lnTo>
                    <a:pt x="5384" y="1028"/>
                  </a:lnTo>
                  <a:lnTo>
                    <a:pt x="5401" y="1023"/>
                  </a:lnTo>
                  <a:lnTo>
                    <a:pt x="5419" y="1019"/>
                  </a:lnTo>
                  <a:lnTo>
                    <a:pt x="5438" y="1015"/>
                  </a:lnTo>
                  <a:lnTo>
                    <a:pt x="5456" y="1012"/>
                  </a:lnTo>
                  <a:lnTo>
                    <a:pt x="5475" y="1009"/>
                  </a:lnTo>
                  <a:lnTo>
                    <a:pt x="5494" y="1007"/>
                  </a:lnTo>
                  <a:lnTo>
                    <a:pt x="5514" y="1006"/>
                  </a:lnTo>
                  <a:lnTo>
                    <a:pt x="5533" y="1006"/>
                  </a:lnTo>
                  <a:lnTo>
                    <a:pt x="10562" y="1006"/>
                  </a:lnTo>
                  <a:lnTo>
                    <a:pt x="10581" y="1006"/>
                  </a:lnTo>
                  <a:lnTo>
                    <a:pt x="10601" y="1007"/>
                  </a:lnTo>
                  <a:lnTo>
                    <a:pt x="10620" y="1009"/>
                  </a:lnTo>
                  <a:lnTo>
                    <a:pt x="10638" y="1012"/>
                  </a:lnTo>
                  <a:lnTo>
                    <a:pt x="10657" y="1015"/>
                  </a:lnTo>
                  <a:lnTo>
                    <a:pt x="10675" y="1019"/>
                  </a:lnTo>
                  <a:lnTo>
                    <a:pt x="10693" y="1023"/>
                  </a:lnTo>
                  <a:lnTo>
                    <a:pt x="10711" y="1028"/>
                  </a:lnTo>
                  <a:lnTo>
                    <a:pt x="10728" y="1034"/>
                  </a:lnTo>
                  <a:lnTo>
                    <a:pt x="10746" y="1041"/>
                  </a:lnTo>
                  <a:lnTo>
                    <a:pt x="10764" y="1048"/>
                  </a:lnTo>
                  <a:lnTo>
                    <a:pt x="10780" y="1055"/>
                  </a:lnTo>
                  <a:lnTo>
                    <a:pt x="10797" y="1064"/>
                  </a:lnTo>
                  <a:lnTo>
                    <a:pt x="10813" y="1073"/>
                  </a:lnTo>
                  <a:lnTo>
                    <a:pt x="10828" y="1082"/>
                  </a:lnTo>
                  <a:lnTo>
                    <a:pt x="10844" y="1092"/>
                  </a:lnTo>
                  <a:lnTo>
                    <a:pt x="10859" y="1102"/>
                  </a:lnTo>
                  <a:lnTo>
                    <a:pt x="10873" y="1115"/>
                  </a:lnTo>
                  <a:lnTo>
                    <a:pt x="10888" y="1126"/>
                  </a:lnTo>
                  <a:lnTo>
                    <a:pt x="10901" y="1138"/>
                  </a:lnTo>
                  <a:lnTo>
                    <a:pt x="10915" y="1151"/>
                  </a:lnTo>
                  <a:lnTo>
                    <a:pt x="10929" y="1164"/>
                  </a:lnTo>
                  <a:lnTo>
                    <a:pt x="10941" y="1178"/>
                  </a:lnTo>
                  <a:lnTo>
                    <a:pt x="10953" y="1192"/>
                  </a:lnTo>
                  <a:lnTo>
                    <a:pt x="10964" y="1207"/>
                  </a:lnTo>
                  <a:lnTo>
                    <a:pt x="10975" y="1222"/>
                  </a:lnTo>
                  <a:lnTo>
                    <a:pt x="10986" y="1237"/>
                  </a:lnTo>
                  <a:lnTo>
                    <a:pt x="10995" y="1253"/>
                  </a:lnTo>
                  <a:lnTo>
                    <a:pt x="11005" y="1270"/>
                  </a:lnTo>
                  <a:lnTo>
                    <a:pt x="11013" y="1288"/>
                  </a:lnTo>
                  <a:lnTo>
                    <a:pt x="11021" y="1305"/>
                  </a:lnTo>
                  <a:lnTo>
                    <a:pt x="11029" y="1322"/>
                  </a:lnTo>
                  <a:lnTo>
                    <a:pt x="11929" y="3574"/>
                  </a:lnTo>
                  <a:lnTo>
                    <a:pt x="14669" y="4031"/>
                  </a:lnTo>
                  <a:lnTo>
                    <a:pt x="14691" y="4035"/>
                  </a:lnTo>
                  <a:lnTo>
                    <a:pt x="14713" y="4040"/>
                  </a:lnTo>
                  <a:lnTo>
                    <a:pt x="14735" y="4046"/>
                  </a:lnTo>
                  <a:lnTo>
                    <a:pt x="14756" y="4054"/>
                  </a:lnTo>
                  <a:lnTo>
                    <a:pt x="14777" y="4061"/>
                  </a:lnTo>
                  <a:lnTo>
                    <a:pt x="14797" y="4070"/>
                  </a:lnTo>
                  <a:lnTo>
                    <a:pt x="14817" y="4080"/>
                  </a:lnTo>
                  <a:lnTo>
                    <a:pt x="14837" y="4090"/>
                  </a:lnTo>
                  <a:lnTo>
                    <a:pt x="14856" y="4102"/>
                  </a:lnTo>
                  <a:lnTo>
                    <a:pt x="14874" y="4114"/>
                  </a:lnTo>
                  <a:lnTo>
                    <a:pt x="14891" y="4126"/>
                  </a:lnTo>
                  <a:lnTo>
                    <a:pt x="14908" y="4140"/>
                  </a:lnTo>
                  <a:lnTo>
                    <a:pt x="14924" y="4154"/>
                  </a:lnTo>
                  <a:lnTo>
                    <a:pt x="14940" y="4170"/>
                  </a:lnTo>
                  <a:lnTo>
                    <a:pt x="14955" y="4186"/>
                  </a:lnTo>
                  <a:lnTo>
                    <a:pt x="14969" y="4202"/>
                  </a:lnTo>
                  <a:lnTo>
                    <a:pt x="14983" y="4218"/>
                  </a:lnTo>
                  <a:lnTo>
                    <a:pt x="14997" y="4236"/>
                  </a:lnTo>
                  <a:lnTo>
                    <a:pt x="15009" y="4254"/>
                  </a:lnTo>
                  <a:lnTo>
                    <a:pt x="15020" y="4272"/>
                  </a:lnTo>
                  <a:lnTo>
                    <a:pt x="15031" y="4291"/>
                  </a:lnTo>
                  <a:lnTo>
                    <a:pt x="15041" y="4310"/>
                  </a:lnTo>
                  <a:lnTo>
                    <a:pt x="15050" y="4331"/>
                  </a:lnTo>
                  <a:lnTo>
                    <a:pt x="15058" y="4351"/>
                  </a:lnTo>
                  <a:lnTo>
                    <a:pt x="15065" y="4372"/>
                  </a:lnTo>
                  <a:lnTo>
                    <a:pt x="15071" y="4393"/>
                  </a:lnTo>
                  <a:lnTo>
                    <a:pt x="15076" y="4414"/>
                  </a:lnTo>
                  <a:lnTo>
                    <a:pt x="15081" y="4436"/>
                  </a:lnTo>
                  <a:lnTo>
                    <a:pt x="15084" y="4458"/>
                  </a:lnTo>
                  <a:lnTo>
                    <a:pt x="15087" y="4480"/>
                  </a:lnTo>
                  <a:lnTo>
                    <a:pt x="15088" y="4504"/>
                  </a:lnTo>
                  <a:lnTo>
                    <a:pt x="15089" y="4527"/>
                  </a:lnTo>
                  <a:lnTo>
                    <a:pt x="15089" y="12070"/>
                  </a:lnTo>
                  <a:close/>
                  <a:moveTo>
                    <a:pt x="14834" y="3038"/>
                  </a:moveTo>
                  <a:lnTo>
                    <a:pt x="12654" y="2675"/>
                  </a:lnTo>
                  <a:lnTo>
                    <a:pt x="11963" y="948"/>
                  </a:lnTo>
                  <a:lnTo>
                    <a:pt x="11940" y="894"/>
                  </a:lnTo>
                  <a:lnTo>
                    <a:pt x="11916" y="842"/>
                  </a:lnTo>
                  <a:lnTo>
                    <a:pt x="11890" y="792"/>
                  </a:lnTo>
                  <a:lnTo>
                    <a:pt x="11862" y="741"/>
                  </a:lnTo>
                  <a:lnTo>
                    <a:pt x="11833" y="693"/>
                  </a:lnTo>
                  <a:lnTo>
                    <a:pt x="11802" y="647"/>
                  </a:lnTo>
                  <a:lnTo>
                    <a:pt x="11768" y="601"/>
                  </a:lnTo>
                  <a:lnTo>
                    <a:pt x="11734" y="556"/>
                  </a:lnTo>
                  <a:lnTo>
                    <a:pt x="11698" y="514"/>
                  </a:lnTo>
                  <a:lnTo>
                    <a:pt x="11661" y="473"/>
                  </a:lnTo>
                  <a:lnTo>
                    <a:pt x="11622" y="433"/>
                  </a:lnTo>
                  <a:lnTo>
                    <a:pt x="11581" y="394"/>
                  </a:lnTo>
                  <a:lnTo>
                    <a:pt x="11540" y="358"/>
                  </a:lnTo>
                  <a:lnTo>
                    <a:pt x="11498" y="323"/>
                  </a:lnTo>
                  <a:lnTo>
                    <a:pt x="11454" y="290"/>
                  </a:lnTo>
                  <a:lnTo>
                    <a:pt x="11408" y="258"/>
                  </a:lnTo>
                  <a:lnTo>
                    <a:pt x="11362" y="227"/>
                  </a:lnTo>
                  <a:lnTo>
                    <a:pt x="11315" y="199"/>
                  </a:lnTo>
                  <a:lnTo>
                    <a:pt x="11267" y="173"/>
                  </a:lnTo>
                  <a:lnTo>
                    <a:pt x="11217" y="148"/>
                  </a:lnTo>
                  <a:lnTo>
                    <a:pt x="11167" y="125"/>
                  </a:lnTo>
                  <a:lnTo>
                    <a:pt x="11116" y="104"/>
                  </a:lnTo>
                  <a:lnTo>
                    <a:pt x="11063" y="84"/>
                  </a:lnTo>
                  <a:lnTo>
                    <a:pt x="11010" y="67"/>
                  </a:lnTo>
                  <a:lnTo>
                    <a:pt x="10957" y="51"/>
                  </a:lnTo>
                  <a:lnTo>
                    <a:pt x="10902" y="38"/>
                  </a:lnTo>
                  <a:lnTo>
                    <a:pt x="10847" y="26"/>
                  </a:lnTo>
                  <a:lnTo>
                    <a:pt x="10791" y="17"/>
                  </a:lnTo>
                  <a:lnTo>
                    <a:pt x="10734" y="10"/>
                  </a:lnTo>
                  <a:lnTo>
                    <a:pt x="10678" y="4"/>
                  </a:lnTo>
                  <a:lnTo>
                    <a:pt x="10621" y="1"/>
                  </a:lnTo>
                  <a:lnTo>
                    <a:pt x="10562" y="0"/>
                  </a:lnTo>
                  <a:lnTo>
                    <a:pt x="5533" y="0"/>
                  </a:lnTo>
                  <a:lnTo>
                    <a:pt x="5474" y="1"/>
                  </a:lnTo>
                  <a:lnTo>
                    <a:pt x="5417" y="4"/>
                  </a:lnTo>
                  <a:lnTo>
                    <a:pt x="5361" y="10"/>
                  </a:lnTo>
                  <a:lnTo>
                    <a:pt x="5304" y="17"/>
                  </a:lnTo>
                  <a:lnTo>
                    <a:pt x="5248" y="26"/>
                  </a:lnTo>
                  <a:lnTo>
                    <a:pt x="5193" y="38"/>
                  </a:lnTo>
                  <a:lnTo>
                    <a:pt x="5138" y="51"/>
                  </a:lnTo>
                  <a:lnTo>
                    <a:pt x="5085" y="67"/>
                  </a:lnTo>
                  <a:lnTo>
                    <a:pt x="5032" y="84"/>
                  </a:lnTo>
                  <a:lnTo>
                    <a:pt x="4979" y="104"/>
                  </a:lnTo>
                  <a:lnTo>
                    <a:pt x="4928" y="125"/>
                  </a:lnTo>
                  <a:lnTo>
                    <a:pt x="4878" y="148"/>
                  </a:lnTo>
                  <a:lnTo>
                    <a:pt x="4829" y="173"/>
                  </a:lnTo>
                  <a:lnTo>
                    <a:pt x="4780" y="199"/>
                  </a:lnTo>
                  <a:lnTo>
                    <a:pt x="4733" y="227"/>
                  </a:lnTo>
                  <a:lnTo>
                    <a:pt x="4687" y="258"/>
                  </a:lnTo>
                  <a:lnTo>
                    <a:pt x="4641" y="290"/>
                  </a:lnTo>
                  <a:lnTo>
                    <a:pt x="4597" y="323"/>
                  </a:lnTo>
                  <a:lnTo>
                    <a:pt x="4555" y="358"/>
                  </a:lnTo>
                  <a:lnTo>
                    <a:pt x="4513" y="395"/>
                  </a:lnTo>
                  <a:lnTo>
                    <a:pt x="4472" y="434"/>
                  </a:lnTo>
                  <a:lnTo>
                    <a:pt x="4434" y="473"/>
                  </a:lnTo>
                  <a:lnTo>
                    <a:pt x="4397" y="514"/>
                  </a:lnTo>
                  <a:lnTo>
                    <a:pt x="4361" y="557"/>
                  </a:lnTo>
                  <a:lnTo>
                    <a:pt x="4327" y="602"/>
                  </a:lnTo>
                  <a:lnTo>
                    <a:pt x="4293" y="647"/>
                  </a:lnTo>
                  <a:lnTo>
                    <a:pt x="4262" y="694"/>
                  </a:lnTo>
                  <a:lnTo>
                    <a:pt x="4232" y="742"/>
                  </a:lnTo>
                  <a:lnTo>
                    <a:pt x="4204" y="792"/>
                  </a:lnTo>
                  <a:lnTo>
                    <a:pt x="4178" y="843"/>
                  </a:lnTo>
                  <a:lnTo>
                    <a:pt x="4154" y="895"/>
                  </a:lnTo>
                  <a:lnTo>
                    <a:pt x="4130" y="949"/>
                  </a:lnTo>
                  <a:lnTo>
                    <a:pt x="3441" y="2675"/>
                  </a:lnTo>
                  <a:lnTo>
                    <a:pt x="1261" y="3038"/>
                  </a:lnTo>
                  <a:lnTo>
                    <a:pt x="1193" y="3051"/>
                  </a:lnTo>
                  <a:lnTo>
                    <a:pt x="1127" y="3067"/>
                  </a:lnTo>
                  <a:lnTo>
                    <a:pt x="1061" y="3085"/>
                  </a:lnTo>
                  <a:lnTo>
                    <a:pt x="998" y="3106"/>
                  </a:lnTo>
                  <a:lnTo>
                    <a:pt x="935" y="3130"/>
                  </a:lnTo>
                  <a:lnTo>
                    <a:pt x="873" y="3158"/>
                  </a:lnTo>
                  <a:lnTo>
                    <a:pt x="814" y="3186"/>
                  </a:lnTo>
                  <a:lnTo>
                    <a:pt x="756" y="3218"/>
                  </a:lnTo>
                  <a:lnTo>
                    <a:pt x="700" y="3251"/>
                  </a:lnTo>
                  <a:lnTo>
                    <a:pt x="645" y="3287"/>
                  </a:lnTo>
                  <a:lnTo>
                    <a:pt x="592" y="3327"/>
                  </a:lnTo>
                  <a:lnTo>
                    <a:pt x="541" y="3367"/>
                  </a:lnTo>
                  <a:lnTo>
                    <a:pt x="492" y="3410"/>
                  </a:lnTo>
                  <a:lnTo>
                    <a:pt x="445" y="3454"/>
                  </a:lnTo>
                  <a:lnTo>
                    <a:pt x="399" y="3502"/>
                  </a:lnTo>
                  <a:lnTo>
                    <a:pt x="357" y="3550"/>
                  </a:lnTo>
                  <a:lnTo>
                    <a:pt x="316" y="3600"/>
                  </a:lnTo>
                  <a:lnTo>
                    <a:pt x="277" y="3653"/>
                  </a:lnTo>
                  <a:lnTo>
                    <a:pt x="240" y="3707"/>
                  </a:lnTo>
                  <a:lnTo>
                    <a:pt x="206" y="3762"/>
                  </a:lnTo>
                  <a:lnTo>
                    <a:pt x="175" y="3818"/>
                  </a:lnTo>
                  <a:lnTo>
                    <a:pt x="145" y="3877"/>
                  </a:lnTo>
                  <a:lnTo>
                    <a:pt x="119" y="3937"/>
                  </a:lnTo>
                  <a:lnTo>
                    <a:pt x="95" y="3999"/>
                  </a:lnTo>
                  <a:lnTo>
                    <a:pt x="72" y="4061"/>
                  </a:lnTo>
                  <a:lnTo>
                    <a:pt x="53" y="4124"/>
                  </a:lnTo>
                  <a:lnTo>
                    <a:pt x="37" y="4189"/>
                  </a:lnTo>
                  <a:lnTo>
                    <a:pt x="24" y="4255"/>
                  </a:lnTo>
                  <a:lnTo>
                    <a:pt x="14" y="4321"/>
                  </a:lnTo>
                  <a:lnTo>
                    <a:pt x="6" y="4389"/>
                  </a:lnTo>
                  <a:lnTo>
                    <a:pt x="2" y="4457"/>
                  </a:lnTo>
                  <a:lnTo>
                    <a:pt x="0" y="4527"/>
                  </a:lnTo>
                  <a:lnTo>
                    <a:pt x="0" y="12070"/>
                  </a:lnTo>
                  <a:lnTo>
                    <a:pt x="2" y="12148"/>
                  </a:lnTo>
                  <a:lnTo>
                    <a:pt x="8" y="12224"/>
                  </a:lnTo>
                  <a:lnTo>
                    <a:pt x="17" y="12299"/>
                  </a:lnTo>
                  <a:lnTo>
                    <a:pt x="31" y="12374"/>
                  </a:lnTo>
                  <a:lnTo>
                    <a:pt x="47" y="12446"/>
                  </a:lnTo>
                  <a:lnTo>
                    <a:pt x="68" y="12519"/>
                  </a:lnTo>
                  <a:lnTo>
                    <a:pt x="92" y="12588"/>
                  </a:lnTo>
                  <a:lnTo>
                    <a:pt x="119" y="12657"/>
                  </a:lnTo>
                  <a:lnTo>
                    <a:pt x="149" y="12724"/>
                  </a:lnTo>
                  <a:lnTo>
                    <a:pt x="182" y="12788"/>
                  </a:lnTo>
                  <a:lnTo>
                    <a:pt x="218" y="12852"/>
                  </a:lnTo>
                  <a:lnTo>
                    <a:pt x="259" y="12913"/>
                  </a:lnTo>
                  <a:lnTo>
                    <a:pt x="300" y="12972"/>
                  </a:lnTo>
                  <a:lnTo>
                    <a:pt x="345" y="13030"/>
                  </a:lnTo>
                  <a:lnTo>
                    <a:pt x="392" y="13084"/>
                  </a:lnTo>
                  <a:lnTo>
                    <a:pt x="443" y="13136"/>
                  </a:lnTo>
                  <a:lnTo>
                    <a:pt x="495" y="13187"/>
                  </a:lnTo>
                  <a:lnTo>
                    <a:pt x="549" y="13234"/>
                  </a:lnTo>
                  <a:lnTo>
                    <a:pt x="607" y="13279"/>
                  </a:lnTo>
                  <a:lnTo>
                    <a:pt x="666" y="13320"/>
                  </a:lnTo>
                  <a:lnTo>
                    <a:pt x="727" y="13361"/>
                  </a:lnTo>
                  <a:lnTo>
                    <a:pt x="791" y="13397"/>
                  </a:lnTo>
                  <a:lnTo>
                    <a:pt x="855" y="13430"/>
                  </a:lnTo>
                  <a:lnTo>
                    <a:pt x="922" y="13460"/>
                  </a:lnTo>
                  <a:lnTo>
                    <a:pt x="991" y="13487"/>
                  </a:lnTo>
                  <a:lnTo>
                    <a:pt x="1060" y="13511"/>
                  </a:lnTo>
                  <a:lnTo>
                    <a:pt x="1133" y="13532"/>
                  </a:lnTo>
                  <a:lnTo>
                    <a:pt x="1205" y="13548"/>
                  </a:lnTo>
                  <a:lnTo>
                    <a:pt x="1280" y="13562"/>
                  </a:lnTo>
                  <a:lnTo>
                    <a:pt x="1355" y="13571"/>
                  </a:lnTo>
                  <a:lnTo>
                    <a:pt x="1431" y="13577"/>
                  </a:lnTo>
                  <a:lnTo>
                    <a:pt x="1509" y="13579"/>
                  </a:lnTo>
                  <a:lnTo>
                    <a:pt x="14586" y="13579"/>
                  </a:lnTo>
                  <a:lnTo>
                    <a:pt x="14664" y="13577"/>
                  </a:lnTo>
                  <a:lnTo>
                    <a:pt x="14740" y="13571"/>
                  </a:lnTo>
                  <a:lnTo>
                    <a:pt x="14815" y="13562"/>
                  </a:lnTo>
                  <a:lnTo>
                    <a:pt x="14890" y="13548"/>
                  </a:lnTo>
                  <a:lnTo>
                    <a:pt x="14962" y="13532"/>
                  </a:lnTo>
                  <a:lnTo>
                    <a:pt x="15034" y="13511"/>
                  </a:lnTo>
                  <a:lnTo>
                    <a:pt x="15104" y="13487"/>
                  </a:lnTo>
                  <a:lnTo>
                    <a:pt x="15173" y="13460"/>
                  </a:lnTo>
                  <a:lnTo>
                    <a:pt x="15240" y="13430"/>
                  </a:lnTo>
                  <a:lnTo>
                    <a:pt x="15304" y="13397"/>
                  </a:lnTo>
                  <a:lnTo>
                    <a:pt x="15368" y="13361"/>
                  </a:lnTo>
                  <a:lnTo>
                    <a:pt x="15429" y="13320"/>
                  </a:lnTo>
                  <a:lnTo>
                    <a:pt x="15488" y="13279"/>
                  </a:lnTo>
                  <a:lnTo>
                    <a:pt x="15546" y="13234"/>
                  </a:lnTo>
                  <a:lnTo>
                    <a:pt x="15600" y="13187"/>
                  </a:lnTo>
                  <a:lnTo>
                    <a:pt x="15652" y="13136"/>
                  </a:lnTo>
                  <a:lnTo>
                    <a:pt x="15703" y="13084"/>
                  </a:lnTo>
                  <a:lnTo>
                    <a:pt x="15750" y="13030"/>
                  </a:lnTo>
                  <a:lnTo>
                    <a:pt x="15795" y="12972"/>
                  </a:lnTo>
                  <a:lnTo>
                    <a:pt x="15836" y="12913"/>
                  </a:lnTo>
                  <a:lnTo>
                    <a:pt x="15877" y="12852"/>
                  </a:lnTo>
                  <a:lnTo>
                    <a:pt x="15913" y="12788"/>
                  </a:lnTo>
                  <a:lnTo>
                    <a:pt x="15946" y="12724"/>
                  </a:lnTo>
                  <a:lnTo>
                    <a:pt x="15976" y="12657"/>
                  </a:lnTo>
                  <a:lnTo>
                    <a:pt x="16003" y="12588"/>
                  </a:lnTo>
                  <a:lnTo>
                    <a:pt x="16027" y="12519"/>
                  </a:lnTo>
                  <a:lnTo>
                    <a:pt x="16048" y="12446"/>
                  </a:lnTo>
                  <a:lnTo>
                    <a:pt x="16064" y="12374"/>
                  </a:lnTo>
                  <a:lnTo>
                    <a:pt x="16078" y="12299"/>
                  </a:lnTo>
                  <a:lnTo>
                    <a:pt x="16087" y="12224"/>
                  </a:lnTo>
                  <a:lnTo>
                    <a:pt x="16093" y="12148"/>
                  </a:lnTo>
                  <a:lnTo>
                    <a:pt x="16095" y="12070"/>
                  </a:lnTo>
                  <a:lnTo>
                    <a:pt x="16095" y="4527"/>
                  </a:lnTo>
                  <a:lnTo>
                    <a:pt x="16093" y="4457"/>
                  </a:lnTo>
                  <a:lnTo>
                    <a:pt x="16089" y="4389"/>
                  </a:lnTo>
                  <a:lnTo>
                    <a:pt x="16081" y="4321"/>
                  </a:lnTo>
                  <a:lnTo>
                    <a:pt x="16071" y="4255"/>
                  </a:lnTo>
                  <a:lnTo>
                    <a:pt x="16058" y="4189"/>
                  </a:lnTo>
                  <a:lnTo>
                    <a:pt x="16042" y="4124"/>
                  </a:lnTo>
                  <a:lnTo>
                    <a:pt x="16023" y="4061"/>
                  </a:lnTo>
                  <a:lnTo>
                    <a:pt x="16000" y="3999"/>
                  </a:lnTo>
                  <a:lnTo>
                    <a:pt x="15976" y="3937"/>
                  </a:lnTo>
                  <a:lnTo>
                    <a:pt x="15949" y="3877"/>
                  </a:lnTo>
                  <a:lnTo>
                    <a:pt x="15920" y="3818"/>
                  </a:lnTo>
                  <a:lnTo>
                    <a:pt x="15889" y="3762"/>
                  </a:lnTo>
                  <a:lnTo>
                    <a:pt x="15855" y="3707"/>
                  </a:lnTo>
                  <a:lnTo>
                    <a:pt x="15818" y="3653"/>
                  </a:lnTo>
                  <a:lnTo>
                    <a:pt x="15779" y="3600"/>
                  </a:lnTo>
                  <a:lnTo>
                    <a:pt x="15738" y="3550"/>
                  </a:lnTo>
                  <a:lnTo>
                    <a:pt x="15696" y="3502"/>
                  </a:lnTo>
                  <a:lnTo>
                    <a:pt x="15650" y="3454"/>
                  </a:lnTo>
                  <a:lnTo>
                    <a:pt x="15603" y="3410"/>
                  </a:lnTo>
                  <a:lnTo>
                    <a:pt x="15554" y="3367"/>
                  </a:lnTo>
                  <a:lnTo>
                    <a:pt x="15503" y="3327"/>
                  </a:lnTo>
                  <a:lnTo>
                    <a:pt x="15450" y="3287"/>
                  </a:lnTo>
                  <a:lnTo>
                    <a:pt x="15395" y="3251"/>
                  </a:lnTo>
                  <a:lnTo>
                    <a:pt x="15339" y="3218"/>
                  </a:lnTo>
                  <a:lnTo>
                    <a:pt x="15281" y="3186"/>
                  </a:lnTo>
                  <a:lnTo>
                    <a:pt x="15221" y="3158"/>
                  </a:lnTo>
                  <a:lnTo>
                    <a:pt x="15160" y="3130"/>
                  </a:lnTo>
                  <a:lnTo>
                    <a:pt x="15097" y="3106"/>
                  </a:lnTo>
                  <a:lnTo>
                    <a:pt x="15034" y="3085"/>
                  </a:lnTo>
                  <a:lnTo>
                    <a:pt x="14968" y="3067"/>
                  </a:lnTo>
                  <a:lnTo>
                    <a:pt x="14901" y="3051"/>
                  </a:lnTo>
                  <a:lnTo>
                    <a:pt x="14834" y="3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55193" y="1084510"/>
            <a:ext cx="6102807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531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31" grpId="0" animBg="1"/>
      <p:bldP spid="32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Project Timeline</a:t>
            </a:r>
          </a:p>
        </p:txBody>
      </p:sp>
      <p:grpSp>
        <p:nvGrpSpPr>
          <p:cNvPr id="4" name="Group 3"/>
          <p:cNvGrpSpPr/>
          <p:nvPr/>
        </p:nvGrpSpPr>
        <p:grpSpPr>
          <a:xfrm flipV="1">
            <a:off x="467275" y="3836381"/>
            <a:ext cx="11724725" cy="227428"/>
            <a:chOff x="467275" y="3695701"/>
            <a:chExt cx="11724725" cy="227428"/>
          </a:xfrm>
        </p:grpSpPr>
        <p:sp>
          <p:nvSpPr>
            <p:cNvPr id="5" name="Oval 4"/>
            <p:cNvSpPr/>
            <p:nvPr/>
          </p:nvSpPr>
          <p:spPr>
            <a:xfrm>
              <a:off x="467275" y="3695701"/>
              <a:ext cx="227428" cy="227428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cxnSp>
          <p:nvCxnSpPr>
            <p:cNvPr id="6" name="Straight Connector 5"/>
            <p:cNvCxnSpPr>
              <a:stCxn id="5" idx="6"/>
            </p:cNvCxnSpPr>
            <p:nvPr/>
          </p:nvCxnSpPr>
          <p:spPr>
            <a:xfrm>
              <a:off x="694703" y="3809415"/>
              <a:ext cx="11497297" cy="0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1620903" y="3836381"/>
            <a:ext cx="227428" cy="227428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34617" y="2166428"/>
            <a:ext cx="0" cy="1622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374117" y="2410075"/>
            <a:ext cx="720999" cy="7209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4554" y="2371809"/>
            <a:ext cx="2785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Continue negotiations with financial institutions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Hire developers, team on ground in Pakistan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8753" y="1790644"/>
            <a:ext cx="79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Now</a:t>
            </a:r>
          </a:p>
        </p:txBody>
      </p:sp>
      <p:sp>
        <p:nvSpPr>
          <p:cNvPr id="14" name="Oval 13"/>
          <p:cNvSpPr/>
          <p:nvPr/>
        </p:nvSpPr>
        <p:spPr>
          <a:xfrm>
            <a:off x="3944929" y="3836381"/>
            <a:ext cx="227428" cy="2274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052367" y="4099854"/>
            <a:ext cx="0" cy="1622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691867" y="4343501"/>
            <a:ext cx="720999" cy="7209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195" y="4439698"/>
            <a:ext cx="3591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Build MVP of product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Begin training master agents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Acquire pilot license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Acquire agents in dense population area for B-Testing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64392" y="5765219"/>
            <a:ext cx="167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Three months</a:t>
            </a:r>
          </a:p>
        </p:txBody>
      </p:sp>
      <p:sp>
        <p:nvSpPr>
          <p:cNvPr id="20" name="Oval 19"/>
          <p:cNvSpPr/>
          <p:nvPr/>
        </p:nvSpPr>
        <p:spPr>
          <a:xfrm>
            <a:off x="6591691" y="3836381"/>
            <a:ext cx="227428" cy="22742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705405" y="2166428"/>
            <a:ext cx="0" cy="1622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344905" y="2410075"/>
            <a:ext cx="720999" cy="7209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5797" y="1747174"/>
            <a:ext cx="128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Six months</a:t>
            </a:r>
          </a:p>
        </p:txBody>
      </p:sp>
      <p:sp>
        <p:nvSpPr>
          <p:cNvPr id="26" name="Oval 25"/>
          <p:cNvSpPr/>
          <p:nvPr/>
        </p:nvSpPr>
        <p:spPr>
          <a:xfrm>
            <a:off x="8915717" y="3836381"/>
            <a:ext cx="227428" cy="227428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023155" y="4099854"/>
            <a:ext cx="0" cy="1622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662655" y="4343501"/>
            <a:ext cx="720999" cy="7209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94443" y="5730434"/>
            <a:ext cx="110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One year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527321" y="2594688"/>
            <a:ext cx="395495" cy="395495"/>
            <a:chOff x="2005013" y="1077913"/>
            <a:chExt cx="688975" cy="688975"/>
          </a:xfrm>
          <a:solidFill>
            <a:schemeClr val="accent1"/>
          </a:solidFill>
        </p:grpSpPr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871381" y="4527791"/>
            <a:ext cx="396406" cy="370891"/>
            <a:chOff x="6964363" y="2108200"/>
            <a:chExt cx="690562" cy="646113"/>
          </a:xfrm>
          <a:solidFill>
            <a:schemeClr val="accent2"/>
          </a:solidFill>
        </p:grpSpPr>
        <p:sp>
          <p:nvSpPr>
            <p:cNvPr id="55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56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89356" y="4524925"/>
            <a:ext cx="267596" cy="388418"/>
            <a:chOff x="9856788" y="2057400"/>
            <a:chExt cx="474662" cy="688975"/>
          </a:xfrm>
          <a:solidFill>
            <a:schemeClr val="accent4"/>
          </a:solidFill>
        </p:grpSpPr>
        <p:sp>
          <p:nvSpPr>
            <p:cNvPr id="58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469628" y="2553563"/>
            <a:ext cx="469139" cy="470218"/>
            <a:chOff x="6826250" y="4151313"/>
            <a:chExt cx="690563" cy="692151"/>
          </a:xfrm>
          <a:solidFill>
            <a:schemeClr val="accent3"/>
          </a:solidFill>
        </p:grpSpPr>
        <p:sp>
          <p:nvSpPr>
            <p:cNvPr id="62" name="Freeform 228"/>
            <p:cNvSpPr>
              <a:spLocks noEditPoints="1"/>
            </p:cNvSpPr>
            <p:nvPr/>
          </p:nvSpPr>
          <p:spPr bwMode="auto">
            <a:xfrm>
              <a:off x="6826250" y="4216401"/>
              <a:ext cx="628650" cy="627063"/>
            </a:xfrm>
            <a:custGeom>
              <a:avLst/>
              <a:gdLst>
                <a:gd name="T0" fmla="*/ 12770 w 14656"/>
                <a:gd name="T1" fmla="*/ 6106 h 14620"/>
                <a:gd name="T2" fmla="*/ 12640 w 14656"/>
                <a:gd name="T3" fmla="*/ 6115 h 14620"/>
                <a:gd name="T4" fmla="*/ 12519 w 14656"/>
                <a:gd name="T5" fmla="*/ 6055 h 14620"/>
                <a:gd name="T6" fmla="*/ 9966 w 14656"/>
                <a:gd name="T7" fmla="*/ 5994 h 14620"/>
                <a:gd name="T8" fmla="*/ 8414 w 14656"/>
                <a:gd name="T9" fmla="*/ 5281 h 14620"/>
                <a:gd name="T10" fmla="*/ 6782 w 14656"/>
                <a:gd name="T11" fmla="*/ 4968 h 14620"/>
                <a:gd name="T12" fmla="*/ 5698 w 14656"/>
                <a:gd name="T13" fmla="*/ 4822 h 14620"/>
                <a:gd name="T14" fmla="*/ 8599 w 14656"/>
                <a:gd name="T15" fmla="*/ 2123 h 14620"/>
                <a:gd name="T16" fmla="*/ 8551 w 14656"/>
                <a:gd name="T17" fmla="*/ 1998 h 14620"/>
                <a:gd name="T18" fmla="*/ 8574 w 14656"/>
                <a:gd name="T19" fmla="*/ 1868 h 14620"/>
                <a:gd name="T20" fmla="*/ 9364 w 14656"/>
                <a:gd name="T21" fmla="*/ 1057 h 14620"/>
                <a:gd name="T22" fmla="*/ 9489 w 14656"/>
                <a:gd name="T23" fmla="*/ 1010 h 14620"/>
                <a:gd name="T24" fmla="*/ 9619 w 14656"/>
                <a:gd name="T25" fmla="*/ 1032 h 14620"/>
                <a:gd name="T26" fmla="*/ 13601 w 14656"/>
                <a:gd name="T27" fmla="*/ 5006 h 14620"/>
                <a:gd name="T28" fmla="*/ 13650 w 14656"/>
                <a:gd name="T29" fmla="*/ 5131 h 14620"/>
                <a:gd name="T30" fmla="*/ 13627 w 14656"/>
                <a:gd name="T31" fmla="*/ 5261 h 14620"/>
                <a:gd name="T32" fmla="*/ 8336 w 14656"/>
                <a:gd name="T33" fmla="*/ 13377 h 14620"/>
                <a:gd name="T34" fmla="*/ 8074 w 14656"/>
                <a:gd name="T35" fmla="*/ 13585 h 14620"/>
                <a:gd name="T36" fmla="*/ 7781 w 14656"/>
                <a:gd name="T37" fmla="*/ 13595 h 14620"/>
                <a:gd name="T38" fmla="*/ 7556 w 14656"/>
                <a:gd name="T39" fmla="*/ 13465 h 14620"/>
                <a:gd name="T40" fmla="*/ 1014 w 14656"/>
                <a:gd name="T41" fmla="*/ 6852 h 14620"/>
                <a:gd name="T42" fmla="*/ 1065 w 14656"/>
                <a:gd name="T43" fmla="*/ 6524 h 14620"/>
                <a:gd name="T44" fmla="*/ 1308 w 14656"/>
                <a:gd name="T45" fmla="*/ 6300 h 14620"/>
                <a:gd name="T46" fmla="*/ 6805 w 14656"/>
                <a:gd name="T47" fmla="*/ 5480 h 14620"/>
                <a:gd name="T48" fmla="*/ 8979 w 14656"/>
                <a:gd name="T49" fmla="*/ 6023 h 14620"/>
                <a:gd name="T50" fmla="*/ 10402 w 14656"/>
                <a:gd name="T51" fmla="*/ 369 h 14620"/>
                <a:gd name="T52" fmla="*/ 10132 w 14656"/>
                <a:gd name="T53" fmla="*/ 163 h 14620"/>
                <a:gd name="T54" fmla="*/ 9820 w 14656"/>
                <a:gd name="T55" fmla="*/ 38 h 14620"/>
                <a:gd name="T56" fmla="*/ 9482 w 14656"/>
                <a:gd name="T57" fmla="*/ 0 h 14620"/>
                <a:gd name="T58" fmla="*/ 9147 w 14656"/>
                <a:gd name="T59" fmla="*/ 55 h 14620"/>
                <a:gd name="T60" fmla="*/ 8841 w 14656"/>
                <a:gd name="T61" fmla="*/ 195 h 14620"/>
                <a:gd name="T62" fmla="*/ 7892 w 14656"/>
                <a:gd name="T63" fmla="*/ 1104 h 14620"/>
                <a:gd name="T64" fmla="*/ 7692 w 14656"/>
                <a:gd name="T65" fmla="*/ 1380 h 14620"/>
                <a:gd name="T66" fmla="*/ 7576 w 14656"/>
                <a:gd name="T67" fmla="*/ 1695 h 14620"/>
                <a:gd name="T68" fmla="*/ 7548 w 14656"/>
                <a:gd name="T69" fmla="*/ 2062 h 14620"/>
                <a:gd name="T70" fmla="*/ 7669 w 14656"/>
                <a:gd name="T71" fmla="*/ 2522 h 14620"/>
                <a:gd name="T72" fmla="*/ 623 w 14656"/>
                <a:gd name="T73" fmla="*/ 5539 h 14620"/>
                <a:gd name="T74" fmla="*/ 274 w 14656"/>
                <a:gd name="T75" fmla="*/ 5894 h 14620"/>
                <a:gd name="T76" fmla="*/ 58 w 14656"/>
                <a:gd name="T77" fmla="*/ 6345 h 14620"/>
                <a:gd name="T78" fmla="*/ 3 w 14656"/>
                <a:gd name="T79" fmla="*/ 6850 h 14620"/>
                <a:gd name="T80" fmla="*/ 114 w 14656"/>
                <a:gd name="T81" fmla="*/ 7337 h 14620"/>
                <a:gd name="T82" fmla="*/ 382 w 14656"/>
                <a:gd name="T83" fmla="*/ 7767 h 14620"/>
                <a:gd name="T84" fmla="*/ 7067 w 14656"/>
                <a:gd name="T85" fmla="*/ 14362 h 14620"/>
                <a:gd name="T86" fmla="*/ 7416 w 14656"/>
                <a:gd name="T87" fmla="*/ 14537 h 14620"/>
                <a:gd name="T88" fmla="*/ 7800 w 14656"/>
                <a:gd name="T89" fmla="*/ 14616 h 14620"/>
                <a:gd name="T90" fmla="*/ 8103 w 14656"/>
                <a:gd name="T91" fmla="*/ 14608 h 14620"/>
                <a:gd name="T92" fmla="*/ 8574 w 14656"/>
                <a:gd name="T93" fmla="*/ 14467 h 14620"/>
                <a:gd name="T94" fmla="*/ 8985 w 14656"/>
                <a:gd name="T95" fmla="*/ 14171 h 14620"/>
                <a:gd name="T96" fmla="*/ 9276 w 14656"/>
                <a:gd name="T97" fmla="*/ 13754 h 14620"/>
                <a:gd name="T98" fmla="*/ 12327 w 14656"/>
                <a:gd name="T99" fmla="*/ 7076 h 14620"/>
                <a:gd name="T100" fmla="*/ 12781 w 14656"/>
                <a:gd name="T101" fmla="*/ 7126 h 14620"/>
                <a:gd name="T102" fmla="*/ 13112 w 14656"/>
                <a:gd name="T103" fmla="*/ 7056 h 14620"/>
                <a:gd name="T104" fmla="*/ 13410 w 14656"/>
                <a:gd name="T105" fmla="*/ 6900 h 14620"/>
                <a:gd name="T106" fmla="*/ 14350 w 14656"/>
                <a:gd name="T107" fmla="*/ 5980 h 14620"/>
                <a:gd name="T108" fmla="*/ 14535 w 14656"/>
                <a:gd name="T109" fmla="*/ 5696 h 14620"/>
                <a:gd name="T110" fmla="*/ 14637 w 14656"/>
                <a:gd name="T111" fmla="*/ 5373 h 14620"/>
                <a:gd name="T112" fmla="*/ 14649 w 14656"/>
                <a:gd name="T113" fmla="*/ 5030 h 14620"/>
                <a:gd name="T114" fmla="*/ 14572 w 14656"/>
                <a:gd name="T115" fmla="*/ 4701 h 14620"/>
                <a:gd name="T116" fmla="*/ 14410 w 14656"/>
                <a:gd name="T117" fmla="*/ 4405 h 14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56" h="14620">
                  <a:moveTo>
                    <a:pt x="13576" y="5334"/>
                  </a:moveTo>
                  <a:lnTo>
                    <a:pt x="12866" y="6046"/>
                  </a:lnTo>
                  <a:lnTo>
                    <a:pt x="12856" y="6055"/>
                  </a:lnTo>
                  <a:lnTo>
                    <a:pt x="12847" y="6064"/>
                  </a:lnTo>
                  <a:lnTo>
                    <a:pt x="12837" y="6071"/>
                  </a:lnTo>
                  <a:lnTo>
                    <a:pt x="12826" y="6079"/>
                  </a:lnTo>
                  <a:lnTo>
                    <a:pt x="12816" y="6085"/>
                  </a:lnTo>
                  <a:lnTo>
                    <a:pt x="12805" y="6091"/>
                  </a:lnTo>
                  <a:lnTo>
                    <a:pt x="12794" y="6097"/>
                  </a:lnTo>
                  <a:lnTo>
                    <a:pt x="12782" y="6102"/>
                  </a:lnTo>
                  <a:lnTo>
                    <a:pt x="12770" y="6106"/>
                  </a:lnTo>
                  <a:lnTo>
                    <a:pt x="12759" y="6110"/>
                  </a:lnTo>
                  <a:lnTo>
                    <a:pt x="12747" y="6113"/>
                  </a:lnTo>
                  <a:lnTo>
                    <a:pt x="12735" y="6115"/>
                  </a:lnTo>
                  <a:lnTo>
                    <a:pt x="12723" y="6117"/>
                  </a:lnTo>
                  <a:lnTo>
                    <a:pt x="12712" y="6119"/>
                  </a:lnTo>
                  <a:lnTo>
                    <a:pt x="12700" y="6120"/>
                  </a:lnTo>
                  <a:lnTo>
                    <a:pt x="12688" y="6120"/>
                  </a:lnTo>
                  <a:lnTo>
                    <a:pt x="12676" y="6120"/>
                  </a:lnTo>
                  <a:lnTo>
                    <a:pt x="12664" y="6119"/>
                  </a:lnTo>
                  <a:lnTo>
                    <a:pt x="12652" y="6117"/>
                  </a:lnTo>
                  <a:lnTo>
                    <a:pt x="12640" y="6115"/>
                  </a:lnTo>
                  <a:lnTo>
                    <a:pt x="12628" y="6113"/>
                  </a:lnTo>
                  <a:lnTo>
                    <a:pt x="12615" y="6110"/>
                  </a:lnTo>
                  <a:lnTo>
                    <a:pt x="12604" y="6106"/>
                  </a:lnTo>
                  <a:lnTo>
                    <a:pt x="12593" y="6102"/>
                  </a:lnTo>
                  <a:lnTo>
                    <a:pt x="12581" y="6097"/>
                  </a:lnTo>
                  <a:lnTo>
                    <a:pt x="12571" y="6091"/>
                  </a:lnTo>
                  <a:lnTo>
                    <a:pt x="12560" y="6085"/>
                  </a:lnTo>
                  <a:lnTo>
                    <a:pt x="12549" y="6079"/>
                  </a:lnTo>
                  <a:lnTo>
                    <a:pt x="12539" y="6071"/>
                  </a:lnTo>
                  <a:lnTo>
                    <a:pt x="12529" y="6064"/>
                  </a:lnTo>
                  <a:lnTo>
                    <a:pt x="12519" y="6055"/>
                  </a:lnTo>
                  <a:lnTo>
                    <a:pt x="12510" y="6046"/>
                  </a:lnTo>
                  <a:lnTo>
                    <a:pt x="11621" y="5156"/>
                  </a:lnTo>
                  <a:lnTo>
                    <a:pt x="10900" y="6965"/>
                  </a:lnTo>
                  <a:lnTo>
                    <a:pt x="10961" y="6813"/>
                  </a:lnTo>
                  <a:lnTo>
                    <a:pt x="10819" y="6674"/>
                  </a:lnTo>
                  <a:lnTo>
                    <a:pt x="10677" y="6544"/>
                  </a:lnTo>
                  <a:lnTo>
                    <a:pt x="10534" y="6420"/>
                  </a:lnTo>
                  <a:lnTo>
                    <a:pt x="10392" y="6304"/>
                  </a:lnTo>
                  <a:lnTo>
                    <a:pt x="10251" y="6194"/>
                  </a:lnTo>
                  <a:lnTo>
                    <a:pt x="10108" y="6091"/>
                  </a:lnTo>
                  <a:lnTo>
                    <a:pt x="9966" y="5994"/>
                  </a:lnTo>
                  <a:lnTo>
                    <a:pt x="9823" y="5905"/>
                  </a:lnTo>
                  <a:lnTo>
                    <a:pt x="9681" y="5820"/>
                  </a:lnTo>
                  <a:lnTo>
                    <a:pt x="9539" y="5740"/>
                  </a:lnTo>
                  <a:lnTo>
                    <a:pt x="9397" y="5667"/>
                  </a:lnTo>
                  <a:lnTo>
                    <a:pt x="9257" y="5598"/>
                  </a:lnTo>
                  <a:lnTo>
                    <a:pt x="9115" y="5535"/>
                  </a:lnTo>
                  <a:lnTo>
                    <a:pt x="8974" y="5475"/>
                  </a:lnTo>
                  <a:lnTo>
                    <a:pt x="8833" y="5421"/>
                  </a:lnTo>
                  <a:lnTo>
                    <a:pt x="8693" y="5370"/>
                  </a:lnTo>
                  <a:lnTo>
                    <a:pt x="8553" y="5324"/>
                  </a:lnTo>
                  <a:lnTo>
                    <a:pt x="8414" y="5281"/>
                  </a:lnTo>
                  <a:lnTo>
                    <a:pt x="8275" y="5241"/>
                  </a:lnTo>
                  <a:lnTo>
                    <a:pt x="8136" y="5205"/>
                  </a:lnTo>
                  <a:lnTo>
                    <a:pt x="7997" y="5172"/>
                  </a:lnTo>
                  <a:lnTo>
                    <a:pt x="7860" y="5141"/>
                  </a:lnTo>
                  <a:lnTo>
                    <a:pt x="7723" y="5113"/>
                  </a:lnTo>
                  <a:lnTo>
                    <a:pt x="7587" y="5088"/>
                  </a:lnTo>
                  <a:lnTo>
                    <a:pt x="7451" y="5065"/>
                  </a:lnTo>
                  <a:lnTo>
                    <a:pt x="7315" y="5043"/>
                  </a:lnTo>
                  <a:lnTo>
                    <a:pt x="7180" y="5022"/>
                  </a:lnTo>
                  <a:lnTo>
                    <a:pt x="7047" y="5003"/>
                  </a:lnTo>
                  <a:lnTo>
                    <a:pt x="6782" y="4968"/>
                  </a:lnTo>
                  <a:lnTo>
                    <a:pt x="6519" y="4936"/>
                  </a:lnTo>
                  <a:lnTo>
                    <a:pt x="6436" y="4926"/>
                  </a:lnTo>
                  <a:lnTo>
                    <a:pt x="6354" y="4915"/>
                  </a:lnTo>
                  <a:lnTo>
                    <a:pt x="6270" y="4905"/>
                  </a:lnTo>
                  <a:lnTo>
                    <a:pt x="6188" y="4893"/>
                  </a:lnTo>
                  <a:lnTo>
                    <a:pt x="6105" y="4882"/>
                  </a:lnTo>
                  <a:lnTo>
                    <a:pt x="6024" y="4871"/>
                  </a:lnTo>
                  <a:lnTo>
                    <a:pt x="5942" y="4859"/>
                  </a:lnTo>
                  <a:lnTo>
                    <a:pt x="5861" y="4847"/>
                  </a:lnTo>
                  <a:lnTo>
                    <a:pt x="5779" y="4835"/>
                  </a:lnTo>
                  <a:lnTo>
                    <a:pt x="5698" y="4822"/>
                  </a:lnTo>
                  <a:lnTo>
                    <a:pt x="5617" y="4809"/>
                  </a:lnTo>
                  <a:lnTo>
                    <a:pt x="5537" y="4795"/>
                  </a:lnTo>
                  <a:lnTo>
                    <a:pt x="5456" y="4779"/>
                  </a:lnTo>
                  <a:lnTo>
                    <a:pt x="5376" y="4764"/>
                  </a:lnTo>
                  <a:lnTo>
                    <a:pt x="5296" y="4748"/>
                  </a:lnTo>
                  <a:lnTo>
                    <a:pt x="5216" y="4731"/>
                  </a:lnTo>
                  <a:lnTo>
                    <a:pt x="9487" y="3017"/>
                  </a:lnTo>
                  <a:lnTo>
                    <a:pt x="8624" y="2152"/>
                  </a:lnTo>
                  <a:lnTo>
                    <a:pt x="8615" y="2143"/>
                  </a:lnTo>
                  <a:lnTo>
                    <a:pt x="8607" y="2133"/>
                  </a:lnTo>
                  <a:lnTo>
                    <a:pt x="8599" y="2123"/>
                  </a:lnTo>
                  <a:lnTo>
                    <a:pt x="8592" y="2113"/>
                  </a:lnTo>
                  <a:lnTo>
                    <a:pt x="8586" y="2102"/>
                  </a:lnTo>
                  <a:lnTo>
                    <a:pt x="8580" y="2091"/>
                  </a:lnTo>
                  <a:lnTo>
                    <a:pt x="8574" y="2080"/>
                  </a:lnTo>
                  <a:lnTo>
                    <a:pt x="8569" y="2068"/>
                  </a:lnTo>
                  <a:lnTo>
                    <a:pt x="8565" y="2057"/>
                  </a:lnTo>
                  <a:lnTo>
                    <a:pt x="8561" y="2046"/>
                  </a:lnTo>
                  <a:lnTo>
                    <a:pt x="8558" y="2034"/>
                  </a:lnTo>
                  <a:lnTo>
                    <a:pt x="8555" y="2022"/>
                  </a:lnTo>
                  <a:lnTo>
                    <a:pt x="8553" y="2010"/>
                  </a:lnTo>
                  <a:lnTo>
                    <a:pt x="8551" y="1998"/>
                  </a:lnTo>
                  <a:lnTo>
                    <a:pt x="8550" y="1986"/>
                  </a:lnTo>
                  <a:lnTo>
                    <a:pt x="8550" y="1974"/>
                  </a:lnTo>
                  <a:lnTo>
                    <a:pt x="8550" y="1961"/>
                  </a:lnTo>
                  <a:lnTo>
                    <a:pt x="8551" y="1949"/>
                  </a:lnTo>
                  <a:lnTo>
                    <a:pt x="8553" y="1938"/>
                  </a:lnTo>
                  <a:lnTo>
                    <a:pt x="8555" y="1926"/>
                  </a:lnTo>
                  <a:lnTo>
                    <a:pt x="8558" y="1914"/>
                  </a:lnTo>
                  <a:lnTo>
                    <a:pt x="8562" y="1902"/>
                  </a:lnTo>
                  <a:lnTo>
                    <a:pt x="8565" y="1891"/>
                  </a:lnTo>
                  <a:lnTo>
                    <a:pt x="8570" y="1879"/>
                  </a:lnTo>
                  <a:lnTo>
                    <a:pt x="8574" y="1868"/>
                  </a:lnTo>
                  <a:lnTo>
                    <a:pt x="8580" y="1857"/>
                  </a:lnTo>
                  <a:lnTo>
                    <a:pt x="8586" y="1845"/>
                  </a:lnTo>
                  <a:lnTo>
                    <a:pt x="8593" y="1835"/>
                  </a:lnTo>
                  <a:lnTo>
                    <a:pt x="8600" y="1825"/>
                  </a:lnTo>
                  <a:lnTo>
                    <a:pt x="8608" y="1815"/>
                  </a:lnTo>
                  <a:lnTo>
                    <a:pt x="8616" y="1805"/>
                  </a:lnTo>
                  <a:lnTo>
                    <a:pt x="8625" y="1796"/>
                  </a:lnTo>
                  <a:lnTo>
                    <a:pt x="9335" y="1082"/>
                  </a:lnTo>
                  <a:lnTo>
                    <a:pt x="9344" y="1073"/>
                  </a:lnTo>
                  <a:lnTo>
                    <a:pt x="9354" y="1065"/>
                  </a:lnTo>
                  <a:lnTo>
                    <a:pt x="9364" y="1057"/>
                  </a:lnTo>
                  <a:lnTo>
                    <a:pt x="9374" y="1050"/>
                  </a:lnTo>
                  <a:lnTo>
                    <a:pt x="9385" y="1043"/>
                  </a:lnTo>
                  <a:lnTo>
                    <a:pt x="9396" y="1037"/>
                  </a:lnTo>
                  <a:lnTo>
                    <a:pt x="9408" y="1032"/>
                  </a:lnTo>
                  <a:lnTo>
                    <a:pt x="9419" y="1027"/>
                  </a:lnTo>
                  <a:lnTo>
                    <a:pt x="9430" y="1023"/>
                  </a:lnTo>
                  <a:lnTo>
                    <a:pt x="9442" y="1019"/>
                  </a:lnTo>
                  <a:lnTo>
                    <a:pt x="9454" y="1016"/>
                  </a:lnTo>
                  <a:lnTo>
                    <a:pt x="9465" y="1013"/>
                  </a:lnTo>
                  <a:lnTo>
                    <a:pt x="9477" y="1011"/>
                  </a:lnTo>
                  <a:lnTo>
                    <a:pt x="9489" y="1010"/>
                  </a:lnTo>
                  <a:lnTo>
                    <a:pt x="9501" y="1009"/>
                  </a:lnTo>
                  <a:lnTo>
                    <a:pt x="9513" y="1009"/>
                  </a:lnTo>
                  <a:lnTo>
                    <a:pt x="9525" y="1009"/>
                  </a:lnTo>
                  <a:lnTo>
                    <a:pt x="9537" y="1010"/>
                  </a:lnTo>
                  <a:lnTo>
                    <a:pt x="9549" y="1011"/>
                  </a:lnTo>
                  <a:lnTo>
                    <a:pt x="9561" y="1013"/>
                  </a:lnTo>
                  <a:lnTo>
                    <a:pt x="9574" y="1016"/>
                  </a:lnTo>
                  <a:lnTo>
                    <a:pt x="9585" y="1019"/>
                  </a:lnTo>
                  <a:lnTo>
                    <a:pt x="9597" y="1023"/>
                  </a:lnTo>
                  <a:lnTo>
                    <a:pt x="9608" y="1027"/>
                  </a:lnTo>
                  <a:lnTo>
                    <a:pt x="9619" y="1032"/>
                  </a:lnTo>
                  <a:lnTo>
                    <a:pt x="9630" y="1037"/>
                  </a:lnTo>
                  <a:lnTo>
                    <a:pt x="9641" y="1043"/>
                  </a:lnTo>
                  <a:lnTo>
                    <a:pt x="9651" y="1050"/>
                  </a:lnTo>
                  <a:lnTo>
                    <a:pt x="9662" y="1057"/>
                  </a:lnTo>
                  <a:lnTo>
                    <a:pt x="9672" y="1065"/>
                  </a:lnTo>
                  <a:lnTo>
                    <a:pt x="9681" y="1073"/>
                  </a:lnTo>
                  <a:lnTo>
                    <a:pt x="9691" y="1082"/>
                  </a:lnTo>
                  <a:lnTo>
                    <a:pt x="13576" y="4978"/>
                  </a:lnTo>
                  <a:lnTo>
                    <a:pt x="13585" y="4987"/>
                  </a:lnTo>
                  <a:lnTo>
                    <a:pt x="13593" y="4996"/>
                  </a:lnTo>
                  <a:lnTo>
                    <a:pt x="13601" y="5006"/>
                  </a:lnTo>
                  <a:lnTo>
                    <a:pt x="13608" y="5017"/>
                  </a:lnTo>
                  <a:lnTo>
                    <a:pt x="13615" y="5028"/>
                  </a:lnTo>
                  <a:lnTo>
                    <a:pt x="13621" y="5039"/>
                  </a:lnTo>
                  <a:lnTo>
                    <a:pt x="13627" y="5050"/>
                  </a:lnTo>
                  <a:lnTo>
                    <a:pt x="13631" y="5061"/>
                  </a:lnTo>
                  <a:lnTo>
                    <a:pt x="13636" y="5073"/>
                  </a:lnTo>
                  <a:lnTo>
                    <a:pt x="13641" y="5084"/>
                  </a:lnTo>
                  <a:lnTo>
                    <a:pt x="13644" y="5096"/>
                  </a:lnTo>
                  <a:lnTo>
                    <a:pt x="13646" y="5107"/>
                  </a:lnTo>
                  <a:lnTo>
                    <a:pt x="13648" y="5119"/>
                  </a:lnTo>
                  <a:lnTo>
                    <a:pt x="13650" y="5131"/>
                  </a:lnTo>
                  <a:lnTo>
                    <a:pt x="13651" y="5143"/>
                  </a:lnTo>
                  <a:lnTo>
                    <a:pt x="13651" y="5156"/>
                  </a:lnTo>
                  <a:lnTo>
                    <a:pt x="13651" y="5168"/>
                  </a:lnTo>
                  <a:lnTo>
                    <a:pt x="13650" y="5180"/>
                  </a:lnTo>
                  <a:lnTo>
                    <a:pt x="13648" y="5192"/>
                  </a:lnTo>
                  <a:lnTo>
                    <a:pt x="13646" y="5204"/>
                  </a:lnTo>
                  <a:lnTo>
                    <a:pt x="13644" y="5216"/>
                  </a:lnTo>
                  <a:lnTo>
                    <a:pt x="13641" y="5227"/>
                  </a:lnTo>
                  <a:lnTo>
                    <a:pt x="13636" y="5239"/>
                  </a:lnTo>
                  <a:lnTo>
                    <a:pt x="13631" y="5250"/>
                  </a:lnTo>
                  <a:lnTo>
                    <a:pt x="13627" y="5261"/>
                  </a:lnTo>
                  <a:lnTo>
                    <a:pt x="13621" y="5273"/>
                  </a:lnTo>
                  <a:lnTo>
                    <a:pt x="13615" y="5284"/>
                  </a:lnTo>
                  <a:lnTo>
                    <a:pt x="13608" y="5295"/>
                  </a:lnTo>
                  <a:lnTo>
                    <a:pt x="13601" y="5305"/>
                  </a:lnTo>
                  <a:lnTo>
                    <a:pt x="13593" y="5315"/>
                  </a:lnTo>
                  <a:lnTo>
                    <a:pt x="13585" y="5325"/>
                  </a:lnTo>
                  <a:lnTo>
                    <a:pt x="13576" y="5334"/>
                  </a:lnTo>
                  <a:close/>
                  <a:moveTo>
                    <a:pt x="8378" y="13292"/>
                  </a:moveTo>
                  <a:lnTo>
                    <a:pt x="8366" y="13321"/>
                  </a:lnTo>
                  <a:lnTo>
                    <a:pt x="8352" y="13350"/>
                  </a:lnTo>
                  <a:lnTo>
                    <a:pt x="8336" y="13377"/>
                  </a:lnTo>
                  <a:lnTo>
                    <a:pt x="8318" y="13403"/>
                  </a:lnTo>
                  <a:lnTo>
                    <a:pt x="8300" y="13427"/>
                  </a:lnTo>
                  <a:lnTo>
                    <a:pt x="8280" y="13450"/>
                  </a:lnTo>
                  <a:lnTo>
                    <a:pt x="8258" y="13473"/>
                  </a:lnTo>
                  <a:lnTo>
                    <a:pt x="8235" y="13494"/>
                  </a:lnTo>
                  <a:lnTo>
                    <a:pt x="8210" y="13513"/>
                  </a:lnTo>
                  <a:lnTo>
                    <a:pt x="8185" y="13530"/>
                  </a:lnTo>
                  <a:lnTo>
                    <a:pt x="8159" y="13546"/>
                  </a:lnTo>
                  <a:lnTo>
                    <a:pt x="8132" y="13560"/>
                  </a:lnTo>
                  <a:lnTo>
                    <a:pt x="8104" y="13573"/>
                  </a:lnTo>
                  <a:lnTo>
                    <a:pt x="8074" y="13585"/>
                  </a:lnTo>
                  <a:lnTo>
                    <a:pt x="8044" y="13594"/>
                  </a:lnTo>
                  <a:lnTo>
                    <a:pt x="8013" y="13601"/>
                  </a:lnTo>
                  <a:lnTo>
                    <a:pt x="7985" y="13607"/>
                  </a:lnTo>
                  <a:lnTo>
                    <a:pt x="7956" y="13610"/>
                  </a:lnTo>
                  <a:lnTo>
                    <a:pt x="7927" y="13612"/>
                  </a:lnTo>
                  <a:lnTo>
                    <a:pt x="7899" y="13612"/>
                  </a:lnTo>
                  <a:lnTo>
                    <a:pt x="7874" y="13611"/>
                  </a:lnTo>
                  <a:lnTo>
                    <a:pt x="7850" y="13609"/>
                  </a:lnTo>
                  <a:lnTo>
                    <a:pt x="7827" y="13605"/>
                  </a:lnTo>
                  <a:lnTo>
                    <a:pt x="7804" y="13601"/>
                  </a:lnTo>
                  <a:lnTo>
                    <a:pt x="7781" y="13595"/>
                  </a:lnTo>
                  <a:lnTo>
                    <a:pt x="7758" y="13589"/>
                  </a:lnTo>
                  <a:lnTo>
                    <a:pt x="7736" y="13580"/>
                  </a:lnTo>
                  <a:lnTo>
                    <a:pt x="7714" y="13571"/>
                  </a:lnTo>
                  <a:lnTo>
                    <a:pt x="7691" y="13562"/>
                  </a:lnTo>
                  <a:lnTo>
                    <a:pt x="7670" y="13551"/>
                  </a:lnTo>
                  <a:lnTo>
                    <a:pt x="7650" y="13539"/>
                  </a:lnTo>
                  <a:lnTo>
                    <a:pt x="7630" y="13526"/>
                  </a:lnTo>
                  <a:lnTo>
                    <a:pt x="7610" y="13512"/>
                  </a:lnTo>
                  <a:lnTo>
                    <a:pt x="7591" y="13497"/>
                  </a:lnTo>
                  <a:lnTo>
                    <a:pt x="7573" y="13482"/>
                  </a:lnTo>
                  <a:lnTo>
                    <a:pt x="7556" y="13465"/>
                  </a:lnTo>
                  <a:lnTo>
                    <a:pt x="1154" y="7119"/>
                  </a:lnTo>
                  <a:lnTo>
                    <a:pt x="1133" y="7096"/>
                  </a:lnTo>
                  <a:lnTo>
                    <a:pt x="1113" y="7072"/>
                  </a:lnTo>
                  <a:lnTo>
                    <a:pt x="1094" y="7048"/>
                  </a:lnTo>
                  <a:lnTo>
                    <a:pt x="1078" y="7022"/>
                  </a:lnTo>
                  <a:lnTo>
                    <a:pt x="1063" y="6996"/>
                  </a:lnTo>
                  <a:lnTo>
                    <a:pt x="1050" y="6967"/>
                  </a:lnTo>
                  <a:lnTo>
                    <a:pt x="1038" y="6940"/>
                  </a:lnTo>
                  <a:lnTo>
                    <a:pt x="1029" y="6911"/>
                  </a:lnTo>
                  <a:lnTo>
                    <a:pt x="1021" y="6882"/>
                  </a:lnTo>
                  <a:lnTo>
                    <a:pt x="1014" y="6852"/>
                  </a:lnTo>
                  <a:lnTo>
                    <a:pt x="1010" y="6822"/>
                  </a:lnTo>
                  <a:lnTo>
                    <a:pt x="1007" y="6792"/>
                  </a:lnTo>
                  <a:lnTo>
                    <a:pt x="1006" y="6761"/>
                  </a:lnTo>
                  <a:lnTo>
                    <a:pt x="1007" y="6730"/>
                  </a:lnTo>
                  <a:lnTo>
                    <a:pt x="1010" y="6699"/>
                  </a:lnTo>
                  <a:lnTo>
                    <a:pt x="1015" y="6668"/>
                  </a:lnTo>
                  <a:lnTo>
                    <a:pt x="1022" y="6638"/>
                  </a:lnTo>
                  <a:lnTo>
                    <a:pt x="1030" y="6608"/>
                  </a:lnTo>
                  <a:lnTo>
                    <a:pt x="1040" y="6579"/>
                  </a:lnTo>
                  <a:lnTo>
                    <a:pt x="1052" y="6551"/>
                  </a:lnTo>
                  <a:lnTo>
                    <a:pt x="1065" y="6524"/>
                  </a:lnTo>
                  <a:lnTo>
                    <a:pt x="1080" y="6498"/>
                  </a:lnTo>
                  <a:lnTo>
                    <a:pt x="1097" y="6472"/>
                  </a:lnTo>
                  <a:lnTo>
                    <a:pt x="1116" y="6448"/>
                  </a:lnTo>
                  <a:lnTo>
                    <a:pt x="1136" y="6425"/>
                  </a:lnTo>
                  <a:lnTo>
                    <a:pt x="1156" y="6403"/>
                  </a:lnTo>
                  <a:lnTo>
                    <a:pt x="1179" y="6383"/>
                  </a:lnTo>
                  <a:lnTo>
                    <a:pt x="1202" y="6363"/>
                  </a:lnTo>
                  <a:lnTo>
                    <a:pt x="1227" y="6345"/>
                  </a:lnTo>
                  <a:lnTo>
                    <a:pt x="1252" y="6329"/>
                  </a:lnTo>
                  <a:lnTo>
                    <a:pt x="1280" y="6314"/>
                  </a:lnTo>
                  <a:lnTo>
                    <a:pt x="1308" y="6300"/>
                  </a:lnTo>
                  <a:lnTo>
                    <a:pt x="4434" y="5046"/>
                  </a:lnTo>
                  <a:lnTo>
                    <a:pt x="4632" y="5107"/>
                  </a:lnTo>
                  <a:lnTo>
                    <a:pt x="4830" y="5162"/>
                  </a:lnTo>
                  <a:lnTo>
                    <a:pt x="5027" y="5210"/>
                  </a:lnTo>
                  <a:lnTo>
                    <a:pt x="5225" y="5252"/>
                  </a:lnTo>
                  <a:lnTo>
                    <a:pt x="5422" y="5290"/>
                  </a:lnTo>
                  <a:lnTo>
                    <a:pt x="5620" y="5323"/>
                  </a:lnTo>
                  <a:lnTo>
                    <a:pt x="5817" y="5353"/>
                  </a:lnTo>
                  <a:lnTo>
                    <a:pt x="6016" y="5380"/>
                  </a:lnTo>
                  <a:lnTo>
                    <a:pt x="6410" y="5431"/>
                  </a:lnTo>
                  <a:lnTo>
                    <a:pt x="6805" y="5480"/>
                  </a:lnTo>
                  <a:lnTo>
                    <a:pt x="7003" y="5507"/>
                  </a:lnTo>
                  <a:lnTo>
                    <a:pt x="7201" y="5536"/>
                  </a:lnTo>
                  <a:lnTo>
                    <a:pt x="7398" y="5568"/>
                  </a:lnTo>
                  <a:lnTo>
                    <a:pt x="7596" y="5603"/>
                  </a:lnTo>
                  <a:lnTo>
                    <a:pt x="7793" y="5643"/>
                  </a:lnTo>
                  <a:lnTo>
                    <a:pt x="7991" y="5688"/>
                  </a:lnTo>
                  <a:lnTo>
                    <a:pt x="8188" y="5739"/>
                  </a:lnTo>
                  <a:lnTo>
                    <a:pt x="8385" y="5798"/>
                  </a:lnTo>
                  <a:lnTo>
                    <a:pt x="8584" y="5864"/>
                  </a:lnTo>
                  <a:lnTo>
                    <a:pt x="8781" y="5939"/>
                  </a:lnTo>
                  <a:lnTo>
                    <a:pt x="8979" y="6023"/>
                  </a:lnTo>
                  <a:lnTo>
                    <a:pt x="9176" y="6116"/>
                  </a:lnTo>
                  <a:lnTo>
                    <a:pt x="9373" y="6221"/>
                  </a:lnTo>
                  <a:lnTo>
                    <a:pt x="9571" y="6337"/>
                  </a:lnTo>
                  <a:lnTo>
                    <a:pt x="9769" y="6466"/>
                  </a:lnTo>
                  <a:lnTo>
                    <a:pt x="9967" y="6608"/>
                  </a:lnTo>
                  <a:lnTo>
                    <a:pt x="10164" y="6765"/>
                  </a:lnTo>
                  <a:lnTo>
                    <a:pt x="10361" y="6935"/>
                  </a:lnTo>
                  <a:lnTo>
                    <a:pt x="10559" y="7122"/>
                  </a:lnTo>
                  <a:lnTo>
                    <a:pt x="10756" y="7324"/>
                  </a:lnTo>
                  <a:lnTo>
                    <a:pt x="8378" y="13292"/>
                  </a:lnTo>
                  <a:close/>
                  <a:moveTo>
                    <a:pt x="10402" y="369"/>
                  </a:moveTo>
                  <a:lnTo>
                    <a:pt x="10379" y="347"/>
                  </a:lnTo>
                  <a:lnTo>
                    <a:pt x="10356" y="326"/>
                  </a:lnTo>
                  <a:lnTo>
                    <a:pt x="10333" y="305"/>
                  </a:lnTo>
                  <a:lnTo>
                    <a:pt x="10310" y="286"/>
                  </a:lnTo>
                  <a:lnTo>
                    <a:pt x="10286" y="266"/>
                  </a:lnTo>
                  <a:lnTo>
                    <a:pt x="10261" y="247"/>
                  </a:lnTo>
                  <a:lnTo>
                    <a:pt x="10235" y="229"/>
                  </a:lnTo>
                  <a:lnTo>
                    <a:pt x="10210" y="211"/>
                  </a:lnTo>
                  <a:lnTo>
                    <a:pt x="10184" y="195"/>
                  </a:lnTo>
                  <a:lnTo>
                    <a:pt x="10158" y="179"/>
                  </a:lnTo>
                  <a:lnTo>
                    <a:pt x="10132" y="163"/>
                  </a:lnTo>
                  <a:lnTo>
                    <a:pt x="10105" y="148"/>
                  </a:lnTo>
                  <a:lnTo>
                    <a:pt x="10077" y="133"/>
                  </a:lnTo>
                  <a:lnTo>
                    <a:pt x="10050" y="120"/>
                  </a:lnTo>
                  <a:lnTo>
                    <a:pt x="10022" y="108"/>
                  </a:lnTo>
                  <a:lnTo>
                    <a:pt x="9994" y="96"/>
                  </a:lnTo>
                  <a:lnTo>
                    <a:pt x="9966" y="84"/>
                  </a:lnTo>
                  <a:lnTo>
                    <a:pt x="9938" y="74"/>
                  </a:lnTo>
                  <a:lnTo>
                    <a:pt x="9908" y="64"/>
                  </a:lnTo>
                  <a:lnTo>
                    <a:pt x="9879" y="55"/>
                  </a:lnTo>
                  <a:lnTo>
                    <a:pt x="9850" y="46"/>
                  </a:lnTo>
                  <a:lnTo>
                    <a:pt x="9820" y="38"/>
                  </a:lnTo>
                  <a:lnTo>
                    <a:pt x="9791" y="31"/>
                  </a:lnTo>
                  <a:lnTo>
                    <a:pt x="9761" y="25"/>
                  </a:lnTo>
                  <a:lnTo>
                    <a:pt x="9730" y="19"/>
                  </a:lnTo>
                  <a:lnTo>
                    <a:pt x="9699" y="14"/>
                  </a:lnTo>
                  <a:lnTo>
                    <a:pt x="9669" y="9"/>
                  </a:lnTo>
                  <a:lnTo>
                    <a:pt x="9638" y="6"/>
                  </a:lnTo>
                  <a:lnTo>
                    <a:pt x="9607" y="3"/>
                  </a:lnTo>
                  <a:lnTo>
                    <a:pt x="9577" y="2"/>
                  </a:lnTo>
                  <a:lnTo>
                    <a:pt x="9544" y="0"/>
                  </a:lnTo>
                  <a:lnTo>
                    <a:pt x="9513" y="0"/>
                  </a:lnTo>
                  <a:lnTo>
                    <a:pt x="9482" y="0"/>
                  </a:lnTo>
                  <a:lnTo>
                    <a:pt x="9451" y="2"/>
                  </a:lnTo>
                  <a:lnTo>
                    <a:pt x="9420" y="3"/>
                  </a:lnTo>
                  <a:lnTo>
                    <a:pt x="9388" y="6"/>
                  </a:lnTo>
                  <a:lnTo>
                    <a:pt x="9357" y="9"/>
                  </a:lnTo>
                  <a:lnTo>
                    <a:pt x="9327" y="14"/>
                  </a:lnTo>
                  <a:lnTo>
                    <a:pt x="9297" y="19"/>
                  </a:lnTo>
                  <a:lnTo>
                    <a:pt x="9266" y="25"/>
                  </a:lnTo>
                  <a:lnTo>
                    <a:pt x="9236" y="31"/>
                  </a:lnTo>
                  <a:lnTo>
                    <a:pt x="9206" y="38"/>
                  </a:lnTo>
                  <a:lnTo>
                    <a:pt x="9176" y="46"/>
                  </a:lnTo>
                  <a:lnTo>
                    <a:pt x="9147" y="55"/>
                  </a:lnTo>
                  <a:lnTo>
                    <a:pt x="9118" y="64"/>
                  </a:lnTo>
                  <a:lnTo>
                    <a:pt x="9089" y="74"/>
                  </a:lnTo>
                  <a:lnTo>
                    <a:pt x="9060" y="84"/>
                  </a:lnTo>
                  <a:lnTo>
                    <a:pt x="9031" y="96"/>
                  </a:lnTo>
                  <a:lnTo>
                    <a:pt x="9003" y="108"/>
                  </a:lnTo>
                  <a:lnTo>
                    <a:pt x="8976" y="120"/>
                  </a:lnTo>
                  <a:lnTo>
                    <a:pt x="8948" y="134"/>
                  </a:lnTo>
                  <a:lnTo>
                    <a:pt x="8921" y="149"/>
                  </a:lnTo>
                  <a:lnTo>
                    <a:pt x="8894" y="163"/>
                  </a:lnTo>
                  <a:lnTo>
                    <a:pt x="8867" y="179"/>
                  </a:lnTo>
                  <a:lnTo>
                    <a:pt x="8841" y="195"/>
                  </a:lnTo>
                  <a:lnTo>
                    <a:pt x="8816" y="211"/>
                  </a:lnTo>
                  <a:lnTo>
                    <a:pt x="8790" y="229"/>
                  </a:lnTo>
                  <a:lnTo>
                    <a:pt x="8766" y="247"/>
                  </a:lnTo>
                  <a:lnTo>
                    <a:pt x="8741" y="267"/>
                  </a:lnTo>
                  <a:lnTo>
                    <a:pt x="8716" y="286"/>
                  </a:lnTo>
                  <a:lnTo>
                    <a:pt x="8692" y="306"/>
                  </a:lnTo>
                  <a:lnTo>
                    <a:pt x="8669" y="326"/>
                  </a:lnTo>
                  <a:lnTo>
                    <a:pt x="8646" y="348"/>
                  </a:lnTo>
                  <a:lnTo>
                    <a:pt x="8624" y="369"/>
                  </a:lnTo>
                  <a:lnTo>
                    <a:pt x="7914" y="1081"/>
                  </a:lnTo>
                  <a:lnTo>
                    <a:pt x="7892" y="1104"/>
                  </a:lnTo>
                  <a:lnTo>
                    <a:pt x="7870" y="1128"/>
                  </a:lnTo>
                  <a:lnTo>
                    <a:pt x="7850" y="1151"/>
                  </a:lnTo>
                  <a:lnTo>
                    <a:pt x="7829" y="1174"/>
                  </a:lnTo>
                  <a:lnTo>
                    <a:pt x="7810" y="1199"/>
                  </a:lnTo>
                  <a:lnTo>
                    <a:pt x="7792" y="1223"/>
                  </a:lnTo>
                  <a:lnTo>
                    <a:pt x="7773" y="1249"/>
                  </a:lnTo>
                  <a:lnTo>
                    <a:pt x="7756" y="1274"/>
                  </a:lnTo>
                  <a:lnTo>
                    <a:pt x="7739" y="1300"/>
                  </a:lnTo>
                  <a:lnTo>
                    <a:pt x="7723" y="1326"/>
                  </a:lnTo>
                  <a:lnTo>
                    <a:pt x="7707" y="1352"/>
                  </a:lnTo>
                  <a:lnTo>
                    <a:pt x="7692" y="1380"/>
                  </a:lnTo>
                  <a:lnTo>
                    <a:pt x="7678" y="1407"/>
                  </a:lnTo>
                  <a:lnTo>
                    <a:pt x="7665" y="1434"/>
                  </a:lnTo>
                  <a:lnTo>
                    <a:pt x="7652" y="1462"/>
                  </a:lnTo>
                  <a:lnTo>
                    <a:pt x="7640" y="1491"/>
                  </a:lnTo>
                  <a:lnTo>
                    <a:pt x="7629" y="1519"/>
                  </a:lnTo>
                  <a:lnTo>
                    <a:pt x="7618" y="1547"/>
                  </a:lnTo>
                  <a:lnTo>
                    <a:pt x="7608" y="1576"/>
                  </a:lnTo>
                  <a:lnTo>
                    <a:pt x="7599" y="1606"/>
                  </a:lnTo>
                  <a:lnTo>
                    <a:pt x="7591" y="1636"/>
                  </a:lnTo>
                  <a:lnTo>
                    <a:pt x="7583" y="1665"/>
                  </a:lnTo>
                  <a:lnTo>
                    <a:pt x="7576" y="1695"/>
                  </a:lnTo>
                  <a:lnTo>
                    <a:pt x="7569" y="1725"/>
                  </a:lnTo>
                  <a:lnTo>
                    <a:pt x="7564" y="1756"/>
                  </a:lnTo>
                  <a:lnTo>
                    <a:pt x="7559" y="1786"/>
                  </a:lnTo>
                  <a:lnTo>
                    <a:pt x="7555" y="1817"/>
                  </a:lnTo>
                  <a:lnTo>
                    <a:pt x="7551" y="1848"/>
                  </a:lnTo>
                  <a:lnTo>
                    <a:pt x="7549" y="1879"/>
                  </a:lnTo>
                  <a:lnTo>
                    <a:pt x="7547" y="1911"/>
                  </a:lnTo>
                  <a:lnTo>
                    <a:pt x="7546" y="1942"/>
                  </a:lnTo>
                  <a:lnTo>
                    <a:pt x="7545" y="1974"/>
                  </a:lnTo>
                  <a:lnTo>
                    <a:pt x="7546" y="2018"/>
                  </a:lnTo>
                  <a:lnTo>
                    <a:pt x="7548" y="2062"/>
                  </a:lnTo>
                  <a:lnTo>
                    <a:pt x="7552" y="2106"/>
                  </a:lnTo>
                  <a:lnTo>
                    <a:pt x="7557" y="2150"/>
                  </a:lnTo>
                  <a:lnTo>
                    <a:pt x="7564" y="2192"/>
                  </a:lnTo>
                  <a:lnTo>
                    <a:pt x="7572" y="2236"/>
                  </a:lnTo>
                  <a:lnTo>
                    <a:pt x="7582" y="2278"/>
                  </a:lnTo>
                  <a:lnTo>
                    <a:pt x="7593" y="2319"/>
                  </a:lnTo>
                  <a:lnTo>
                    <a:pt x="7605" y="2361"/>
                  </a:lnTo>
                  <a:lnTo>
                    <a:pt x="7619" y="2402"/>
                  </a:lnTo>
                  <a:lnTo>
                    <a:pt x="7634" y="2442"/>
                  </a:lnTo>
                  <a:lnTo>
                    <a:pt x="7651" y="2483"/>
                  </a:lnTo>
                  <a:lnTo>
                    <a:pt x="7669" y="2522"/>
                  </a:lnTo>
                  <a:lnTo>
                    <a:pt x="7688" y="2560"/>
                  </a:lnTo>
                  <a:lnTo>
                    <a:pt x="7710" y="2599"/>
                  </a:lnTo>
                  <a:lnTo>
                    <a:pt x="7732" y="2635"/>
                  </a:lnTo>
                  <a:lnTo>
                    <a:pt x="902" y="5377"/>
                  </a:lnTo>
                  <a:lnTo>
                    <a:pt x="860" y="5397"/>
                  </a:lnTo>
                  <a:lnTo>
                    <a:pt x="819" y="5418"/>
                  </a:lnTo>
                  <a:lnTo>
                    <a:pt x="778" y="5440"/>
                  </a:lnTo>
                  <a:lnTo>
                    <a:pt x="737" y="5462"/>
                  </a:lnTo>
                  <a:lnTo>
                    <a:pt x="699" y="5486"/>
                  </a:lnTo>
                  <a:lnTo>
                    <a:pt x="660" y="5511"/>
                  </a:lnTo>
                  <a:lnTo>
                    <a:pt x="623" y="5539"/>
                  </a:lnTo>
                  <a:lnTo>
                    <a:pt x="586" y="5566"/>
                  </a:lnTo>
                  <a:lnTo>
                    <a:pt x="550" y="5594"/>
                  </a:lnTo>
                  <a:lnTo>
                    <a:pt x="516" y="5623"/>
                  </a:lnTo>
                  <a:lnTo>
                    <a:pt x="482" y="5655"/>
                  </a:lnTo>
                  <a:lnTo>
                    <a:pt x="450" y="5686"/>
                  </a:lnTo>
                  <a:lnTo>
                    <a:pt x="417" y="5718"/>
                  </a:lnTo>
                  <a:lnTo>
                    <a:pt x="386" y="5751"/>
                  </a:lnTo>
                  <a:lnTo>
                    <a:pt x="357" y="5786"/>
                  </a:lnTo>
                  <a:lnTo>
                    <a:pt x="328" y="5821"/>
                  </a:lnTo>
                  <a:lnTo>
                    <a:pt x="301" y="5857"/>
                  </a:lnTo>
                  <a:lnTo>
                    <a:pt x="274" y="5894"/>
                  </a:lnTo>
                  <a:lnTo>
                    <a:pt x="248" y="5931"/>
                  </a:lnTo>
                  <a:lnTo>
                    <a:pt x="224" y="5969"/>
                  </a:lnTo>
                  <a:lnTo>
                    <a:pt x="200" y="6009"/>
                  </a:lnTo>
                  <a:lnTo>
                    <a:pt x="179" y="6049"/>
                  </a:lnTo>
                  <a:lnTo>
                    <a:pt x="158" y="6089"/>
                  </a:lnTo>
                  <a:lnTo>
                    <a:pt x="138" y="6131"/>
                  </a:lnTo>
                  <a:lnTo>
                    <a:pt x="120" y="6172"/>
                  </a:lnTo>
                  <a:lnTo>
                    <a:pt x="103" y="6214"/>
                  </a:lnTo>
                  <a:lnTo>
                    <a:pt x="87" y="6258"/>
                  </a:lnTo>
                  <a:lnTo>
                    <a:pt x="71" y="6301"/>
                  </a:lnTo>
                  <a:lnTo>
                    <a:pt x="58" y="6345"/>
                  </a:lnTo>
                  <a:lnTo>
                    <a:pt x="46" y="6390"/>
                  </a:lnTo>
                  <a:lnTo>
                    <a:pt x="36" y="6435"/>
                  </a:lnTo>
                  <a:lnTo>
                    <a:pt x="26" y="6481"/>
                  </a:lnTo>
                  <a:lnTo>
                    <a:pt x="18" y="6527"/>
                  </a:lnTo>
                  <a:lnTo>
                    <a:pt x="12" y="6573"/>
                  </a:lnTo>
                  <a:lnTo>
                    <a:pt x="7" y="6620"/>
                  </a:lnTo>
                  <a:lnTo>
                    <a:pt x="3" y="6666"/>
                  </a:lnTo>
                  <a:lnTo>
                    <a:pt x="1" y="6712"/>
                  </a:lnTo>
                  <a:lnTo>
                    <a:pt x="0" y="6759"/>
                  </a:lnTo>
                  <a:lnTo>
                    <a:pt x="1" y="6804"/>
                  </a:lnTo>
                  <a:lnTo>
                    <a:pt x="3" y="6850"/>
                  </a:lnTo>
                  <a:lnTo>
                    <a:pt x="6" y="6896"/>
                  </a:lnTo>
                  <a:lnTo>
                    <a:pt x="11" y="6941"/>
                  </a:lnTo>
                  <a:lnTo>
                    <a:pt x="17" y="6987"/>
                  </a:lnTo>
                  <a:lnTo>
                    <a:pt x="24" y="7032"/>
                  </a:lnTo>
                  <a:lnTo>
                    <a:pt x="33" y="7076"/>
                  </a:lnTo>
                  <a:lnTo>
                    <a:pt x="43" y="7121"/>
                  </a:lnTo>
                  <a:lnTo>
                    <a:pt x="55" y="7165"/>
                  </a:lnTo>
                  <a:lnTo>
                    <a:pt x="67" y="7209"/>
                  </a:lnTo>
                  <a:lnTo>
                    <a:pt x="81" y="7253"/>
                  </a:lnTo>
                  <a:lnTo>
                    <a:pt x="98" y="7295"/>
                  </a:lnTo>
                  <a:lnTo>
                    <a:pt x="114" y="7337"/>
                  </a:lnTo>
                  <a:lnTo>
                    <a:pt x="132" y="7380"/>
                  </a:lnTo>
                  <a:lnTo>
                    <a:pt x="152" y="7421"/>
                  </a:lnTo>
                  <a:lnTo>
                    <a:pt x="172" y="7462"/>
                  </a:lnTo>
                  <a:lnTo>
                    <a:pt x="194" y="7503"/>
                  </a:lnTo>
                  <a:lnTo>
                    <a:pt x="217" y="7542"/>
                  </a:lnTo>
                  <a:lnTo>
                    <a:pt x="241" y="7581"/>
                  </a:lnTo>
                  <a:lnTo>
                    <a:pt x="268" y="7620"/>
                  </a:lnTo>
                  <a:lnTo>
                    <a:pt x="294" y="7658"/>
                  </a:lnTo>
                  <a:lnTo>
                    <a:pt x="322" y="7695"/>
                  </a:lnTo>
                  <a:lnTo>
                    <a:pt x="351" y="7732"/>
                  </a:lnTo>
                  <a:lnTo>
                    <a:pt x="382" y="7767"/>
                  </a:lnTo>
                  <a:lnTo>
                    <a:pt x="413" y="7801"/>
                  </a:lnTo>
                  <a:lnTo>
                    <a:pt x="447" y="7835"/>
                  </a:lnTo>
                  <a:lnTo>
                    <a:pt x="6844" y="14177"/>
                  </a:lnTo>
                  <a:lnTo>
                    <a:pt x="6871" y="14203"/>
                  </a:lnTo>
                  <a:lnTo>
                    <a:pt x="6897" y="14228"/>
                  </a:lnTo>
                  <a:lnTo>
                    <a:pt x="6924" y="14252"/>
                  </a:lnTo>
                  <a:lnTo>
                    <a:pt x="6952" y="14275"/>
                  </a:lnTo>
                  <a:lnTo>
                    <a:pt x="6979" y="14298"/>
                  </a:lnTo>
                  <a:lnTo>
                    <a:pt x="7008" y="14320"/>
                  </a:lnTo>
                  <a:lnTo>
                    <a:pt x="7038" y="14341"/>
                  </a:lnTo>
                  <a:lnTo>
                    <a:pt x="7067" y="14362"/>
                  </a:lnTo>
                  <a:lnTo>
                    <a:pt x="7097" y="14381"/>
                  </a:lnTo>
                  <a:lnTo>
                    <a:pt x="7127" y="14400"/>
                  </a:lnTo>
                  <a:lnTo>
                    <a:pt x="7157" y="14418"/>
                  </a:lnTo>
                  <a:lnTo>
                    <a:pt x="7188" y="14436"/>
                  </a:lnTo>
                  <a:lnTo>
                    <a:pt x="7221" y="14453"/>
                  </a:lnTo>
                  <a:lnTo>
                    <a:pt x="7252" y="14469"/>
                  </a:lnTo>
                  <a:lnTo>
                    <a:pt x="7284" y="14484"/>
                  </a:lnTo>
                  <a:lnTo>
                    <a:pt x="7316" y="14499"/>
                  </a:lnTo>
                  <a:lnTo>
                    <a:pt x="7349" y="14512"/>
                  </a:lnTo>
                  <a:lnTo>
                    <a:pt x="7383" y="14525"/>
                  </a:lnTo>
                  <a:lnTo>
                    <a:pt x="7416" y="14537"/>
                  </a:lnTo>
                  <a:lnTo>
                    <a:pt x="7450" y="14548"/>
                  </a:lnTo>
                  <a:lnTo>
                    <a:pt x="7484" y="14558"/>
                  </a:lnTo>
                  <a:lnTo>
                    <a:pt x="7518" y="14569"/>
                  </a:lnTo>
                  <a:lnTo>
                    <a:pt x="7553" y="14578"/>
                  </a:lnTo>
                  <a:lnTo>
                    <a:pt x="7588" y="14586"/>
                  </a:lnTo>
                  <a:lnTo>
                    <a:pt x="7623" y="14593"/>
                  </a:lnTo>
                  <a:lnTo>
                    <a:pt x="7657" y="14599"/>
                  </a:lnTo>
                  <a:lnTo>
                    <a:pt x="7693" y="14605"/>
                  </a:lnTo>
                  <a:lnTo>
                    <a:pt x="7729" y="14609"/>
                  </a:lnTo>
                  <a:lnTo>
                    <a:pt x="7765" y="14613"/>
                  </a:lnTo>
                  <a:lnTo>
                    <a:pt x="7800" y="14616"/>
                  </a:lnTo>
                  <a:lnTo>
                    <a:pt x="7836" y="14618"/>
                  </a:lnTo>
                  <a:lnTo>
                    <a:pt x="7872" y="14619"/>
                  </a:lnTo>
                  <a:lnTo>
                    <a:pt x="7882" y="14620"/>
                  </a:lnTo>
                  <a:lnTo>
                    <a:pt x="7892" y="14620"/>
                  </a:lnTo>
                  <a:lnTo>
                    <a:pt x="7903" y="14620"/>
                  </a:lnTo>
                  <a:lnTo>
                    <a:pt x="7911" y="14620"/>
                  </a:lnTo>
                  <a:lnTo>
                    <a:pt x="7949" y="14619"/>
                  </a:lnTo>
                  <a:lnTo>
                    <a:pt x="7987" y="14618"/>
                  </a:lnTo>
                  <a:lnTo>
                    <a:pt x="8025" y="14616"/>
                  </a:lnTo>
                  <a:lnTo>
                    <a:pt x="8065" y="14612"/>
                  </a:lnTo>
                  <a:lnTo>
                    <a:pt x="8103" y="14608"/>
                  </a:lnTo>
                  <a:lnTo>
                    <a:pt x="8141" y="14602"/>
                  </a:lnTo>
                  <a:lnTo>
                    <a:pt x="8179" y="14596"/>
                  </a:lnTo>
                  <a:lnTo>
                    <a:pt x="8219" y="14589"/>
                  </a:lnTo>
                  <a:lnTo>
                    <a:pt x="8265" y="14578"/>
                  </a:lnTo>
                  <a:lnTo>
                    <a:pt x="8311" y="14566"/>
                  </a:lnTo>
                  <a:lnTo>
                    <a:pt x="8356" y="14552"/>
                  </a:lnTo>
                  <a:lnTo>
                    <a:pt x="8401" y="14538"/>
                  </a:lnTo>
                  <a:lnTo>
                    <a:pt x="8445" y="14522"/>
                  </a:lnTo>
                  <a:lnTo>
                    <a:pt x="8489" y="14505"/>
                  </a:lnTo>
                  <a:lnTo>
                    <a:pt x="8531" y="14487"/>
                  </a:lnTo>
                  <a:lnTo>
                    <a:pt x="8574" y="14467"/>
                  </a:lnTo>
                  <a:lnTo>
                    <a:pt x="8616" y="14446"/>
                  </a:lnTo>
                  <a:lnTo>
                    <a:pt x="8656" y="14423"/>
                  </a:lnTo>
                  <a:lnTo>
                    <a:pt x="8696" y="14400"/>
                  </a:lnTo>
                  <a:lnTo>
                    <a:pt x="8736" y="14375"/>
                  </a:lnTo>
                  <a:lnTo>
                    <a:pt x="8774" y="14350"/>
                  </a:lnTo>
                  <a:lnTo>
                    <a:pt x="8811" y="14323"/>
                  </a:lnTo>
                  <a:lnTo>
                    <a:pt x="8847" y="14294"/>
                  </a:lnTo>
                  <a:lnTo>
                    <a:pt x="8883" y="14265"/>
                  </a:lnTo>
                  <a:lnTo>
                    <a:pt x="8918" y="14235"/>
                  </a:lnTo>
                  <a:lnTo>
                    <a:pt x="8952" y="14204"/>
                  </a:lnTo>
                  <a:lnTo>
                    <a:pt x="8985" y="14171"/>
                  </a:lnTo>
                  <a:lnTo>
                    <a:pt x="9017" y="14138"/>
                  </a:lnTo>
                  <a:lnTo>
                    <a:pt x="9047" y="14104"/>
                  </a:lnTo>
                  <a:lnTo>
                    <a:pt x="9078" y="14068"/>
                  </a:lnTo>
                  <a:lnTo>
                    <a:pt x="9106" y="14032"/>
                  </a:lnTo>
                  <a:lnTo>
                    <a:pt x="9134" y="13995"/>
                  </a:lnTo>
                  <a:lnTo>
                    <a:pt x="9160" y="13957"/>
                  </a:lnTo>
                  <a:lnTo>
                    <a:pt x="9186" y="13918"/>
                  </a:lnTo>
                  <a:lnTo>
                    <a:pt x="9210" y="13878"/>
                  </a:lnTo>
                  <a:lnTo>
                    <a:pt x="9232" y="13838"/>
                  </a:lnTo>
                  <a:lnTo>
                    <a:pt x="9255" y="13796"/>
                  </a:lnTo>
                  <a:lnTo>
                    <a:pt x="9276" y="13754"/>
                  </a:lnTo>
                  <a:lnTo>
                    <a:pt x="9295" y="13711"/>
                  </a:lnTo>
                  <a:lnTo>
                    <a:pt x="9313" y="13666"/>
                  </a:lnTo>
                  <a:lnTo>
                    <a:pt x="12000" y="6923"/>
                  </a:lnTo>
                  <a:lnTo>
                    <a:pt x="12038" y="6948"/>
                  </a:lnTo>
                  <a:lnTo>
                    <a:pt x="12077" y="6970"/>
                  </a:lnTo>
                  <a:lnTo>
                    <a:pt x="12118" y="6993"/>
                  </a:lnTo>
                  <a:lnTo>
                    <a:pt x="12158" y="7012"/>
                  </a:lnTo>
                  <a:lnTo>
                    <a:pt x="12199" y="7031"/>
                  </a:lnTo>
                  <a:lnTo>
                    <a:pt x="12241" y="7047"/>
                  </a:lnTo>
                  <a:lnTo>
                    <a:pt x="12284" y="7063"/>
                  </a:lnTo>
                  <a:lnTo>
                    <a:pt x="12327" y="7076"/>
                  </a:lnTo>
                  <a:lnTo>
                    <a:pt x="12370" y="7088"/>
                  </a:lnTo>
                  <a:lnTo>
                    <a:pt x="12414" y="7099"/>
                  </a:lnTo>
                  <a:lnTo>
                    <a:pt x="12459" y="7109"/>
                  </a:lnTo>
                  <a:lnTo>
                    <a:pt x="12504" y="7116"/>
                  </a:lnTo>
                  <a:lnTo>
                    <a:pt x="12549" y="7122"/>
                  </a:lnTo>
                  <a:lnTo>
                    <a:pt x="12595" y="7126"/>
                  </a:lnTo>
                  <a:lnTo>
                    <a:pt x="12642" y="7129"/>
                  </a:lnTo>
                  <a:lnTo>
                    <a:pt x="12688" y="7130"/>
                  </a:lnTo>
                  <a:lnTo>
                    <a:pt x="12719" y="7129"/>
                  </a:lnTo>
                  <a:lnTo>
                    <a:pt x="12750" y="7128"/>
                  </a:lnTo>
                  <a:lnTo>
                    <a:pt x="12781" y="7126"/>
                  </a:lnTo>
                  <a:lnTo>
                    <a:pt x="12813" y="7123"/>
                  </a:lnTo>
                  <a:lnTo>
                    <a:pt x="12844" y="7120"/>
                  </a:lnTo>
                  <a:lnTo>
                    <a:pt x="12874" y="7116"/>
                  </a:lnTo>
                  <a:lnTo>
                    <a:pt x="12905" y="7111"/>
                  </a:lnTo>
                  <a:lnTo>
                    <a:pt x="12935" y="7105"/>
                  </a:lnTo>
                  <a:lnTo>
                    <a:pt x="12966" y="7098"/>
                  </a:lnTo>
                  <a:lnTo>
                    <a:pt x="12995" y="7091"/>
                  </a:lnTo>
                  <a:lnTo>
                    <a:pt x="13025" y="7083"/>
                  </a:lnTo>
                  <a:lnTo>
                    <a:pt x="13054" y="7075"/>
                  </a:lnTo>
                  <a:lnTo>
                    <a:pt x="13083" y="7066"/>
                  </a:lnTo>
                  <a:lnTo>
                    <a:pt x="13112" y="7056"/>
                  </a:lnTo>
                  <a:lnTo>
                    <a:pt x="13141" y="7045"/>
                  </a:lnTo>
                  <a:lnTo>
                    <a:pt x="13170" y="7034"/>
                  </a:lnTo>
                  <a:lnTo>
                    <a:pt x="13198" y="7022"/>
                  </a:lnTo>
                  <a:lnTo>
                    <a:pt x="13225" y="7009"/>
                  </a:lnTo>
                  <a:lnTo>
                    <a:pt x="13253" y="6996"/>
                  </a:lnTo>
                  <a:lnTo>
                    <a:pt x="13280" y="6981"/>
                  </a:lnTo>
                  <a:lnTo>
                    <a:pt x="13307" y="6966"/>
                  </a:lnTo>
                  <a:lnTo>
                    <a:pt x="13334" y="6950"/>
                  </a:lnTo>
                  <a:lnTo>
                    <a:pt x="13360" y="6934"/>
                  </a:lnTo>
                  <a:lnTo>
                    <a:pt x="13385" y="6918"/>
                  </a:lnTo>
                  <a:lnTo>
                    <a:pt x="13410" y="6900"/>
                  </a:lnTo>
                  <a:lnTo>
                    <a:pt x="13435" y="6882"/>
                  </a:lnTo>
                  <a:lnTo>
                    <a:pt x="13460" y="6863"/>
                  </a:lnTo>
                  <a:lnTo>
                    <a:pt x="13485" y="6843"/>
                  </a:lnTo>
                  <a:lnTo>
                    <a:pt x="13508" y="6823"/>
                  </a:lnTo>
                  <a:lnTo>
                    <a:pt x="13532" y="6803"/>
                  </a:lnTo>
                  <a:lnTo>
                    <a:pt x="13554" y="6781"/>
                  </a:lnTo>
                  <a:lnTo>
                    <a:pt x="13577" y="6759"/>
                  </a:lnTo>
                  <a:lnTo>
                    <a:pt x="14285" y="6050"/>
                  </a:lnTo>
                  <a:lnTo>
                    <a:pt x="14307" y="6028"/>
                  </a:lnTo>
                  <a:lnTo>
                    <a:pt x="14329" y="6005"/>
                  </a:lnTo>
                  <a:lnTo>
                    <a:pt x="14350" y="5980"/>
                  </a:lnTo>
                  <a:lnTo>
                    <a:pt x="14370" y="5957"/>
                  </a:lnTo>
                  <a:lnTo>
                    <a:pt x="14389" y="5932"/>
                  </a:lnTo>
                  <a:lnTo>
                    <a:pt x="14408" y="5908"/>
                  </a:lnTo>
                  <a:lnTo>
                    <a:pt x="14426" y="5883"/>
                  </a:lnTo>
                  <a:lnTo>
                    <a:pt x="14444" y="5857"/>
                  </a:lnTo>
                  <a:lnTo>
                    <a:pt x="14460" y="5831"/>
                  </a:lnTo>
                  <a:lnTo>
                    <a:pt x="14477" y="5805"/>
                  </a:lnTo>
                  <a:lnTo>
                    <a:pt x="14493" y="5778"/>
                  </a:lnTo>
                  <a:lnTo>
                    <a:pt x="14508" y="5751"/>
                  </a:lnTo>
                  <a:lnTo>
                    <a:pt x="14522" y="5724"/>
                  </a:lnTo>
                  <a:lnTo>
                    <a:pt x="14535" y="5696"/>
                  </a:lnTo>
                  <a:lnTo>
                    <a:pt x="14548" y="5668"/>
                  </a:lnTo>
                  <a:lnTo>
                    <a:pt x="14560" y="5640"/>
                  </a:lnTo>
                  <a:lnTo>
                    <a:pt x="14572" y="5611"/>
                  </a:lnTo>
                  <a:lnTo>
                    <a:pt x="14582" y="5583"/>
                  </a:lnTo>
                  <a:lnTo>
                    <a:pt x="14592" y="5554"/>
                  </a:lnTo>
                  <a:lnTo>
                    <a:pt x="14602" y="5525"/>
                  </a:lnTo>
                  <a:lnTo>
                    <a:pt x="14610" y="5494"/>
                  </a:lnTo>
                  <a:lnTo>
                    <a:pt x="14618" y="5465"/>
                  </a:lnTo>
                  <a:lnTo>
                    <a:pt x="14625" y="5435"/>
                  </a:lnTo>
                  <a:lnTo>
                    <a:pt x="14631" y="5405"/>
                  </a:lnTo>
                  <a:lnTo>
                    <a:pt x="14637" y="5373"/>
                  </a:lnTo>
                  <a:lnTo>
                    <a:pt x="14642" y="5343"/>
                  </a:lnTo>
                  <a:lnTo>
                    <a:pt x="14646" y="5312"/>
                  </a:lnTo>
                  <a:lnTo>
                    <a:pt x="14649" y="5282"/>
                  </a:lnTo>
                  <a:lnTo>
                    <a:pt x="14652" y="5250"/>
                  </a:lnTo>
                  <a:lnTo>
                    <a:pt x="14654" y="5219"/>
                  </a:lnTo>
                  <a:lnTo>
                    <a:pt x="14656" y="5187"/>
                  </a:lnTo>
                  <a:lnTo>
                    <a:pt x="14656" y="5156"/>
                  </a:lnTo>
                  <a:lnTo>
                    <a:pt x="14656" y="5124"/>
                  </a:lnTo>
                  <a:lnTo>
                    <a:pt x="14654" y="5092"/>
                  </a:lnTo>
                  <a:lnTo>
                    <a:pt x="14652" y="5061"/>
                  </a:lnTo>
                  <a:lnTo>
                    <a:pt x="14649" y="5030"/>
                  </a:lnTo>
                  <a:lnTo>
                    <a:pt x="14646" y="4999"/>
                  </a:lnTo>
                  <a:lnTo>
                    <a:pt x="14642" y="4968"/>
                  </a:lnTo>
                  <a:lnTo>
                    <a:pt x="14637" y="4938"/>
                  </a:lnTo>
                  <a:lnTo>
                    <a:pt x="14631" y="4908"/>
                  </a:lnTo>
                  <a:lnTo>
                    <a:pt x="14625" y="4877"/>
                  </a:lnTo>
                  <a:lnTo>
                    <a:pt x="14618" y="4847"/>
                  </a:lnTo>
                  <a:lnTo>
                    <a:pt x="14610" y="4817"/>
                  </a:lnTo>
                  <a:lnTo>
                    <a:pt x="14602" y="4788"/>
                  </a:lnTo>
                  <a:lnTo>
                    <a:pt x="14592" y="4758"/>
                  </a:lnTo>
                  <a:lnTo>
                    <a:pt x="14583" y="4729"/>
                  </a:lnTo>
                  <a:lnTo>
                    <a:pt x="14572" y="4701"/>
                  </a:lnTo>
                  <a:lnTo>
                    <a:pt x="14561" y="4672"/>
                  </a:lnTo>
                  <a:lnTo>
                    <a:pt x="14549" y="4643"/>
                  </a:lnTo>
                  <a:lnTo>
                    <a:pt x="14536" y="4616"/>
                  </a:lnTo>
                  <a:lnTo>
                    <a:pt x="14523" y="4589"/>
                  </a:lnTo>
                  <a:lnTo>
                    <a:pt x="14509" y="4562"/>
                  </a:lnTo>
                  <a:lnTo>
                    <a:pt x="14494" y="4534"/>
                  </a:lnTo>
                  <a:lnTo>
                    <a:pt x="14478" y="4508"/>
                  </a:lnTo>
                  <a:lnTo>
                    <a:pt x="14462" y="4482"/>
                  </a:lnTo>
                  <a:lnTo>
                    <a:pt x="14445" y="4456"/>
                  </a:lnTo>
                  <a:lnTo>
                    <a:pt x="14428" y="4431"/>
                  </a:lnTo>
                  <a:lnTo>
                    <a:pt x="14410" y="4405"/>
                  </a:lnTo>
                  <a:lnTo>
                    <a:pt x="14391" y="4381"/>
                  </a:lnTo>
                  <a:lnTo>
                    <a:pt x="14372" y="4357"/>
                  </a:lnTo>
                  <a:lnTo>
                    <a:pt x="14352" y="4333"/>
                  </a:lnTo>
                  <a:lnTo>
                    <a:pt x="14331" y="4310"/>
                  </a:lnTo>
                  <a:lnTo>
                    <a:pt x="14309" y="4287"/>
                  </a:lnTo>
                  <a:lnTo>
                    <a:pt x="14288" y="4265"/>
                  </a:lnTo>
                  <a:lnTo>
                    <a:pt x="10402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63" name="Freeform 229"/>
            <p:cNvSpPr>
              <a:spLocks noEditPoints="1"/>
            </p:cNvSpPr>
            <p:nvPr/>
          </p:nvSpPr>
          <p:spPr bwMode="auto">
            <a:xfrm>
              <a:off x="7127875" y="4497388"/>
              <a:ext cx="107950" cy="107950"/>
            </a:xfrm>
            <a:custGeom>
              <a:avLst/>
              <a:gdLst>
                <a:gd name="T0" fmla="*/ 1409 w 2514"/>
                <a:gd name="T1" fmla="*/ 519 h 2521"/>
                <a:gd name="T2" fmla="*/ 1584 w 2514"/>
                <a:gd name="T3" fmla="*/ 579 h 2521"/>
                <a:gd name="T4" fmla="*/ 1737 w 2514"/>
                <a:gd name="T5" fmla="*/ 677 h 2521"/>
                <a:gd name="T6" fmla="*/ 1862 w 2514"/>
                <a:gd name="T7" fmla="*/ 808 h 2521"/>
                <a:gd name="T8" fmla="*/ 1952 w 2514"/>
                <a:gd name="T9" fmla="*/ 966 h 2521"/>
                <a:gd name="T10" fmla="*/ 2002 w 2514"/>
                <a:gd name="T11" fmla="*/ 1145 h 2521"/>
                <a:gd name="T12" fmla="*/ 2007 w 2514"/>
                <a:gd name="T13" fmla="*/ 1338 h 2521"/>
                <a:gd name="T14" fmla="*/ 1966 w 2514"/>
                <a:gd name="T15" fmla="*/ 1520 h 2521"/>
                <a:gd name="T16" fmla="*/ 1883 w 2514"/>
                <a:gd name="T17" fmla="*/ 1683 h 2521"/>
                <a:gd name="T18" fmla="*/ 1765 w 2514"/>
                <a:gd name="T19" fmla="*/ 1820 h 2521"/>
                <a:gd name="T20" fmla="*/ 1617 w 2514"/>
                <a:gd name="T21" fmla="*/ 1925 h 2521"/>
                <a:gd name="T22" fmla="*/ 1446 w 2514"/>
                <a:gd name="T23" fmla="*/ 1992 h 2521"/>
                <a:gd name="T24" fmla="*/ 1257 w 2514"/>
                <a:gd name="T25" fmla="*/ 2017 h 2521"/>
                <a:gd name="T26" fmla="*/ 1069 w 2514"/>
                <a:gd name="T27" fmla="*/ 1992 h 2521"/>
                <a:gd name="T28" fmla="*/ 897 w 2514"/>
                <a:gd name="T29" fmla="*/ 1925 h 2521"/>
                <a:gd name="T30" fmla="*/ 750 w 2514"/>
                <a:gd name="T31" fmla="*/ 1820 h 2521"/>
                <a:gd name="T32" fmla="*/ 631 w 2514"/>
                <a:gd name="T33" fmla="*/ 1683 h 2521"/>
                <a:gd name="T34" fmla="*/ 549 w 2514"/>
                <a:gd name="T35" fmla="*/ 1520 h 2521"/>
                <a:gd name="T36" fmla="*/ 507 w 2514"/>
                <a:gd name="T37" fmla="*/ 1338 h 2521"/>
                <a:gd name="T38" fmla="*/ 512 w 2514"/>
                <a:gd name="T39" fmla="*/ 1145 h 2521"/>
                <a:gd name="T40" fmla="*/ 562 w 2514"/>
                <a:gd name="T41" fmla="*/ 966 h 2521"/>
                <a:gd name="T42" fmla="*/ 652 w 2514"/>
                <a:gd name="T43" fmla="*/ 808 h 2521"/>
                <a:gd name="T44" fmla="*/ 777 w 2514"/>
                <a:gd name="T45" fmla="*/ 677 h 2521"/>
                <a:gd name="T46" fmla="*/ 930 w 2514"/>
                <a:gd name="T47" fmla="*/ 579 h 2521"/>
                <a:gd name="T48" fmla="*/ 1105 w 2514"/>
                <a:gd name="T49" fmla="*/ 519 h 2521"/>
                <a:gd name="T50" fmla="*/ 1257 w 2514"/>
                <a:gd name="T51" fmla="*/ 2521 h 2521"/>
                <a:gd name="T52" fmla="*/ 1571 w 2514"/>
                <a:gd name="T53" fmla="*/ 2481 h 2521"/>
                <a:gd name="T54" fmla="*/ 1856 w 2514"/>
                <a:gd name="T55" fmla="*/ 2368 h 2521"/>
                <a:gd name="T56" fmla="*/ 2102 w 2514"/>
                <a:gd name="T57" fmla="*/ 2193 h 2521"/>
                <a:gd name="T58" fmla="*/ 2299 w 2514"/>
                <a:gd name="T59" fmla="*/ 1964 h 2521"/>
                <a:gd name="T60" fmla="*/ 2438 w 2514"/>
                <a:gd name="T61" fmla="*/ 1693 h 2521"/>
                <a:gd name="T62" fmla="*/ 2508 w 2514"/>
                <a:gd name="T63" fmla="*/ 1389 h 2521"/>
                <a:gd name="T64" fmla="*/ 2500 w 2514"/>
                <a:gd name="T65" fmla="*/ 1069 h 2521"/>
                <a:gd name="T66" fmla="*/ 2416 w 2514"/>
                <a:gd name="T67" fmla="*/ 770 h 2521"/>
                <a:gd name="T68" fmla="*/ 2264 w 2514"/>
                <a:gd name="T69" fmla="*/ 506 h 2521"/>
                <a:gd name="T70" fmla="*/ 2057 w 2514"/>
                <a:gd name="T71" fmla="*/ 288 h 2521"/>
                <a:gd name="T72" fmla="*/ 1801 w 2514"/>
                <a:gd name="T73" fmla="*/ 124 h 2521"/>
                <a:gd name="T74" fmla="*/ 1510 w 2514"/>
                <a:gd name="T75" fmla="*/ 25 h 2521"/>
                <a:gd name="T76" fmla="*/ 1193 w 2514"/>
                <a:gd name="T77" fmla="*/ 2 h 2521"/>
                <a:gd name="T78" fmla="*/ 884 w 2514"/>
                <a:gd name="T79" fmla="*/ 56 h 2521"/>
                <a:gd name="T80" fmla="*/ 606 w 2514"/>
                <a:gd name="T81" fmla="*/ 182 h 2521"/>
                <a:gd name="T82" fmla="*/ 369 w 2514"/>
                <a:gd name="T83" fmla="*/ 369 h 2521"/>
                <a:gd name="T84" fmla="*/ 182 w 2514"/>
                <a:gd name="T85" fmla="*/ 607 h 2521"/>
                <a:gd name="T86" fmla="*/ 57 w 2514"/>
                <a:gd name="T87" fmla="*/ 886 h 2521"/>
                <a:gd name="T88" fmla="*/ 2 w 2514"/>
                <a:gd name="T89" fmla="*/ 1196 h 2521"/>
                <a:gd name="T90" fmla="*/ 26 w 2514"/>
                <a:gd name="T91" fmla="*/ 1514 h 2521"/>
                <a:gd name="T92" fmla="*/ 124 w 2514"/>
                <a:gd name="T93" fmla="*/ 1806 h 2521"/>
                <a:gd name="T94" fmla="*/ 287 w 2514"/>
                <a:gd name="T95" fmla="*/ 2062 h 2521"/>
                <a:gd name="T96" fmla="*/ 506 w 2514"/>
                <a:gd name="T97" fmla="*/ 2270 h 2521"/>
                <a:gd name="T98" fmla="*/ 768 w 2514"/>
                <a:gd name="T99" fmla="*/ 2422 h 2521"/>
                <a:gd name="T100" fmla="*/ 1066 w 2514"/>
                <a:gd name="T101" fmla="*/ 2507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4" h="2521">
                  <a:moveTo>
                    <a:pt x="1257" y="504"/>
                  </a:moveTo>
                  <a:lnTo>
                    <a:pt x="1296" y="505"/>
                  </a:lnTo>
                  <a:lnTo>
                    <a:pt x="1334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6" y="528"/>
                  </a:lnTo>
                  <a:lnTo>
                    <a:pt x="1481" y="538"/>
                  </a:lnTo>
                  <a:lnTo>
                    <a:pt x="1517" y="551"/>
                  </a:lnTo>
                  <a:lnTo>
                    <a:pt x="1551" y="564"/>
                  </a:lnTo>
                  <a:lnTo>
                    <a:pt x="1584" y="579"/>
                  </a:lnTo>
                  <a:lnTo>
                    <a:pt x="1617" y="596"/>
                  </a:lnTo>
                  <a:lnTo>
                    <a:pt x="1648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5" y="752"/>
                  </a:lnTo>
                  <a:lnTo>
                    <a:pt x="1839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3" y="868"/>
                  </a:lnTo>
                  <a:lnTo>
                    <a:pt x="1921" y="900"/>
                  </a:lnTo>
                  <a:lnTo>
                    <a:pt x="1937" y="933"/>
                  </a:lnTo>
                  <a:lnTo>
                    <a:pt x="1952" y="966"/>
                  </a:lnTo>
                  <a:lnTo>
                    <a:pt x="1966" y="1000"/>
                  </a:lnTo>
                  <a:lnTo>
                    <a:pt x="1977" y="1035"/>
                  </a:lnTo>
                  <a:lnTo>
                    <a:pt x="1988" y="1072"/>
                  </a:lnTo>
                  <a:lnTo>
                    <a:pt x="1996" y="1108"/>
                  </a:lnTo>
                  <a:lnTo>
                    <a:pt x="2002" y="1145"/>
                  </a:lnTo>
                  <a:lnTo>
                    <a:pt x="2007" y="1183"/>
                  </a:lnTo>
                  <a:lnTo>
                    <a:pt x="2010" y="1221"/>
                  </a:lnTo>
                  <a:lnTo>
                    <a:pt x="2011" y="1260"/>
                  </a:lnTo>
                  <a:lnTo>
                    <a:pt x="2010" y="1300"/>
                  </a:lnTo>
                  <a:lnTo>
                    <a:pt x="2007" y="1338"/>
                  </a:lnTo>
                  <a:lnTo>
                    <a:pt x="2002" y="1375"/>
                  </a:lnTo>
                  <a:lnTo>
                    <a:pt x="1996" y="1413"/>
                  </a:lnTo>
                  <a:lnTo>
                    <a:pt x="1988" y="1449"/>
                  </a:lnTo>
                  <a:lnTo>
                    <a:pt x="1977" y="1485"/>
                  </a:lnTo>
                  <a:lnTo>
                    <a:pt x="1966" y="1520"/>
                  </a:lnTo>
                  <a:lnTo>
                    <a:pt x="1952" y="1555"/>
                  </a:lnTo>
                  <a:lnTo>
                    <a:pt x="1937" y="1588"/>
                  </a:lnTo>
                  <a:lnTo>
                    <a:pt x="1921" y="1620"/>
                  </a:lnTo>
                  <a:lnTo>
                    <a:pt x="1903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39" y="1741"/>
                  </a:lnTo>
                  <a:lnTo>
                    <a:pt x="1815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8" y="1907"/>
                  </a:lnTo>
                  <a:lnTo>
                    <a:pt x="1617" y="1925"/>
                  </a:lnTo>
                  <a:lnTo>
                    <a:pt x="1584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1" y="1982"/>
                  </a:lnTo>
                  <a:lnTo>
                    <a:pt x="1446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4" y="2012"/>
                  </a:lnTo>
                  <a:lnTo>
                    <a:pt x="1296" y="2015"/>
                  </a:lnTo>
                  <a:lnTo>
                    <a:pt x="1257" y="2017"/>
                  </a:lnTo>
                  <a:lnTo>
                    <a:pt x="1219" y="2015"/>
                  </a:lnTo>
                  <a:lnTo>
                    <a:pt x="1180" y="2012"/>
                  </a:lnTo>
                  <a:lnTo>
                    <a:pt x="1142" y="2007"/>
                  </a:lnTo>
                  <a:lnTo>
                    <a:pt x="1105" y="2001"/>
                  </a:lnTo>
                  <a:lnTo>
                    <a:pt x="1069" y="1992"/>
                  </a:lnTo>
                  <a:lnTo>
                    <a:pt x="1033" y="1982"/>
                  </a:lnTo>
                  <a:lnTo>
                    <a:pt x="997" y="1970"/>
                  </a:lnTo>
                  <a:lnTo>
                    <a:pt x="963" y="1957"/>
                  </a:lnTo>
                  <a:lnTo>
                    <a:pt x="930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5" y="1887"/>
                  </a:lnTo>
                  <a:lnTo>
                    <a:pt x="805" y="1866"/>
                  </a:lnTo>
                  <a:lnTo>
                    <a:pt x="777" y="1844"/>
                  </a:lnTo>
                  <a:lnTo>
                    <a:pt x="750" y="1820"/>
                  </a:lnTo>
                  <a:lnTo>
                    <a:pt x="724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2" y="1713"/>
                  </a:lnTo>
                  <a:lnTo>
                    <a:pt x="631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7" y="1588"/>
                  </a:lnTo>
                  <a:lnTo>
                    <a:pt x="562" y="1555"/>
                  </a:lnTo>
                  <a:lnTo>
                    <a:pt x="549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300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9" y="1000"/>
                  </a:lnTo>
                  <a:lnTo>
                    <a:pt x="562" y="966"/>
                  </a:lnTo>
                  <a:lnTo>
                    <a:pt x="577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1" y="838"/>
                  </a:lnTo>
                  <a:lnTo>
                    <a:pt x="652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4" y="726"/>
                  </a:lnTo>
                  <a:lnTo>
                    <a:pt x="750" y="701"/>
                  </a:lnTo>
                  <a:lnTo>
                    <a:pt x="777" y="677"/>
                  </a:lnTo>
                  <a:lnTo>
                    <a:pt x="805" y="654"/>
                  </a:lnTo>
                  <a:lnTo>
                    <a:pt x="835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0" y="579"/>
                  </a:lnTo>
                  <a:lnTo>
                    <a:pt x="963" y="564"/>
                  </a:lnTo>
                  <a:lnTo>
                    <a:pt x="997" y="551"/>
                  </a:lnTo>
                  <a:lnTo>
                    <a:pt x="1033" y="538"/>
                  </a:lnTo>
                  <a:lnTo>
                    <a:pt x="1069" y="528"/>
                  </a:lnTo>
                  <a:lnTo>
                    <a:pt x="1105" y="519"/>
                  </a:lnTo>
                  <a:lnTo>
                    <a:pt x="1142" y="513"/>
                  </a:lnTo>
                  <a:lnTo>
                    <a:pt x="1180" y="508"/>
                  </a:lnTo>
                  <a:lnTo>
                    <a:pt x="1219" y="505"/>
                  </a:lnTo>
                  <a:lnTo>
                    <a:pt x="1257" y="504"/>
                  </a:lnTo>
                  <a:close/>
                  <a:moveTo>
                    <a:pt x="1257" y="2521"/>
                  </a:moveTo>
                  <a:lnTo>
                    <a:pt x="1321" y="2519"/>
                  </a:lnTo>
                  <a:lnTo>
                    <a:pt x="1386" y="2515"/>
                  </a:lnTo>
                  <a:lnTo>
                    <a:pt x="1448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0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1" y="2396"/>
                  </a:lnTo>
                  <a:lnTo>
                    <a:pt x="1856" y="2368"/>
                  </a:lnTo>
                  <a:lnTo>
                    <a:pt x="1909" y="2338"/>
                  </a:lnTo>
                  <a:lnTo>
                    <a:pt x="1959" y="2305"/>
                  </a:lnTo>
                  <a:lnTo>
                    <a:pt x="2008" y="2270"/>
                  </a:lnTo>
                  <a:lnTo>
                    <a:pt x="2057" y="2232"/>
                  </a:lnTo>
                  <a:lnTo>
                    <a:pt x="2102" y="2193"/>
                  </a:lnTo>
                  <a:lnTo>
                    <a:pt x="2145" y="2151"/>
                  </a:lnTo>
                  <a:lnTo>
                    <a:pt x="2187" y="2107"/>
                  </a:lnTo>
                  <a:lnTo>
                    <a:pt x="2227" y="2062"/>
                  </a:lnTo>
                  <a:lnTo>
                    <a:pt x="2264" y="2013"/>
                  </a:lnTo>
                  <a:lnTo>
                    <a:pt x="2299" y="1964"/>
                  </a:lnTo>
                  <a:lnTo>
                    <a:pt x="2332" y="1914"/>
                  </a:lnTo>
                  <a:lnTo>
                    <a:pt x="2363" y="1860"/>
                  </a:lnTo>
                  <a:lnTo>
                    <a:pt x="2391" y="1806"/>
                  </a:lnTo>
                  <a:lnTo>
                    <a:pt x="2416" y="1750"/>
                  </a:lnTo>
                  <a:lnTo>
                    <a:pt x="2438" y="1693"/>
                  </a:lnTo>
                  <a:lnTo>
                    <a:pt x="2458" y="1634"/>
                  </a:lnTo>
                  <a:lnTo>
                    <a:pt x="2475" y="1575"/>
                  </a:lnTo>
                  <a:lnTo>
                    <a:pt x="2489" y="1514"/>
                  </a:lnTo>
                  <a:lnTo>
                    <a:pt x="2500" y="1452"/>
                  </a:lnTo>
                  <a:lnTo>
                    <a:pt x="2508" y="1389"/>
                  </a:lnTo>
                  <a:lnTo>
                    <a:pt x="2512" y="1325"/>
                  </a:lnTo>
                  <a:lnTo>
                    <a:pt x="2514" y="1260"/>
                  </a:lnTo>
                  <a:lnTo>
                    <a:pt x="2512" y="1196"/>
                  </a:lnTo>
                  <a:lnTo>
                    <a:pt x="2508" y="1131"/>
                  </a:lnTo>
                  <a:lnTo>
                    <a:pt x="2500" y="1069"/>
                  </a:lnTo>
                  <a:lnTo>
                    <a:pt x="2489" y="1006"/>
                  </a:lnTo>
                  <a:lnTo>
                    <a:pt x="2475" y="946"/>
                  </a:lnTo>
                  <a:lnTo>
                    <a:pt x="2458" y="886"/>
                  </a:lnTo>
                  <a:lnTo>
                    <a:pt x="2438" y="828"/>
                  </a:lnTo>
                  <a:lnTo>
                    <a:pt x="2416" y="770"/>
                  </a:lnTo>
                  <a:lnTo>
                    <a:pt x="2391" y="714"/>
                  </a:lnTo>
                  <a:lnTo>
                    <a:pt x="2363" y="659"/>
                  </a:lnTo>
                  <a:lnTo>
                    <a:pt x="2332" y="607"/>
                  </a:lnTo>
                  <a:lnTo>
                    <a:pt x="2299" y="556"/>
                  </a:lnTo>
                  <a:lnTo>
                    <a:pt x="2264" y="506"/>
                  </a:lnTo>
                  <a:lnTo>
                    <a:pt x="2227" y="459"/>
                  </a:lnTo>
                  <a:lnTo>
                    <a:pt x="2187" y="413"/>
                  </a:lnTo>
                  <a:lnTo>
                    <a:pt x="2145" y="369"/>
                  </a:lnTo>
                  <a:lnTo>
                    <a:pt x="2102" y="328"/>
                  </a:lnTo>
                  <a:lnTo>
                    <a:pt x="2057" y="288"/>
                  </a:lnTo>
                  <a:lnTo>
                    <a:pt x="2008" y="251"/>
                  </a:lnTo>
                  <a:lnTo>
                    <a:pt x="1959" y="216"/>
                  </a:lnTo>
                  <a:lnTo>
                    <a:pt x="1909" y="182"/>
                  </a:lnTo>
                  <a:lnTo>
                    <a:pt x="1856" y="152"/>
                  </a:lnTo>
                  <a:lnTo>
                    <a:pt x="1801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0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8" y="14"/>
                  </a:lnTo>
                  <a:lnTo>
                    <a:pt x="1386" y="6"/>
                  </a:lnTo>
                  <a:lnTo>
                    <a:pt x="1321" y="2"/>
                  </a:lnTo>
                  <a:lnTo>
                    <a:pt x="1257" y="0"/>
                  </a:ln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3" y="39"/>
                  </a:lnTo>
                  <a:lnTo>
                    <a:pt x="884" y="56"/>
                  </a:lnTo>
                  <a:lnTo>
                    <a:pt x="825" y="77"/>
                  </a:lnTo>
                  <a:lnTo>
                    <a:pt x="768" y="99"/>
                  </a:lnTo>
                  <a:lnTo>
                    <a:pt x="713" y="124"/>
                  </a:lnTo>
                  <a:lnTo>
                    <a:pt x="658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2" y="328"/>
                  </a:lnTo>
                  <a:lnTo>
                    <a:pt x="369" y="369"/>
                  </a:lnTo>
                  <a:lnTo>
                    <a:pt x="326" y="413"/>
                  </a:lnTo>
                  <a:lnTo>
                    <a:pt x="287" y="459"/>
                  </a:lnTo>
                  <a:lnTo>
                    <a:pt x="250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1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6" y="828"/>
                  </a:lnTo>
                  <a:lnTo>
                    <a:pt x="57" y="886"/>
                  </a:lnTo>
                  <a:lnTo>
                    <a:pt x="40" y="946"/>
                  </a:lnTo>
                  <a:lnTo>
                    <a:pt x="26" y="1006"/>
                  </a:lnTo>
                  <a:lnTo>
                    <a:pt x="15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5" y="1452"/>
                  </a:lnTo>
                  <a:lnTo>
                    <a:pt x="26" y="1514"/>
                  </a:lnTo>
                  <a:lnTo>
                    <a:pt x="40" y="1575"/>
                  </a:lnTo>
                  <a:lnTo>
                    <a:pt x="57" y="1634"/>
                  </a:lnTo>
                  <a:lnTo>
                    <a:pt x="76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1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0" y="2013"/>
                  </a:lnTo>
                  <a:lnTo>
                    <a:pt x="287" y="2062"/>
                  </a:lnTo>
                  <a:lnTo>
                    <a:pt x="326" y="2107"/>
                  </a:lnTo>
                  <a:lnTo>
                    <a:pt x="369" y="2151"/>
                  </a:lnTo>
                  <a:lnTo>
                    <a:pt x="412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8" y="2368"/>
                  </a:lnTo>
                  <a:lnTo>
                    <a:pt x="713" y="2396"/>
                  </a:lnTo>
                  <a:lnTo>
                    <a:pt x="768" y="2422"/>
                  </a:lnTo>
                  <a:lnTo>
                    <a:pt x="825" y="2444"/>
                  </a:lnTo>
                  <a:lnTo>
                    <a:pt x="884" y="2464"/>
                  </a:lnTo>
                  <a:lnTo>
                    <a:pt x="943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7" y="25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64" name="Freeform 230"/>
            <p:cNvSpPr>
              <a:spLocks noEditPoints="1"/>
            </p:cNvSpPr>
            <p:nvPr/>
          </p:nvSpPr>
          <p:spPr bwMode="auto">
            <a:xfrm>
              <a:off x="7408863" y="4151313"/>
              <a:ext cx="107950" cy="107950"/>
            </a:xfrm>
            <a:custGeom>
              <a:avLst/>
              <a:gdLst>
                <a:gd name="T0" fmla="*/ 1106 w 2515"/>
                <a:gd name="T1" fmla="*/ 2001 h 2521"/>
                <a:gd name="T2" fmla="*/ 931 w 2515"/>
                <a:gd name="T3" fmla="*/ 1942 h 2521"/>
                <a:gd name="T4" fmla="*/ 778 w 2515"/>
                <a:gd name="T5" fmla="*/ 1844 h 2521"/>
                <a:gd name="T6" fmla="*/ 653 w 2515"/>
                <a:gd name="T7" fmla="*/ 1713 h 2521"/>
                <a:gd name="T8" fmla="*/ 562 w 2515"/>
                <a:gd name="T9" fmla="*/ 1555 h 2521"/>
                <a:gd name="T10" fmla="*/ 512 w 2515"/>
                <a:gd name="T11" fmla="*/ 1375 h 2521"/>
                <a:gd name="T12" fmla="*/ 507 w 2515"/>
                <a:gd name="T13" fmla="*/ 1183 h 2521"/>
                <a:gd name="T14" fmla="*/ 548 w 2515"/>
                <a:gd name="T15" fmla="*/ 1000 h 2521"/>
                <a:gd name="T16" fmla="*/ 632 w 2515"/>
                <a:gd name="T17" fmla="*/ 838 h 2521"/>
                <a:gd name="T18" fmla="*/ 751 w 2515"/>
                <a:gd name="T19" fmla="*/ 701 h 2521"/>
                <a:gd name="T20" fmla="*/ 897 w 2515"/>
                <a:gd name="T21" fmla="*/ 596 h 2521"/>
                <a:gd name="T22" fmla="*/ 1068 w 2515"/>
                <a:gd name="T23" fmla="*/ 528 h 2521"/>
                <a:gd name="T24" fmla="*/ 1258 w 2515"/>
                <a:gd name="T25" fmla="*/ 504 h 2521"/>
                <a:gd name="T26" fmla="*/ 1447 w 2515"/>
                <a:gd name="T27" fmla="*/ 528 h 2521"/>
                <a:gd name="T28" fmla="*/ 1618 w 2515"/>
                <a:gd name="T29" fmla="*/ 596 h 2521"/>
                <a:gd name="T30" fmla="*/ 1765 w 2515"/>
                <a:gd name="T31" fmla="*/ 701 h 2521"/>
                <a:gd name="T32" fmla="*/ 1883 w 2515"/>
                <a:gd name="T33" fmla="*/ 838 h 2521"/>
                <a:gd name="T34" fmla="*/ 1967 w 2515"/>
                <a:gd name="T35" fmla="*/ 1000 h 2521"/>
                <a:gd name="T36" fmla="*/ 2008 w 2515"/>
                <a:gd name="T37" fmla="*/ 1183 h 2521"/>
                <a:gd name="T38" fmla="*/ 2003 w 2515"/>
                <a:gd name="T39" fmla="*/ 1375 h 2521"/>
                <a:gd name="T40" fmla="*/ 1953 w 2515"/>
                <a:gd name="T41" fmla="*/ 1555 h 2521"/>
                <a:gd name="T42" fmla="*/ 1862 w 2515"/>
                <a:gd name="T43" fmla="*/ 1713 h 2521"/>
                <a:gd name="T44" fmla="*/ 1737 w 2515"/>
                <a:gd name="T45" fmla="*/ 1844 h 2521"/>
                <a:gd name="T46" fmla="*/ 1585 w 2515"/>
                <a:gd name="T47" fmla="*/ 1942 h 2521"/>
                <a:gd name="T48" fmla="*/ 1409 w 2515"/>
                <a:gd name="T49" fmla="*/ 2001 h 2521"/>
                <a:gd name="T50" fmla="*/ 1258 w 2515"/>
                <a:gd name="T51" fmla="*/ 0 h 2521"/>
                <a:gd name="T52" fmla="*/ 944 w 2515"/>
                <a:gd name="T53" fmla="*/ 39 h 2521"/>
                <a:gd name="T54" fmla="*/ 659 w 2515"/>
                <a:gd name="T55" fmla="*/ 152 h 2521"/>
                <a:gd name="T56" fmla="*/ 413 w 2515"/>
                <a:gd name="T57" fmla="*/ 328 h 2521"/>
                <a:gd name="T58" fmla="*/ 215 w 2515"/>
                <a:gd name="T59" fmla="*/ 556 h 2521"/>
                <a:gd name="T60" fmla="*/ 77 w 2515"/>
                <a:gd name="T61" fmla="*/ 827 h 2521"/>
                <a:gd name="T62" fmla="*/ 7 w 2515"/>
                <a:gd name="T63" fmla="*/ 1131 h 2521"/>
                <a:gd name="T64" fmla="*/ 14 w 2515"/>
                <a:gd name="T65" fmla="*/ 1452 h 2521"/>
                <a:gd name="T66" fmla="*/ 99 w 2515"/>
                <a:gd name="T67" fmla="*/ 1750 h 2521"/>
                <a:gd name="T68" fmla="*/ 251 w 2515"/>
                <a:gd name="T69" fmla="*/ 2014 h 2521"/>
                <a:gd name="T70" fmla="*/ 458 w 2515"/>
                <a:gd name="T71" fmla="*/ 2232 h 2521"/>
                <a:gd name="T72" fmla="*/ 713 w 2515"/>
                <a:gd name="T73" fmla="*/ 2397 h 2521"/>
                <a:gd name="T74" fmla="*/ 1004 w 2515"/>
                <a:gd name="T75" fmla="*/ 2495 h 2521"/>
                <a:gd name="T76" fmla="*/ 1322 w 2515"/>
                <a:gd name="T77" fmla="*/ 2519 h 2521"/>
                <a:gd name="T78" fmla="*/ 1631 w 2515"/>
                <a:gd name="T79" fmla="*/ 2464 h 2521"/>
                <a:gd name="T80" fmla="*/ 1908 w 2515"/>
                <a:gd name="T81" fmla="*/ 2338 h 2521"/>
                <a:gd name="T82" fmla="*/ 2146 w 2515"/>
                <a:gd name="T83" fmla="*/ 2152 h 2521"/>
                <a:gd name="T84" fmla="*/ 2333 w 2515"/>
                <a:gd name="T85" fmla="*/ 1914 h 2521"/>
                <a:gd name="T86" fmla="*/ 2459 w 2515"/>
                <a:gd name="T87" fmla="*/ 1634 h 2521"/>
                <a:gd name="T88" fmla="*/ 2513 w 2515"/>
                <a:gd name="T89" fmla="*/ 1325 h 2521"/>
                <a:gd name="T90" fmla="*/ 2490 w 2515"/>
                <a:gd name="T91" fmla="*/ 1006 h 2521"/>
                <a:gd name="T92" fmla="*/ 2390 w 2515"/>
                <a:gd name="T93" fmla="*/ 714 h 2521"/>
                <a:gd name="T94" fmla="*/ 2227 w 2515"/>
                <a:gd name="T95" fmla="*/ 459 h 2521"/>
                <a:gd name="T96" fmla="*/ 2009 w 2515"/>
                <a:gd name="T97" fmla="*/ 251 h 2521"/>
                <a:gd name="T98" fmla="*/ 1746 w 2515"/>
                <a:gd name="T99" fmla="*/ 99 h 2521"/>
                <a:gd name="T100" fmla="*/ 1449 w 2515"/>
                <a:gd name="T101" fmla="*/ 14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15" h="2521">
                  <a:moveTo>
                    <a:pt x="1258" y="2017"/>
                  </a:moveTo>
                  <a:lnTo>
                    <a:pt x="1218" y="2015"/>
                  </a:lnTo>
                  <a:lnTo>
                    <a:pt x="1180" y="2012"/>
                  </a:lnTo>
                  <a:lnTo>
                    <a:pt x="1143" y="2007"/>
                  </a:lnTo>
                  <a:lnTo>
                    <a:pt x="1106" y="2001"/>
                  </a:lnTo>
                  <a:lnTo>
                    <a:pt x="1068" y="1992"/>
                  </a:lnTo>
                  <a:lnTo>
                    <a:pt x="1033" y="1982"/>
                  </a:lnTo>
                  <a:lnTo>
                    <a:pt x="998" y="1970"/>
                  </a:lnTo>
                  <a:lnTo>
                    <a:pt x="964" y="1957"/>
                  </a:lnTo>
                  <a:lnTo>
                    <a:pt x="931" y="1942"/>
                  </a:lnTo>
                  <a:lnTo>
                    <a:pt x="897" y="1925"/>
                  </a:lnTo>
                  <a:lnTo>
                    <a:pt x="866" y="1907"/>
                  </a:lnTo>
                  <a:lnTo>
                    <a:pt x="836" y="1887"/>
                  </a:lnTo>
                  <a:lnTo>
                    <a:pt x="806" y="1866"/>
                  </a:lnTo>
                  <a:lnTo>
                    <a:pt x="778" y="1844"/>
                  </a:lnTo>
                  <a:lnTo>
                    <a:pt x="751" y="1820"/>
                  </a:lnTo>
                  <a:lnTo>
                    <a:pt x="723" y="1795"/>
                  </a:lnTo>
                  <a:lnTo>
                    <a:pt x="699" y="1768"/>
                  </a:lnTo>
                  <a:lnTo>
                    <a:pt x="675" y="1741"/>
                  </a:lnTo>
                  <a:lnTo>
                    <a:pt x="653" y="1713"/>
                  </a:lnTo>
                  <a:lnTo>
                    <a:pt x="632" y="1683"/>
                  </a:lnTo>
                  <a:lnTo>
                    <a:pt x="612" y="1653"/>
                  </a:lnTo>
                  <a:lnTo>
                    <a:pt x="594" y="1620"/>
                  </a:lnTo>
                  <a:lnTo>
                    <a:pt x="578" y="1588"/>
                  </a:lnTo>
                  <a:lnTo>
                    <a:pt x="562" y="1555"/>
                  </a:lnTo>
                  <a:lnTo>
                    <a:pt x="548" y="1520"/>
                  </a:lnTo>
                  <a:lnTo>
                    <a:pt x="537" y="1485"/>
                  </a:lnTo>
                  <a:lnTo>
                    <a:pt x="527" y="1449"/>
                  </a:lnTo>
                  <a:lnTo>
                    <a:pt x="518" y="1413"/>
                  </a:lnTo>
                  <a:lnTo>
                    <a:pt x="512" y="1375"/>
                  </a:lnTo>
                  <a:lnTo>
                    <a:pt x="507" y="1338"/>
                  </a:lnTo>
                  <a:lnTo>
                    <a:pt x="504" y="1299"/>
                  </a:lnTo>
                  <a:lnTo>
                    <a:pt x="503" y="1260"/>
                  </a:lnTo>
                  <a:lnTo>
                    <a:pt x="504" y="1221"/>
                  </a:lnTo>
                  <a:lnTo>
                    <a:pt x="507" y="1183"/>
                  </a:lnTo>
                  <a:lnTo>
                    <a:pt x="512" y="1145"/>
                  </a:lnTo>
                  <a:lnTo>
                    <a:pt x="518" y="1108"/>
                  </a:lnTo>
                  <a:lnTo>
                    <a:pt x="527" y="1072"/>
                  </a:lnTo>
                  <a:lnTo>
                    <a:pt x="537" y="1035"/>
                  </a:lnTo>
                  <a:lnTo>
                    <a:pt x="548" y="1000"/>
                  </a:lnTo>
                  <a:lnTo>
                    <a:pt x="562" y="966"/>
                  </a:lnTo>
                  <a:lnTo>
                    <a:pt x="578" y="933"/>
                  </a:lnTo>
                  <a:lnTo>
                    <a:pt x="594" y="900"/>
                  </a:lnTo>
                  <a:lnTo>
                    <a:pt x="612" y="868"/>
                  </a:lnTo>
                  <a:lnTo>
                    <a:pt x="632" y="838"/>
                  </a:lnTo>
                  <a:lnTo>
                    <a:pt x="653" y="808"/>
                  </a:lnTo>
                  <a:lnTo>
                    <a:pt x="675" y="779"/>
                  </a:lnTo>
                  <a:lnTo>
                    <a:pt x="699" y="752"/>
                  </a:lnTo>
                  <a:lnTo>
                    <a:pt x="723" y="726"/>
                  </a:lnTo>
                  <a:lnTo>
                    <a:pt x="751" y="701"/>
                  </a:lnTo>
                  <a:lnTo>
                    <a:pt x="778" y="677"/>
                  </a:lnTo>
                  <a:lnTo>
                    <a:pt x="806" y="654"/>
                  </a:lnTo>
                  <a:lnTo>
                    <a:pt x="836" y="633"/>
                  </a:lnTo>
                  <a:lnTo>
                    <a:pt x="866" y="614"/>
                  </a:lnTo>
                  <a:lnTo>
                    <a:pt x="897" y="596"/>
                  </a:lnTo>
                  <a:lnTo>
                    <a:pt x="931" y="579"/>
                  </a:lnTo>
                  <a:lnTo>
                    <a:pt x="964" y="564"/>
                  </a:lnTo>
                  <a:lnTo>
                    <a:pt x="998" y="549"/>
                  </a:lnTo>
                  <a:lnTo>
                    <a:pt x="1033" y="538"/>
                  </a:lnTo>
                  <a:lnTo>
                    <a:pt x="1068" y="528"/>
                  </a:lnTo>
                  <a:lnTo>
                    <a:pt x="1106" y="519"/>
                  </a:lnTo>
                  <a:lnTo>
                    <a:pt x="1143" y="513"/>
                  </a:lnTo>
                  <a:lnTo>
                    <a:pt x="1180" y="508"/>
                  </a:lnTo>
                  <a:lnTo>
                    <a:pt x="1218" y="505"/>
                  </a:lnTo>
                  <a:lnTo>
                    <a:pt x="1258" y="504"/>
                  </a:lnTo>
                  <a:lnTo>
                    <a:pt x="1297" y="505"/>
                  </a:lnTo>
                  <a:lnTo>
                    <a:pt x="1335" y="508"/>
                  </a:lnTo>
                  <a:lnTo>
                    <a:pt x="1372" y="513"/>
                  </a:lnTo>
                  <a:lnTo>
                    <a:pt x="1409" y="519"/>
                  </a:lnTo>
                  <a:lnTo>
                    <a:pt x="1447" y="528"/>
                  </a:lnTo>
                  <a:lnTo>
                    <a:pt x="1482" y="538"/>
                  </a:lnTo>
                  <a:lnTo>
                    <a:pt x="1517" y="549"/>
                  </a:lnTo>
                  <a:lnTo>
                    <a:pt x="1551" y="564"/>
                  </a:lnTo>
                  <a:lnTo>
                    <a:pt x="1585" y="579"/>
                  </a:lnTo>
                  <a:lnTo>
                    <a:pt x="1618" y="596"/>
                  </a:lnTo>
                  <a:lnTo>
                    <a:pt x="1649" y="614"/>
                  </a:lnTo>
                  <a:lnTo>
                    <a:pt x="1679" y="633"/>
                  </a:lnTo>
                  <a:lnTo>
                    <a:pt x="1709" y="654"/>
                  </a:lnTo>
                  <a:lnTo>
                    <a:pt x="1737" y="677"/>
                  </a:lnTo>
                  <a:lnTo>
                    <a:pt x="1765" y="701"/>
                  </a:lnTo>
                  <a:lnTo>
                    <a:pt x="1791" y="726"/>
                  </a:lnTo>
                  <a:lnTo>
                    <a:pt x="1816" y="752"/>
                  </a:lnTo>
                  <a:lnTo>
                    <a:pt x="1840" y="779"/>
                  </a:lnTo>
                  <a:lnTo>
                    <a:pt x="1862" y="808"/>
                  </a:lnTo>
                  <a:lnTo>
                    <a:pt x="1883" y="838"/>
                  </a:lnTo>
                  <a:lnTo>
                    <a:pt x="1902" y="868"/>
                  </a:lnTo>
                  <a:lnTo>
                    <a:pt x="1920" y="900"/>
                  </a:lnTo>
                  <a:lnTo>
                    <a:pt x="1938" y="933"/>
                  </a:lnTo>
                  <a:lnTo>
                    <a:pt x="1953" y="966"/>
                  </a:lnTo>
                  <a:lnTo>
                    <a:pt x="1967" y="1000"/>
                  </a:lnTo>
                  <a:lnTo>
                    <a:pt x="1978" y="1035"/>
                  </a:lnTo>
                  <a:lnTo>
                    <a:pt x="1988" y="1072"/>
                  </a:lnTo>
                  <a:lnTo>
                    <a:pt x="1997" y="1108"/>
                  </a:lnTo>
                  <a:lnTo>
                    <a:pt x="2003" y="1145"/>
                  </a:lnTo>
                  <a:lnTo>
                    <a:pt x="2008" y="1183"/>
                  </a:lnTo>
                  <a:lnTo>
                    <a:pt x="2011" y="1221"/>
                  </a:lnTo>
                  <a:lnTo>
                    <a:pt x="2012" y="1260"/>
                  </a:lnTo>
                  <a:lnTo>
                    <a:pt x="2011" y="1299"/>
                  </a:lnTo>
                  <a:lnTo>
                    <a:pt x="2008" y="1338"/>
                  </a:lnTo>
                  <a:lnTo>
                    <a:pt x="2003" y="1375"/>
                  </a:lnTo>
                  <a:lnTo>
                    <a:pt x="1997" y="1413"/>
                  </a:lnTo>
                  <a:lnTo>
                    <a:pt x="1988" y="1449"/>
                  </a:lnTo>
                  <a:lnTo>
                    <a:pt x="1978" y="1485"/>
                  </a:lnTo>
                  <a:lnTo>
                    <a:pt x="1967" y="1520"/>
                  </a:lnTo>
                  <a:lnTo>
                    <a:pt x="1953" y="1555"/>
                  </a:lnTo>
                  <a:lnTo>
                    <a:pt x="1938" y="1588"/>
                  </a:lnTo>
                  <a:lnTo>
                    <a:pt x="1920" y="1620"/>
                  </a:lnTo>
                  <a:lnTo>
                    <a:pt x="1902" y="1653"/>
                  </a:lnTo>
                  <a:lnTo>
                    <a:pt x="1883" y="1683"/>
                  </a:lnTo>
                  <a:lnTo>
                    <a:pt x="1862" y="1713"/>
                  </a:lnTo>
                  <a:lnTo>
                    <a:pt x="1840" y="1741"/>
                  </a:lnTo>
                  <a:lnTo>
                    <a:pt x="1816" y="1768"/>
                  </a:lnTo>
                  <a:lnTo>
                    <a:pt x="1791" y="1795"/>
                  </a:lnTo>
                  <a:lnTo>
                    <a:pt x="1765" y="1820"/>
                  </a:lnTo>
                  <a:lnTo>
                    <a:pt x="1737" y="1844"/>
                  </a:lnTo>
                  <a:lnTo>
                    <a:pt x="1709" y="1866"/>
                  </a:lnTo>
                  <a:lnTo>
                    <a:pt x="1679" y="1887"/>
                  </a:lnTo>
                  <a:lnTo>
                    <a:pt x="1649" y="1907"/>
                  </a:lnTo>
                  <a:lnTo>
                    <a:pt x="1618" y="1925"/>
                  </a:lnTo>
                  <a:lnTo>
                    <a:pt x="1585" y="1942"/>
                  </a:lnTo>
                  <a:lnTo>
                    <a:pt x="1551" y="1957"/>
                  </a:lnTo>
                  <a:lnTo>
                    <a:pt x="1517" y="1970"/>
                  </a:lnTo>
                  <a:lnTo>
                    <a:pt x="1482" y="1982"/>
                  </a:lnTo>
                  <a:lnTo>
                    <a:pt x="1447" y="1992"/>
                  </a:lnTo>
                  <a:lnTo>
                    <a:pt x="1409" y="2001"/>
                  </a:lnTo>
                  <a:lnTo>
                    <a:pt x="1372" y="2007"/>
                  </a:lnTo>
                  <a:lnTo>
                    <a:pt x="1335" y="2012"/>
                  </a:lnTo>
                  <a:lnTo>
                    <a:pt x="1297" y="2015"/>
                  </a:lnTo>
                  <a:lnTo>
                    <a:pt x="1258" y="2017"/>
                  </a:lnTo>
                  <a:close/>
                  <a:moveTo>
                    <a:pt x="1258" y="0"/>
                  </a:moveTo>
                  <a:lnTo>
                    <a:pt x="1193" y="2"/>
                  </a:lnTo>
                  <a:lnTo>
                    <a:pt x="1129" y="6"/>
                  </a:lnTo>
                  <a:lnTo>
                    <a:pt x="1066" y="14"/>
                  </a:lnTo>
                  <a:lnTo>
                    <a:pt x="1004" y="25"/>
                  </a:lnTo>
                  <a:lnTo>
                    <a:pt x="944" y="39"/>
                  </a:lnTo>
                  <a:lnTo>
                    <a:pt x="884" y="56"/>
                  </a:lnTo>
                  <a:lnTo>
                    <a:pt x="826" y="77"/>
                  </a:lnTo>
                  <a:lnTo>
                    <a:pt x="769" y="99"/>
                  </a:lnTo>
                  <a:lnTo>
                    <a:pt x="713" y="124"/>
                  </a:lnTo>
                  <a:lnTo>
                    <a:pt x="659" y="152"/>
                  </a:lnTo>
                  <a:lnTo>
                    <a:pt x="606" y="182"/>
                  </a:lnTo>
                  <a:lnTo>
                    <a:pt x="555" y="216"/>
                  </a:lnTo>
                  <a:lnTo>
                    <a:pt x="506" y="251"/>
                  </a:lnTo>
                  <a:lnTo>
                    <a:pt x="458" y="288"/>
                  </a:lnTo>
                  <a:lnTo>
                    <a:pt x="413" y="328"/>
                  </a:lnTo>
                  <a:lnTo>
                    <a:pt x="369" y="369"/>
                  </a:lnTo>
                  <a:lnTo>
                    <a:pt x="327" y="413"/>
                  </a:lnTo>
                  <a:lnTo>
                    <a:pt x="288" y="459"/>
                  </a:lnTo>
                  <a:lnTo>
                    <a:pt x="251" y="506"/>
                  </a:lnTo>
                  <a:lnTo>
                    <a:pt x="215" y="556"/>
                  </a:lnTo>
                  <a:lnTo>
                    <a:pt x="182" y="607"/>
                  </a:lnTo>
                  <a:lnTo>
                    <a:pt x="152" y="659"/>
                  </a:lnTo>
                  <a:lnTo>
                    <a:pt x="124" y="714"/>
                  </a:lnTo>
                  <a:lnTo>
                    <a:pt x="99" y="770"/>
                  </a:lnTo>
                  <a:lnTo>
                    <a:pt x="77" y="827"/>
                  </a:lnTo>
                  <a:lnTo>
                    <a:pt x="56" y="886"/>
                  </a:lnTo>
                  <a:lnTo>
                    <a:pt x="39" y="946"/>
                  </a:lnTo>
                  <a:lnTo>
                    <a:pt x="25" y="1006"/>
                  </a:lnTo>
                  <a:lnTo>
                    <a:pt x="14" y="1069"/>
                  </a:lnTo>
                  <a:lnTo>
                    <a:pt x="7" y="1131"/>
                  </a:lnTo>
                  <a:lnTo>
                    <a:pt x="2" y="1196"/>
                  </a:lnTo>
                  <a:lnTo>
                    <a:pt x="0" y="1260"/>
                  </a:lnTo>
                  <a:lnTo>
                    <a:pt x="2" y="1325"/>
                  </a:lnTo>
                  <a:lnTo>
                    <a:pt x="7" y="1389"/>
                  </a:lnTo>
                  <a:lnTo>
                    <a:pt x="14" y="1452"/>
                  </a:lnTo>
                  <a:lnTo>
                    <a:pt x="25" y="1514"/>
                  </a:lnTo>
                  <a:lnTo>
                    <a:pt x="39" y="1575"/>
                  </a:lnTo>
                  <a:lnTo>
                    <a:pt x="56" y="1634"/>
                  </a:lnTo>
                  <a:lnTo>
                    <a:pt x="77" y="1693"/>
                  </a:lnTo>
                  <a:lnTo>
                    <a:pt x="99" y="1750"/>
                  </a:lnTo>
                  <a:lnTo>
                    <a:pt x="124" y="1806"/>
                  </a:lnTo>
                  <a:lnTo>
                    <a:pt x="152" y="1860"/>
                  </a:lnTo>
                  <a:lnTo>
                    <a:pt x="182" y="1914"/>
                  </a:lnTo>
                  <a:lnTo>
                    <a:pt x="215" y="1964"/>
                  </a:lnTo>
                  <a:lnTo>
                    <a:pt x="251" y="2014"/>
                  </a:lnTo>
                  <a:lnTo>
                    <a:pt x="288" y="2062"/>
                  </a:lnTo>
                  <a:lnTo>
                    <a:pt x="327" y="2107"/>
                  </a:lnTo>
                  <a:lnTo>
                    <a:pt x="369" y="2152"/>
                  </a:lnTo>
                  <a:lnTo>
                    <a:pt x="413" y="2193"/>
                  </a:lnTo>
                  <a:lnTo>
                    <a:pt x="458" y="2232"/>
                  </a:lnTo>
                  <a:lnTo>
                    <a:pt x="506" y="2270"/>
                  </a:lnTo>
                  <a:lnTo>
                    <a:pt x="555" y="2305"/>
                  </a:lnTo>
                  <a:lnTo>
                    <a:pt x="606" y="2338"/>
                  </a:lnTo>
                  <a:lnTo>
                    <a:pt x="659" y="2368"/>
                  </a:lnTo>
                  <a:lnTo>
                    <a:pt x="713" y="2397"/>
                  </a:lnTo>
                  <a:lnTo>
                    <a:pt x="769" y="2422"/>
                  </a:lnTo>
                  <a:lnTo>
                    <a:pt x="826" y="2444"/>
                  </a:lnTo>
                  <a:lnTo>
                    <a:pt x="884" y="2464"/>
                  </a:lnTo>
                  <a:lnTo>
                    <a:pt x="944" y="2481"/>
                  </a:lnTo>
                  <a:lnTo>
                    <a:pt x="1004" y="2495"/>
                  </a:lnTo>
                  <a:lnTo>
                    <a:pt x="1066" y="2507"/>
                  </a:lnTo>
                  <a:lnTo>
                    <a:pt x="1129" y="2515"/>
                  </a:lnTo>
                  <a:lnTo>
                    <a:pt x="1193" y="2519"/>
                  </a:lnTo>
                  <a:lnTo>
                    <a:pt x="1258" y="2521"/>
                  </a:lnTo>
                  <a:lnTo>
                    <a:pt x="1322" y="2519"/>
                  </a:lnTo>
                  <a:lnTo>
                    <a:pt x="1385" y="2515"/>
                  </a:lnTo>
                  <a:lnTo>
                    <a:pt x="1449" y="2507"/>
                  </a:lnTo>
                  <a:lnTo>
                    <a:pt x="1510" y="2495"/>
                  </a:lnTo>
                  <a:lnTo>
                    <a:pt x="1571" y="2481"/>
                  </a:lnTo>
                  <a:lnTo>
                    <a:pt x="1631" y="2464"/>
                  </a:lnTo>
                  <a:lnTo>
                    <a:pt x="1689" y="2444"/>
                  </a:lnTo>
                  <a:lnTo>
                    <a:pt x="1746" y="2422"/>
                  </a:lnTo>
                  <a:lnTo>
                    <a:pt x="1802" y="2397"/>
                  </a:lnTo>
                  <a:lnTo>
                    <a:pt x="1856" y="2368"/>
                  </a:lnTo>
                  <a:lnTo>
                    <a:pt x="1908" y="2338"/>
                  </a:lnTo>
                  <a:lnTo>
                    <a:pt x="1960" y="2305"/>
                  </a:lnTo>
                  <a:lnTo>
                    <a:pt x="2009" y="2270"/>
                  </a:lnTo>
                  <a:lnTo>
                    <a:pt x="2056" y="2232"/>
                  </a:lnTo>
                  <a:lnTo>
                    <a:pt x="2103" y="2193"/>
                  </a:lnTo>
                  <a:lnTo>
                    <a:pt x="2146" y="2152"/>
                  </a:lnTo>
                  <a:lnTo>
                    <a:pt x="2188" y="2107"/>
                  </a:lnTo>
                  <a:lnTo>
                    <a:pt x="2227" y="2062"/>
                  </a:lnTo>
                  <a:lnTo>
                    <a:pt x="2265" y="2014"/>
                  </a:lnTo>
                  <a:lnTo>
                    <a:pt x="2300" y="1964"/>
                  </a:lnTo>
                  <a:lnTo>
                    <a:pt x="2333" y="1914"/>
                  </a:lnTo>
                  <a:lnTo>
                    <a:pt x="2363" y="1860"/>
                  </a:lnTo>
                  <a:lnTo>
                    <a:pt x="2390" y="1806"/>
                  </a:lnTo>
                  <a:lnTo>
                    <a:pt x="2416" y="1750"/>
                  </a:lnTo>
                  <a:lnTo>
                    <a:pt x="2439" y="1693"/>
                  </a:lnTo>
                  <a:lnTo>
                    <a:pt x="2459" y="1634"/>
                  </a:lnTo>
                  <a:lnTo>
                    <a:pt x="2476" y="1575"/>
                  </a:lnTo>
                  <a:lnTo>
                    <a:pt x="2490" y="1514"/>
                  </a:lnTo>
                  <a:lnTo>
                    <a:pt x="2501" y="1452"/>
                  </a:lnTo>
                  <a:lnTo>
                    <a:pt x="2508" y="1389"/>
                  </a:lnTo>
                  <a:lnTo>
                    <a:pt x="2513" y="1325"/>
                  </a:lnTo>
                  <a:lnTo>
                    <a:pt x="2515" y="1260"/>
                  </a:lnTo>
                  <a:lnTo>
                    <a:pt x="2513" y="1196"/>
                  </a:lnTo>
                  <a:lnTo>
                    <a:pt x="2508" y="1131"/>
                  </a:lnTo>
                  <a:lnTo>
                    <a:pt x="2501" y="1069"/>
                  </a:lnTo>
                  <a:lnTo>
                    <a:pt x="2490" y="1006"/>
                  </a:lnTo>
                  <a:lnTo>
                    <a:pt x="2476" y="946"/>
                  </a:lnTo>
                  <a:lnTo>
                    <a:pt x="2459" y="886"/>
                  </a:lnTo>
                  <a:lnTo>
                    <a:pt x="2439" y="827"/>
                  </a:lnTo>
                  <a:lnTo>
                    <a:pt x="2416" y="770"/>
                  </a:lnTo>
                  <a:lnTo>
                    <a:pt x="2390" y="714"/>
                  </a:lnTo>
                  <a:lnTo>
                    <a:pt x="2363" y="659"/>
                  </a:lnTo>
                  <a:lnTo>
                    <a:pt x="2333" y="607"/>
                  </a:lnTo>
                  <a:lnTo>
                    <a:pt x="2300" y="556"/>
                  </a:lnTo>
                  <a:lnTo>
                    <a:pt x="2265" y="506"/>
                  </a:lnTo>
                  <a:lnTo>
                    <a:pt x="2227" y="459"/>
                  </a:lnTo>
                  <a:lnTo>
                    <a:pt x="2188" y="413"/>
                  </a:lnTo>
                  <a:lnTo>
                    <a:pt x="2146" y="369"/>
                  </a:lnTo>
                  <a:lnTo>
                    <a:pt x="2103" y="328"/>
                  </a:lnTo>
                  <a:lnTo>
                    <a:pt x="2056" y="288"/>
                  </a:lnTo>
                  <a:lnTo>
                    <a:pt x="2009" y="251"/>
                  </a:lnTo>
                  <a:lnTo>
                    <a:pt x="1960" y="216"/>
                  </a:lnTo>
                  <a:lnTo>
                    <a:pt x="1908" y="182"/>
                  </a:lnTo>
                  <a:lnTo>
                    <a:pt x="1856" y="152"/>
                  </a:lnTo>
                  <a:lnTo>
                    <a:pt x="1802" y="124"/>
                  </a:lnTo>
                  <a:lnTo>
                    <a:pt x="1746" y="99"/>
                  </a:lnTo>
                  <a:lnTo>
                    <a:pt x="1689" y="77"/>
                  </a:lnTo>
                  <a:lnTo>
                    <a:pt x="1631" y="56"/>
                  </a:lnTo>
                  <a:lnTo>
                    <a:pt x="1571" y="39"/>
                  </a:lnTo>
                  <a:lnTo>
                    <a:pt x="1510" y="25"/>
                  </a:lnTo>
                  <a:lnTo>
                    <a:pt x="1449" y="14"/>
                  </a:lnTo>
                  <a:lnTo>
                    <a:pt x="1385" y="6"/>
                  </a:lnTo>
                  <a:lnTo>
                    <a:pt x="1322" y="2"/>
                  </a:lnTo>
                  <a:lnTo>
                    <a:pt x="12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65" name="Freeform 231"/>
            <p:cNvSpPr>
              <a:spLocks noEditPoints="1"/>
            </p:cNvSpPr>
            <p:nvPr/>
          </p:nvSpPr>
          <p:spPr bwMode="auto">
            <a:xfrm>
              <a:off x="6999288" y="4475163"/>
              <a:ext cx="85725" cy="87313"/>
            </a:xfrm>
            <a:custGeom>
              <a:avLst/>
              <a:gdLst>
                <a:gd name="T0" fmla="*/ 1107 w 2012"/>
                <a:gd name="T1" fmla="*/ 514 h 2016"/>
                <a:gd name="T2" fmla="*/ 1224 w 2012"/>
                <a:gd name="T3" fmla="*/ 553 h 2016"/>
                <a:gd name="T4" fmla="*/ 1326 w 2012"/>
                <a:gd name="T5" fmla="*/ 619 h 2016"/>
                <a:gd name="T6" fmla="*/ 1409 w 2012"/>
                <a:gd name="T7" fmla="*/ 707 h 2016"/>
                <a:gd name="T8" fmla="*/ 1469 w 2012"/>
                <a:gd name="T9" fmla="*/ 812 h 2016"/>
                <a:gd name="T10" fmla="*/ 1503 w 2012"/>
                <a:gd name="T11" fmla="*/ 931 h 2016"/>
                <a:gd name="T12" fmla="*/ 1507 w 2012"/>
                <a:gd name="T13" fmla="*/ 1060 h 2016"/>
                <a:gd name="T14" fmla="*/ 1478 w 2012"/>
                <a:gd name="T15" fmla="*/ 1182 h 2016"/>
                <a:gd name="T16" fmla="*/ 1423 w 2012"/>
                <a:gd name="T17" fmla="*/ 1290 h 2016"/>
                <a:gd name="T18" fmla="*/ 1344 w 2012"/>
                <a:gd name="T19" fmla="*/ 1381 h 2016"/>
                <a:gd name="T20" fmla="*/ 1245 w 2012"/>
                <a:gd name="T21" fmla="*/ 1452 h 2016"/>
                <a:gd name="T22" fmla="*/ 1131 w 2012"/>
                <a:gd name="T23" fmla="*/ 1496 h 2016"/>
                <a:gd name="T24" fmla="*/ 1006 w 2012"/>
                <a:gd name="T25" fmla="*/ 1512 h 2016"/>
                <a:gd name="T26" fmla="*/ 880 w 2012"/>
                <a:gd name="T27" fmla="*/ 1496 h 2016"/>
                <a:gd name="T28" fmla="*/ 766 w 2012"/>
                <a:gd name="T29" fmla="*/ 1452 h 2016"/>
                <a:gd name="T30" fmla="*/ 668 w 2012"/>
                <a:gd name="T31" fmla="*/ 1381 h 2016"/>
                <a:gd name="T32" fmla="*/ 589 w 2012"/>
                <a:gd name="T33" fmla="*/ 1290 h 2016"/>
                <a:gd name="T34" fmla="*/ 534 w 2012"/>
                <a:gd name="T35" fmla="*/ 1182 h 2016"/>
                <a:gd name="T36" fmla="*/ 506 w 2012"/>
                <a:gd name="T37" fmla="*/ 1060 h 2016"/>
                <a:gd name="T38" fmla="*/ 509 w 2012"/>
                <a:gd name="T39" fmla="*/ 931 h 2016"/>
                <a:gd name="T40" fmla="*/ 543 w 2012"/>
                <a:gd name="T41" fmla="*/ 812 h 2016"/>
                <a:gd name="T42" fmla="*/ 603 w 2012"/>
                <a:gd name="T43" fmla="*/ 707 h 2016"/>
                <a:gd name="T44" fmla="*/ 686 w 2012"/>
                <a:gd name="T45" fmla="*/ 619 h 2016"/>
                <a:gd name="T46" fmla="*/ 787 w 2012"/>
                <a:gd name="T47" fmla="*/ 553 h 2016"/>
                <a:gd name="T48" fmla="*/ 904 w 2012"/>
                <a:gd name="T49" fmla="*/ 514 h 2016"/>
                <a:gd name="T50" fmla="*/ 0 w 2012"/>
                <a:gd name="T51" fmla="*/ 1008 h 2016"/>
                <a:gd name="T52" fmla="*/ 32 w 2012"/>
                <a:gd name="T53" fmla="*/ 1260 h 2016"/>
                <a:gd name="T54" fmla="*/ 121 w 2012"/>
                <a:gd name="T55" fmla="*/ 1488 h 2016"/>
                <a:gd name="T56" fmla="*/ 261 w 2012"/>
                <a:gd name="T57" fmla="*/ 1686 h 2016"/>
                <a:gd name="T58" fmla="*/ 443 w 2012"/>
                <a:gd name="T59" fmla="*/ 1844 h 2016"/>
                <a:gd name="T60" fmla="*/ 661 w 2012"/>
                <a:gd name="T61" fmla="*/ 1955 h 2016"/>
                <a:gd name="T62" fmla="*/ 903 w 2012"/>
                <a:gd name="T63" fmla="*/ 2011 h 2016"/>
                <a:gd name="T64" fmla="*/ 1159 w 2012"/>
                <a:gd name="T65" fmla="*/ 2004 h 2016"/>
                <a:gd name="T66" fmla="*/ 1397 w 2012"/>
                <a:gd name="T67" fmla="*/ 1937 h 2016"/>
                <a:gd name="T68" fmla="*/ 1607 w 2012"/>
                <a:gd name="T69" fmla="*/ 1816 h 2016"/>
                <a:gd name="T70" fmla="*/ 1782 w 2012"/>
                <a:gd name="T71" fmla="*/ 1649 h 2016"/>
                <a:gd name="T72" fmla="*/ 1912 w 2012"/>
                <a:gd name="T73" fmla="*/ 1445 h 2016"/>
                <a:gd name="T74" fmla="*/ 1992 w 2012"/>
                <a:gd name="T75" fmla="*/ 1211 h 2016"/>
                <a:gd name="T76" fmla="*/ 2011 w 2012"/>
                <a:gd name="T77" fmla="*/ 957 h 2016"/>
                <a:gd name="T78" fmla="*/ 1966 w 2012"/>
                <a:gd name="T79" fmla="*/ 709 h 2016"/>
                <a:gd name="T80" fmla="*/ 1866 w 2012"/>
                <a:gd name="T81" fmla="*/ 486 h 2016"/>
                <a:gd name="T82" fmla="*/ 1717 w 2012"/>
                <a:gd name="T83" fmla="*/ 295 h 2016"/>
                <a:gd name="T84" fmla="*/ 1527 w 2012"/>
                <a:gd name="T85" fmla="*/ 146 h 2016"/>
                <a:gd name="T86" fmla="*/ 1304 w 2012"/>
                <a:gd name="T87" fmla="*/ 45 h 2016"/>
                <a:gd name="T88" fmla="*/ 1057 w 2012"/>
                <a:gd name="T89" fmla="*/ 1 h 2016"/>
                <a:gd name="T90" fmla="*/ 803 w 2012"/>
                <a:gd name="T91" fmla="*/ 20 h 2016"/>
                <a:gd name="T92" fmla="*/ 570 w 2012"/>
                <a:gd name="T93" fmla="*/ 100 h 2016"/>
                <a:gd name="T94" fmla="*/ 366 w 2012"/>
                <a:gd name="T95" fmla="*/ 231 h 2016"/>
                <a:gd name="T96" fmla="*/ 200 w 2012"/>
                <a:gd name="T97" fmla="*/ 405 h 2016"/>
                <a:gd name="T98" fmla="*/ 79 w 2012"/>
                <a:gd name="T99" fmla="*/ 616 h 2016"/>
                <a:gd name="T100" fmla="*/ 12 w 2012"/>
                <a:gd name="T101" fmla="*/ 855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2" h="2016">
                  <a:moveTo>
                    <a:pt x="1006" y="504"/>
                  </a:moveTo>
                  <a:lnTo>
                    <a:pt x="1032" y="505"/>
                  </a:lnTo>
                  <a:lnTo>
                    <a:pt x="1057" y="507"/>
                  </a:lnTo>
                  <a:lnTo>
                    <a:pt x="1082" y="510"/>
                  </a:lnTo>
                  <a:lnTo>
                    <a:pt x="1107" y="514"/>
                  </a:lnTo>
                  <a:lnTo>
                    <a:pt x="1131" y="520"/>
                  </a:lnTo>
                  <a:lnTo>
                    <a:pt x="1156" y="526"/>
                  </a:lnTo>
                  <a:lnTo>
                    <a:pt x="1179" y="534"/>
                  </a:lnTo>
                  <a:lnTo>
                    <a:pt x="1202" y="543"/>
                  </a:lnTo>
                  <a:lnTo>
                    <a:pt x="1224" y="553"/>
                  </a:lnTo>
                  <a:lnTo>
                    <a:pt x="1245" y="564"/>
                  </a:lnTo>
                  <a:lnTo>
                    <a:pt x="1266" y="577"/>
                  </a:lnTo>
                  <a:lnTo>
                    <a:pt x="1287" y="590"/>
                  </a:lnTo>
                  <a:lnTo>
                    <a:pt x="1306" y="604"/>
                  </a:lnTo>
                  <a:lnTo>
                    <a:pt x="1326" y="619"/>
                  </a:lnTo>
                  <a:lnTo>
                    <a:pt x="1344" y="635"/>
                  </a:lnTo>
                  <a:lnTo>
                    <a:pt x="1362" y="651"/>
                  </a:lnTo>
                  <a:lnTo>
                    <a:pt x="1378" y="669"/>
                  </a:lnTo>
                  <a:lnTo>
                    <a:pt x="1394" y="688"/>
                  </a:lnTo>
                  <a:lnTo>
                    <a:pt x="1409" y="707"/>
                  </a:lnTo>
                  <a:lnTo>
                    <a:pt x="1423" y="726"/>
                  </a:lnTo>
                  <a:lnTo>
                    <a:pt x="1436" y="747"/>
                  </a:lnTo>
                  <a:lnTo>
                    <a:pt x="1448" y="768"/>
                  </a:lnTo>
                  <a:lnTo>
                    <a:pt x="1459" y="789"/>
                  </a:lnTo>
                  <a:lnTo>
                    <a:pt x="1469" y="812"/>
                  </a:lnTo>
                  <a:lnTo>
                    <a:pt x="1478" y="835"/>
                  </a:lnTo>
                  <a:lnTo>
                    <a:pt x="1487" y="858"/>
                  </a:lnTo>
                  <a:lnTo>
                    <a:pt x="1493" y="882"/>
                  </a:lnTo>
                  <a:lnTo>
                    <a:pt x="1499" y="906"/>
                  </a:lnTo>
                  <a:lnTo>
                    <a:pt x="1503" y="931"/>
                  </a:lnTo>
                  <a:lnTo>
                    <a:pt x="1507" y="957"/>
                  </a:lnTo>
                  <a:lnTo>
                    <a:pt x="1508" y="982"/>
                  </a:lnTo>
                  <a:lnTo>
                    <a:pt x="1509" y="1008"/>
                  </a:lnTo>
                  <a:lnTo>
                    <a:pt x="1508" y="1034"/>
                  </a:lnTo>
                  <a:lnTo>
                    <a:pt x="1507" y="1060"/>
                  </a:lnTo>
                  <a:lnTo>
                    <a:pt x="1503" y="1085"/>
                  </a:lnTo>
                  <a:lnTo>
                    <a:pt x="1499" y="1110"/>
                  </a:lnTo>
                  <a:lnTo>
                    <a:pt x="1493" y="1134"/>
                  </a:lnTo>
                  <a:lnTo>
                    <a:pt x="1487" y="1158"/>
                  </a:lnTo>
                  <a:lnTo>
                    <a:pt x="1478" y="1182"/>
                  </a:lnTo>
                  <a:lnTo>
                    <a:pt x="1469" y="1205"/>
                  </a:lnTo>
                  <a:lnTo>
                    <a:pt x="1459" y="1227"/>
                  </a:lnTo>
                  <a:lnTo>
                    <a:pt x="1448" y="1248"/>
                  </a:lnTo>
                  <a:lnTo>
                    <a:pt x="1436" y="1269"/>
                  </a:lnTo>
                  <a:lnTo>
                    <a:pt x="1423" y="1290"/>
                  </a:lnTo>
                  <a:lnTo>
                    <a:pt x="1409" y="1310"/>
                  </a:lnTo>
                  <a:lnTo>
                    <a:pt x="1394" y="1329"/>
                  </a:lnTo>
                  <a:lnTo>
                    <a:pt x="1378" y="1347"/>
                  </a:lnTo>
                  <a:lnTo>
                    <a:pt x="1362" y="1365"/>
                  </a:lnTo>
                  <a:lnTo>
                    <a:pt x="1344" y="1381"/>
                  </a:lnTo>
                  <a:lnTo>
                    <a:pt x="1326" y="1397"/>
                  </a:lnTo>
                  <a:lnTo>
                    <a:pt x="1306" y="1412"/>
                  </a:lnTo>
                  <a:lnTo>
                    <a:pt x="1287" y="1427"/>
                  </a:lnTo>
                  <a:lnTo>
                    <a:pt x="1266" y="1440"/>
                  </a:lnTo>
                  <a:lnTo>
                    <a:pt x="1245" y="1452"/>
                  </a:lnTo>
                  <a:lnTo>
                    <a:pt x="1224" y="1463"/>
                  </a:lnTo>
                  <a:lnTo>
                    <a:pt x="1202" y="1473"/>
                  </a:lnTo>
                  <a:lnTo>
                    <a:pt x="1179" y="1482"/>
                  </a:lnTo>
                  <a:lnTo>
                    <a:pt x="1156" y="1490"/>
                  </a:lnTo>
                  <a:lnTo>
                    <a:pt x="1131" y="1496"/>
                  </a:lnTo>
                  <a:lnTo>
                    <a:pt x="1107" y="1502"/>
                  </a:lnTo>
                  <a:lnTo>
                    <a:pt x="1082" y="1506"/>
                  </a:lnTo>
                  <a:lnTo>
                    <a:pt x="1057" y="1509"/>
                  </a:lnTo>
                  <a:lnTo>
                    <a:pt x="1032" y="1511"/>
                  </a:lnTo>
                  <a:lnTo>
                    <a:pt x="1006" y="1512"/>
                  </a:lnTo>
                  <a:lnTo>
                    <a:pt x="980" y="1511"/>
                  </a:lnTo>
                  <a:lnTo>
                    <a:pt x="954" y="1509"/>
                  </a:lnTo>
                  <a:lnTo>
                    <a:pt x="929" y="1506"/>
                  </a:lnTo>
                  <a:lnTo>
                    <a:pt x="904" y="1502"/>
                  </a:lnTo>
                  <a:lnTo>
                    <a:pt x="880" y="1496"/>
                  </a:lnTo>
                  <a:lnTo>
                    <a:pt x="856" y="1490"/>
                  </a:lnTo>
                  <a:lnTo>
                    <a:pt x="833" y="1482"/>
                  </a:lnTo>
                  <a:lnTo>
                    <a:pt x="811" y="1473"/>
                  </a:lnTo>
                  <a:lnTo>
                    <a:pt x="787" y="1463"/>
                  </a:lnTo>
                  <a:lnTo>
                    <a:pt x="766" y="1452"/>
                  </a:lnTo>
                  <a:lnTo>
                    <a:pt x="745" y="1440"/>
                  </a:lnTo>
                  <a:lnTo>
                    <a:pt x="725" y="1427"/>
                  </a:lnTo>
                  <a:lnTo>
                    <a:pt x="705" y="1412"/>
                  </a:lnTo>
                  <a:lnTo>
                    <a:pt x="686" y="1397"/>
                  </a:lnTo>
                  <a:lnTo>
                    <a:pt x="668" y="1381"/>
                  </a:lnTo>
                  <a:lnTo>
                    <a:pt x="651" y="1365"/>
                  </a:lnTo>
                  <a:lnTo>
                    <a:pt x="633" y="1347"/>
                  </a:lnTo>
                  <a:lnTo>
                    <a:pt x="617" y="1329"/>
                  </a:lnTo>
                  <a:lnTo>
                    <a:pt x="603" y="1310"/>
                  </a:lnTo>
                  <a:lnTo>
                    <a:pt x="589" y="1290"/>
                  </a:lnTo>
                  <a:lnTo>
                    <a:pt x="576" y="1269"/>
                  </a:lnTo>
                  <a:lnTo>
                    <a:pt x="564" y="1248"/>
                  </a:lnTo>
                  <a:lnTo>
                    <a:pt x="553" y="1227"/>
                  </a:lnTo>
                  <a:lnTo>
                    <a:pt x="543" y="1205"/>
                  </a:lnTo>
                  <a:lnTo>
                    <a:pt x="534" y="1182"/>
                  </a:lnTo>
                  <a:lnTo>
                    <a:pt x="526" y="1158"/>
                  </a:lnTo>
                  <a:lnTo>
                    <a:pt x="519" y="1134"/>
                  </a:lnTo>
                  <a:lnTo>
                    <a:pt x="513" y="1110"/>
                  </a:lnTo>
                  <a:lnTo>
                    <a:pt x="509" y="1085"/>
                  </a:lnTo>
                  <a:lnTo>
                    <a:pt x="506" y="1060"/>
                  </a:lnTo>
                  <a:lnTo>
                    <a:pt x="504" y="1034"/>
                  </a:lnTo>
                  <a:lnTo>
                    <a:pt x="503" y="1008"/>
                  </a:lnTo>
                  <a:lnTo>
                    <a:pt x="504" y="982"/>
                  </a:lnTo>
                  <a:lnTo>
                    <a:pt x="506" y="957"/>
                  </a:lnTo>
                  <a:lnTo>
                    <a:pt x="509" y="931"/>
                  </a:lnTo>
                  <a:lnTo>
                    <a:pt x="513" y="906"/>
                  </a:lnTo>
                  <a:lnTo>
                    <a:pt x="519" y="882"/>
                  </a:lnTo>
                  <a:lnTo>
                    <a:pt x="526" y="858"/>
                  </a:lnTo>
                  <a:lnTo>
                    <a:pt x="534" y="835"/>
                  </a:lnTo>
                  <a:lnTo>
                    <a:pt x="543" y="812"/>
                  </a:lnTo>
                  <a:lnTo>
                    <a:pt x="553" y="789"/>
                  </a:lnTo>
                  <a:lnTo>
                    <a:pt x="564" y="768"/>
                  </a:lnTo>
                  <a:lnTo>
                    <a:pt x="576" y="747"/>
                  </a:lnTo>
                  <a:lnTo>
                    <a:pt x="589" y="726"/>
                  </a:lnTo>
                  <a:lnTo>
                    <a:pt x="603" y="707"/>
                  </a:lnTo>
                  <a:lnTo>
                    <a:pt x="617" y="688"/>
                  </a:lnTo>
                  <a:lnTo>
                    <a:pt x="633" y="669"/>
                  </a:lnTo>
                  <a:lnTo>
                    <a:pt x="651" y="651"/>
                  </a:lnTo>
                  <a:lnTo>
                    <a:pt x="668" y="635"/>
                  </a:lnTo>
                  <a:lnTo>
                    <a:pt x="686" y="619"/>
                  </a:lnTo>
                  <a:lnTo>
                    <a:pt x="705" y="604"/>
                  </a:lnTo>
                  <a:lnTo>
                    <a:pt x="725" y="590"/>
                  </a:lnTo>
                  <a:lnTo>
                    <a:pt x="745" y="577"/>
                  </a:lnTo>
                  <a:lnTo>
                    <a:pt x="766" y="564"/>
                  </a:lnTo>
                  <a:lnTo>
                    <a:pt x="787" y="553"/>
                  </a:lnTo>
                  <a:lnTo>
                    <a:pt x="811" y="543"/>
                  </a:lnTo>
                  <a:lnTo>
                    <a:pt x="833" y="534"/>
                  </a:lnTo>
                  <a:lnTo>
                    <a:pt x="856" y="526"/>
                  </a:lnTo>
                  <a:lnTo>
                    <a:pt x="880" y="520"/>
                  </a:lnTo>
                  <a:lnTo>
                    <a:pt x="904" y="514"/>
                  </a:lnTo>
                  <a:lnTo>
                    <a:pt x="929" y="510"/>
                  </a:lnTo>
                  <a:lnTo>
                    <a:pt x="954" y="507"/>
                  </a:lnTo>
                  <a:lnTo>
                    <a:pt x="980" y="505"/>
                  </a:lnTo>
                  <a:lnTo>
                    <a:pt x="1006" y="504"/>
                  </a:lnTo>
                  <a:close/>
                  <a:moveTo>
                    <a:pt x="0" y="1008"/>
                  </a:moveTo>
                  <a:lnTo>
                    <a:pt x="2" y="1060"/>
                  </a:lnTo>
                  <a:lnTo>
                    <a:pt x="5" y="1111"/>
                  </a:lnTo>
                  <a:lnTo>
                    <a:pt x="12" y="1161"/>
                  </a:lnTo>
                  <a:lnTo>
                    <a:pt x="21" y="1211"/>
                  </a:lnTo>
                  <a:lnTo>
                    <a:pt x="32" y="1260"/>
                  </a:lnTo>
                  <a:lnTo>
                    <a:pt x="45" y="1308"/>
                  </a:lnTo>
                  <a:lnTo>
                    <a:pt x="61" y="1355"/>
                  </a:lnTo>
                  <a:lnTo>
                    <a:pt x="79" y="1400"/>
                  </a:lnTo>
                  <a:lnTo>
                    <a:pt x="99" y="1445"/>
                  </a:lnTo>
                  <a:lnTo>
                    <a:pt x="121" y="1488"/>
                  </a:lnTo>
                  <a:lnTo>
                    <a:pt x="146" y="1530"/>
                  </a:lnTo>
                  <a:lnTo>
                    <a:pt x="172" y="1572"/>
                  </a:lnTo>
                  <a:lnTo>
                    <a:pt x="200" y="1611"/>
                  </a:lnTo>
                  <a:lnTo>
                    <a:pt x="230" y="1649"/>
                  </a:lnTo>
                  <a:lnTo>
                    <a:pt x="261" y="1686"/>
                  </a:lnTo>
                  <a:lnTo>
                    <a:pt x="294" y="1721"/>
                  </a:lnTo>
                  <a:lnTo>
                    <a:pt x="330" y="1754"/>
                  </a:lnTo>
                  <a:lnTo>
                    <a:pt x="366" y="1785"/>
                  </a:lnTo>
                  <a:lnTo>
                    <a:pt x="404" y="1816"/>
                  </a:lnTo>
                  <a:lnTo>
                    <a:pt x="443" y="1844"/>
                  </a:lnTo>
                  <a:lnTo>
                    <a:pt x="485" y="1870"/>
                  </a:lnTo>
                  <a:lnTo>
                    <a:pt x="527" y="1894"/>
                  </a:lnTo>
                  <a:lnTo>
                    <a:pt x="570" y="1917"/>
                  </a:lnTo>
                  <a:lnTo>
                    <a:pt x="614" y="1937"/>
                  </a:lnTo>
                  <a:lnTo>
                    <a:pt x="661" y="1955"/>
                  </a:lnTo>
                  <a:lnTo>
                    <a:pt x="707" y="1971"/>
                  </a:lnTo>
                  <a:lnTo>
                    <a:pt x="754" y="1984"/>
                  </a:lnTo>
                  <a:lnTo>
                    <a:pt x="803" y="1995"/>
                  </a:lnTo>
                  <a:lnTo>
                    <a:pt x="853" y="2004"/>
                  </a:lnTo>
                  <a:lnTo>
                    <a:pt x="903" y="2011"/>
                  </a:lnTo>
                  <a:lnTo>
                    <a:pt x="954" y="2015"/>
                  </a:lnTo>
                  <a:lnTo>
                    <a:pt x="1006" y="2016"/>
                  </a:lnTo>
                  <a:lnTo>
                    <a:pt x="1057" y="2015"/>
                  </a:lnTo>
                  <a:lnTo>
                    <a:pt x="1108" y="2011"/>
                  </a:lnTo>
                  <a:lnTo>
                    <a:pt x="1159" y="2004"/>
                  </a:lnTo>
                  <a:lnTo>
                    <a:pt x="1208" y="1995"/>
                  </a:lnTo>
                  <a:lnTo>
                    <a:pt x="1257" y="1984"/>
                  </a:lnTo>
                  <a:lnTo>
                    <a:pt x="1304" y="1971"/>
                  </a:lnTo>
                  <a:lnTo>
                    <a:pt x="1352" y="1955"/>
                  </a:lnTo>
                  <a:lnTo>
                    <a:pt x="1397" y="1937"/>
                  </a:lnTo>
                  <a:lnTo>
                    <a:pt x="1441" y="1917"/>
                  </a:lnTo>
                  <a:lnTo>
                    <a:pt x="1485" y="1894"/>
                  </a:lnTo>
                  <a:lnTo>
                    <a:pt x="1527" y="1870"/>
                  </a:lnTo>
                  <a:lnTo>
                    <a:pt x="1568" y="1844"/>
                  </a:lnTo>
                  <a:lnTo>
                    <a:pt x="1607" y="1816"/>
                  </a:lnTo>
                  <a:lnTo>
                    <a:pt x="1645" y="1785"/>
                  </a:lnTo>
                  <a:lnTo>
                    <a:pt x="1682" y="1754"/>
                  </a:lnTo>
                  <a:lnTo>
                    <a:pt x="1717" y="1721"/>
                  </a:lnTo>
                  <a:lnTo>
                    <a:pt x="1750" y="1686"/>
                  </a:lnTo>
                  <a:lnTo>
                    <a:pt x="1782" y="1649"/>
                  </a:lnTo>
                  <a:lnTo>
                    <a:pt x="1811" y="1611"/>
                  </a:lnTo>
                  <a:lnTo>
                    <a:pt x="1840" y="1572"/>
                  </a:lnTo>
                  <a:lnTo>
                    <a:pt x="1866" y="1530"/>
                  </a:lnTo>
                  <a:lnTo>
                    <a:pt x="1890" y="1488"/>
                  </a:lnTo>
                  <a:lnTo>
                    <a:pt x="1912" y="1445"/>
                  </a:lnTo>
                  <a:lnTo>
                    <a:pt x="1932" y="1400"/>
                  </a:lnTo>
                  <a:lnTo>
                    <a:pt x="1950" y="1355"/>
                  </a:lnTo>
                  <a:lnTo>
                    <a:pt x="1966" y="1308"/>
                  </a:lnTo>
                  <a:lnTo>
                    <a:pt x="1980" y="1260"/>
                  </a:lnTo>
                  <a:lnTo>
                    <a:pt x="1992" y="1211"/>
                  </a:lnTo>
                  <a:lnTo>
                    <a:pt x="2001" y="1161"/>
                  </a:lnTo>
                  <a:lnTo>
                    <a:pt x="2007" y="1111"/>
                  </a:lnTo>
                  <a:lnTo>
                    <a:pt x="2011" y="1060"/>
                  </a:lnTo>
                  <a:lnTo>
                    <a:pt x="2012" y="1008"/>
                  </a:lnTo>
                  <a:lnTo>
                    <a:pt x="2011" y="957"/>
                  </a:lnTo>
                  <a:lnTo>
                    <a:pt x="2007" y="905"/>
                  </a:lnTo>
                  <a:lnTo>
                    <a:pt x="2001" y="855"/>
                  </a:lnTo>
                  <a:lnTo>
                    <a:pt x="1992" y="805"/>
                  </a:lnTo>
                  <a:lnTo>
                    <a:pt x="1980" y="756"/>
                  </a:lnTo>
                  <a:lnTo>
                    <a:pt x="1966" y="709"/>
                  </a:lnTo>
                  <a:lnTo>
                    <a:pt x="1950" y="661"/>
                  </a:lnTo>
                  <a:lnTo>
                    <a:pt x="1932" y="616"/>
                  </a:lnTo>
                  <a:lnTo>
                    <a:pt x="1912" y="572"/>
                  </a:lnTo>
                  <a:lnTo>
                    <a:pt x="1890" y="528"/>
                  </a:lnTo>
                  <a:lnTo>
                    <a:pt x="1866" y="486"/>
                  </a:lnTo>
                  <a:lnTo>
                    <a:pt x="1840" y="445"/>
                  </a:lnTo>
                  <a:lnTo>
                    <a:pt x="1811" y="405"/>
                  </a:lnTo>
                  <a:lnTo>
                    <a:pt x="1782" y="367"/>
                  </a:lnTo>
                  <a:lnTo>
                    <a:pt x="1750" y="331"/>
                  </a:lnTo>
                  <a:lnTo>
                    <a:pt x="1717" y="295"/>
                  </a:lnTo>
                  <a:lnTo>
                    <a:pt x="1682" y="262"/>
                  </a:lnTo>
                  <a:lnTo>
                    <a:pt x="1645" y="231"/>
                  </a:lnTo>
                  <a:lnTo>
                    <a:pt x="1607" y="201"/>
                  </a:lnTo>
                  <a:lnTo>
                    <a:pt x="1568" y="172"/>
                  </a:lnTo>
                  <a:lnTo>
                    <a:pt x="1527" y="146"/>
                  </a:lnTo>
                  <a:lnTo>
                    <a:pt x="1485" y="122"/>
                  </a:lnTo>
                  <a:lnTo>
                    <a:pt x="1441" y="100"/>
                  </a:lnTo>
                  <a:lnTo>
                    <a:pt x="1397" y="80"/>
                  </a:lnTo>
                  <a:lnTo>
                    <a:pt x="1352" y="61"/>
                  </a:lnTo>
                  <a:lnTo>
                    <a:pt x="1304" y="45"/>
                  </a:lnTo>
                  <a:lnTo>
                    <a:pt x="1257" y="31"/>
                  </a:lnTo>
                  <a:lnTo>
                    <a:pt x="1208" y="20"/>
                  </a:lnTo>
                  <a:lnTo>
                    <a:pt x="1159" y="11"/>
                  </a:lnTo>
                  <a:lnTo>
                    <a:pt x="1108" y="5"/>
                  </a:lnTo>
                  <a:lnTo>
                    <a:pt x="1057" y="1"/>
                  </a:lnTo>
                  <a:lnTo>
                    <a:pt x="1006" y="0"/>
                  </a:lnTo>
                  <a:lnTo>
                    <a:pt x="954" y="1"/>
                  </a:lnTo>
                  <a:lnTo>
                    <a:pt x="903" y="5"/>
                  </a:lnTo>
                  <a:lnTo>
                    <a:pt x="853" y="11"/>
                  </a:lnTo>
                  <a:lnTo>
                    <a:pt x="803" y="20"/>
                  </a:lnTo>
                  <a:lnTo>
                    <a:pt x="754" y="31"/>
                  </a:lnTo>
                  <a:lnTo>
                    <a:pt x="707" y="45"/>
                  </a:lnTo>
                  <a:lnTo>
                    <a:pt x="661" y="61"/>
                  </a:lnTo>
                  <a:lnTo>
                    <a:pt x="614" y="80"/>
                  </a:lnTo>
                  <a:lnTo>
                    <a:pt x="570" y="100"/>
                  </a:lnTo>
                  <a:lnTo>
                    <a:pt x="527" y="122"/>
                  </a:lnTo>
                  <a:lnTo>
                    <a:pt x="485" y="146"/>
                  </a:lnTo>
                  <a:lnTo>
                    <a:pt x="443" y="172"/>
                  </a:lnTo>
                  <a:lnTo>
                    <a:pt x="404" y="201"/>
                  </a:lnTo>
                  <a:lnTo>
                    <a:pt x="366" y="231"/>
                  </a:lnTo>
                  <a:lnTo>
                    <a:pt x="330" y="262"/>
                  </a:lnTo>
                  <a:lnTo>
                    <a:pt x="294" y="295"/>
                  </a:lnTo>
                  <a:lnTo>
                    <a:pt x="261" y="331"/>
                  </a:lnTo>
                  <a:lnTo>
                    <a:pt x="230" y="367"/>
                  </a:lnTo>
                  <a:lnTo>
                    <a:pt x="200" y="405"/>
                  </a:lnTo>
                  <a:lnTo>
                    <a:pt x="172" y="445"/>
                  </a:lnTo>
                  <a:lnTo>
                    <a:pt x="146" y="486"/>
                  </a:lnTo>
                  <a:lnTo>
                    <a:pt x="121" y="528"/>
                  </a:lnTo>
                  <a:lnTo>
                    <a:pt x="99" y="572"/>
                  </a:lnTo>
                  <a:lnTo>
                    <a:pt x="79" y="616"/>
                  </a:lnTo>
                  <a:lnTo>
                    <a:pt x="61" y="661"/>
                  </a:lnTo>
                  <a:lnTo>
                    <a:pt x="45" y="709"/>
                  </a:lnTo>
                  <a:lnTo>
                    <a:pt x="32" y="756"/>
                  </a:lnTo>
                  <a:lnTo>
                    <a:pt x="21" y="805"/>
                  </a:lnTo>
                  <a:lnTo>
                    <a:pt x="12" y="855"/>
                  </a:lnTo>
                  <a:lnTo>
                    <a:pt x="5" y="905"/>
                  </a:lnTo>
                  <a:lnTo>
                    <a:pt x="2" y="957"/>
                  </a:lnTo>
                  <a:lnTo>
                    <a:pt x="0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66" name="Freeform 232"/>
            <p:cNvSpPr>
              <a:spLocks/>
            </p:cNvSpPr>
            <p:nvPr/>
          </p:nvSpPr>
          <p:spPr bwMode="auto">
            <a:xfrm>
              <a:off x="7085013" y="4627563"/>
              <a:ext cx="42863" cy="42863"/>
            </a:xfrm>
            <a:custGeom>
              <a:avLst/>
              <a:gdLst>
                <a:gd name="T0" fmla="*/ 554 w 1006"/>
                <a:gd name="T1" fmla="*/ 1005 h 1008"/>
                <a:gd name="T2" fmla="*/ 628 w 1006"/>
                <a:gd name="T3" fmla="*/ 992 h 1008"/>
                <a:gd name="T4" fmla="*/ 699 w 1006"/>
                <a:gd name="T5" fmla="*/ 969 h 1008"/>
                <a:gd name="T6" fmla="*/ 763 w 1006"/>
                <a:gd name="T7" fmla="*/ 935 h 1008"/>
                <a:gd name="T8" fmla="*/ 822 w 1006"/>
                <a:gd name="T9" fmla="*/ 893 h 1008"/>
                <a:gd name="T10" fmla="*/ 875 w 1006"/>
                <a:gd name="T11" fmla="*/ 843 h 1008"/>
                <a:gd name="T12" fmla="*/ 920 w 1006"/>
                <a:gd name="T13" fmla="*/ 786 h 1008"/>
                <a:gd name="T14" fmla="*/ 956 w 1006"/>
                <a:gd name="T15" fmla="*/ 723 h 1008"/>
                <a:gd name="T16" fmla="*/ 983 w 1006"/>
                <a:gd name="T17" fmla="*/ 654 h 1008"/>
                <a:gd name="T18" fmla="*/ 1000 w 1006"/>
                <a:gd name="T19" fmla="*/ 581 h 1008"/>
                <a:gd name="T20" fmla="*/ 1006 w 1006"/>
                <a:gd name="T21" fmla="*/ 504 h 1008"/>
                <a:gd name="T22" fmla="*/ 1000 w 1006"/>
                <a:gd name="T23" fmla="*/ 427 h 1008"/>
                <a:gd name="T24" fmla="*/ 983 w 1006"/>
                <a:gd name="T25" fmla="*/ 354 h 1008"/>
                <a:gd name="T26" fmla="*/ 956 w 1006"/>
                <a:gd name="T27" fmla="*/ 285 h 1008"/>
                <a:gd name="T28" fmla="*/ 920 w 1006"/>
                <a:gd name="T29" fmla="*/ 222 h 1008"/>
                <a:gd name="T30" fmla="*/ 875 w 1006"/>
                <a:gd name="T31" fmla="*/ 165 h 1008"/>
                <a:gd name="T32" fmla="*/ 822 w 1006"/>
                <a:gd name="T33" fmla="*/ 115 h 1008"/>
                <a:gd name="T34" fmla="*/ 763 w 1006"/>
                <a:gd name="T35" fmla="*/ 72 h 1008"/>
                <a:gd name="T36" fmla="*/ 699 w 1006"/>
                <a:gd name="T37" fmla="*/ 39 h 1008"/>
                <a:gd name="T38" fmla="*/ 628 w 1006"/>
                <a:gd name="T39" fmla="*/ 16 h 1008"/>
                <a:gd name="T40" fmla="*/ 554 w 1006"/>
                <a:gd name="T41" fmla="*/ 3 h 1008"/>
                <a:gd name="T42" fmla="*/ 476 w 1006"/>
                <a:gd name="T43" fmla="*/ 1 h 1008"/>
                <a:gd name="T44" fmla="*/ 401 w 1006"/>
                <a:gd name="T45" fmla="*/ 10 h 1008"/>
                <a:gd name="T46" fmla="*/ 330 w 1006"/>
                <a:gd name="T47" fmla="*/ 30 h 1008"/>
                <a:gd name="T48" fmla="*/ 263 w 1006"/>
                <a:gd name="T49" fmla="*/ 60 h 1008"/>
                <a:gd name="T50" fmla="*/ 202 w 1006"/>
                <a:gd name="T51" fmla="*/ 100 h 1008"/>
                <a:gd name="T52" fmla="*/ 147 w 1006"/>
                <a:gd name="T53" fmla="*/ 147 h 1008"/>
                <a:gd name="T54" fmla="*/ 99 w 1006"/>
                <a:gd name="T55" fmla="*/ 202 h 1008"/>
                <a:gd name="T56" fmla="*/ 61 w 1006"/>
                <a:gd name="T57" fmla="*/ 264 h 1008"/>
                <a:gd name="T58" fmla="*/ 30 w 1006"/>
                <a:gd name="T59" fmla="*/ 330 h 1008"/>
                <a:gd name="T60" fmla="*/ 10 w 1006"/>
                <a:gd name="T61" fmla="*/ 402 h 1008"/>
                <a:gd name="T62" fmla="*/ 1 w 1006"/>
                <a:gd name="T63" fmla="*/ 478 h 1008"/>
                <a:gd name="T64" fmla="*/ 3 w 1006"/>
                <a:gd name="T65" fmla="*/ 555 h 1008"/>
                <a:gd name="T66" fmla="*/ 16 w 1006"/>
                <a:gd name="T67" fmla="*/ 630 h 1008"/>
                <a:gd name="T68" fmla="*/ 39 w 1006"/>
                <a:gd name="T69" fmla="*/ 700 h 1008"/>
                <a:gd name="T70" fmla="*/ 73 w 1006"/>
                <a:gd name="T71" fmla="*/ 765 h 1008"/>
                <a:gd name="T72" fmla="*/ 114 w 1006"/>
                <a:gd name="T73" fmla="*/ 824 h 1008"/>
                <a:gd name="T74" fmla="*/ 165 w 1006"/>
                <a:gd name="T75" fmla="*/ 877 h 1008"/>
                <a:gd name="T76" fmla="*/ 222 w 1006"/>
                <a:gd name="T77" fmla="*/ 922 h 1008"/>
                <a:gd name="T78" fmla="*/ 284 w 1006"/>
                <a:gd name="T79" fmla="*/ 959 h 1008"/>
                <a:gd name="T80" fmla="*/ 353 w 1006"/>
                <a:gd name="T81" fmla="*/ 985 h 1008"/>
                <a:gd name="T82" fmla="*/ 426 w 1006"/>
                <a:gd name="T83" fmla="*/ 1002 h 1008"/>
                <a:gd name="T84" fmla="*/ 503 w 1006"/>
                <a:gd name="T8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1008"/>
                  </a:moveTo>
                  <a:lnTo>
                    <a:pt x="529" y="1007"/>
                  </a:lnTo>
                  <a:lnTo>
                    <a:pt x="554" y="1005"/>
                  </a:lnTo>
                  <a:lnTo>
                    <a:pt x="579" y="1002"/>
                  </a:lnTo>
                  <a:lnTo>
                    <a:pt x="604" y="998"/>
                  </a:lnTo>
                  <a:lnTo>
                    <a:pt x="628" y="992"/>
                  </a:lnTo>
                  <a:lnTo>
                    <a:pt x="652" y="985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2" y="948"/>
                  </a:lnTo>
                  <a:lnTo>
                    <a:pt x="763" y="935"/>
                  </a:lnTo>
                  <a:lnTo>
                    <a:pt x="784" y="922"/>
                  </a:lnTo>
                  <a:lnTo>
                    <a:pt x="803" y="908"/>
                  </a:lnTo>
                  <a:lnTo>
                    <a:pt x="822" y="893"/>
                  </a:lnTo>
                  <a:lnTo>
                    <a:pt x="841" y="877"/>
                  </a:lnTo>
                  <a:lnTo>
                    <a:pt x="859" y="861"/>
                  </a:lnTo>
                  <a:lnTo>
                    <a:pt x="875" y="843"/>
                  </a:lnTo>
                  <a:lnTo>
                    <a:pt x="891" y="824"/>
                  </a:lnTo>
                  <a:lnTo>
                    <a:pt x="906" y="805"/>
                  </a:lnTo>
                  <a:lnTo>
                    <a:pt x="920" y="786"/>
                  </a:lnTo>
                  <a:lnTo>
                    <a:pt x="933" y="765"/>
                  </a:lnTo>
                  <a:lnTo>
                    <a:pt x="945" y="744"/>
                  </a:lnTo>
                  <a:lnTo>
                    <a:pt x="956" y="723"/>
                  </a:lnTo>
                  <a:lnTo>
                    <a:pt x="966" y="700"/>
                  </a:lnTo>
                  <a:lnTo>
                    <a:pt x="975" y="677"/>
                  </a:lnTo>
                  <a:lnTo>
                    <a:pt x="983" y="654"/>
                  </a:lnTo>
                  <a:lnTo>
                    <a:pt x="989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4" y="555"/>
                  </a:lnTo>
                  <a:lnTo>
                    <a:pt x="1006" y="530"/>
                  </a:lnTo>
                  <a:lnTo>
                    <a:pt x="1006" y="504"/>
                  </a:lnTo>
                  <a:lnTo>
                    <a:pt x="1006" y="478"/>
                  </a:lnTo>
                  <a:lnTo>
                    <a:pt x="1004" y="452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89" y="378"/>
                  </a:lnTo>
                  <a:lnTo>
                    <a:pt x="983" y="354"/>
                  </a:lnTo>
                  <a:lnTo>
                    <a:pt x="975" y="330"/>
                  </a:lnTo>
                  <a:lnTo>
                    <a:pt x="966" y="307"/>
                  </a:lnTo>
                  <a:lnTo>
                    <a:pt x="956" y="285"/>
                  </a:lnTo>
                  <a:lnTo>
                    <a:pt x="945" y="264"/>
                  </a:lnTo>
                  <a:lnTo>
                    <a:pt x="933" y="243"/>
                  </a:lnTo>
                  <a:lnTo>
                    <a:pt x="920" y="222"/>
                  </a:lnTo>
                  <a:lnTo>
                    <a:pt x="906" y="202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9" y="147"/>
                  </a:lnTo>
                  <a:lnTo>
                    <a:pt x="841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4" y="85"/>
                  </a:lnTo>
                  <a:lnTo>
                    <a:pt x="763" y="72"/>
                  </a:lnTo>
                  <a:lnTo>
                    <a:pt x="742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4" y="49"/>
                  </a:lnTo>
                  <a:lnTo>
                    <a:pt x="263" y="60"/>
                  </a:lnTo>
                  <a:lnTo>
                    <a:pt x="242" y="72"/>
                  </a:lnTo>
                  <a:lnTo>
                    <a:pt x="222" y="85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0" y="165"/>
                  </a:lnTo>
                  <a:lnTo>
                    <a:pt x="114" y="183"/>
                  </a:lnTo>
                  <a:lnTo>
                    <a:pt x="99" y="202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1" y="264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3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3" y="654"/>
                  </a:lnTo>
                  <a:lnTo>
                    <a:pt x="30" y="677"/>
                  </a:lnTo>
                  <a:lnTo>
                    <a:pt x="39" y="700"/>
                  </a:lnTo>
                  <a:lnTo>
                    <a:pt x="49" y="723"/>
                  </a:lnTo>
                  <a:lnTo>
                    <a:pt x="61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99" y="805"/>
                  </a:lnTo>
                  <a:lnTo>
                    <a:pt x="114" y="824"/>
                  </a:lnTo>
                  <a:lnTo>
                    <a:pt x="130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2" y="922"/>
                  </a:lnTo>
                  <a:lnTo>
                    <a:pt x="242" y="935"/>
                  </a:lnTo>
                  <a:lnTo>
                    <a:pt x="263" y="948"/>
                  </a:lnTo>
                  <a:lnTo>
                    <a:pt x="284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5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6" y="1002"/>
                  </a:lnTo>
                  <a:lnTo>
                    <a:pt x="451" y="1005"/>
                  </a:lnTo>
                  <a:lnTo>
                    <a:pt x="476" y="1007"/>
                  </a:lnTo>
                  <a:lnTo>
                    <a:pt x="503" y="10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67" name="Freeform 233"/>
            <p:cNvSpPr>
              <a:spLocks/>
            </p:cNvSpPr>
            <p:nvPr/>
          </p:nvSpPr>
          <p:spPr bwMode="auto">
            <a:xfrm>
              <a:off x="7431088" y="4302126"/>
              <a:ext cx="42863" cy="44450"/>
            </a:xfrm>
            <a:custGeom>
              <a:avLst/>
              <a:gdLst>
                <a:gd name="T0" fmla="*/ 452 w 1006"/>
                <a:gd name="T1" fmla="*/ 3 h 1008"/>
                <a:gd name="T2" fmla="*/ 377 w 1006"/>
                <a:gd name="T3" fmla="*/ 16 h 1008"/>
                <a:gd name="T4" fmla="*/ 307 w 1006"/>
                <a:gd name="T5" fmla="*/ 39 h 1008"/>
                <a:gd name="T6" fmla="*/ 243 w 1006"/>
                <a:gd name="T7" fmla="*/ 72 h 1008"/>
                <a:gd name="T8" fmla="*/ 183 w 1006"/>
                <a:gd name="T9" fmla="*/ 115 h 1008"/>
                <a:gd name="T10" fmla="*/ 131 w 1006"/>
                <a:gd name="T11" fmla="*/ 165 h 1008"/>
                <a:gd name="T12" fmla="*/ 86 w 1006"/>
                <a:gd name="T13" fmla="*/ 222 h 1008"/>
                <a:gd name="T14" fmla="*/ 49 w 1006"/>
                <a:gd name="T15" fmla="*/ 285 h 1008"/>
                <a:gd name="T16" fmla="*/ 22 w 1006"/>
                <a:gd name="T17" fmla="*/ 354 h 1008"/>
                <a:gd name="T18" fmla="*/ 6 w 1006"/>
                <a:gd name="T19" fmla="*/ 427 h 1008"/>
                <a:gd name="T20" fmla="*/ 0 w 1006"/>
                <a:gd name="T21" fmla="*/ 504 h 1008"/>
                <a:gd name="T22" fmla="*/ 6 w 1006"/>
                <a:gd name="T23" fmla="*/ 581 h 1008"/>
                <a:gd name="T24" fmla="*/ 22 w 1006"/>
                <a:gd name="T25" fmla="*/ 654 h 1008"/>
                <a:gd name="T26" fmla="*/ 49 w 1006"/>
                <a:gd name="T27" fmla="*/ 723 h 1008"/>
                <a:gd name="T28" fmla="*/ 86 w 1006"/>
                <a:gd name="T29" fmla="*/ 786 h 1008"/>
                <a:gd name="T30" fmla="*/ 131 w 1006"/>
                <a:gd name="T31" fmla="*/ 843 h 1008"/>
                <a:gd name="T32" fmla="*/ 183 w 1006"/>
                <a:gd name="T33" fmla="*/ 893 h 1008"/>
                <a:gd name="T34" fmla="*/ 243 w 1006"/>
                <a:gd name="T35" fmla="*/ 936 h 1008"/>
                <a:gd name="T36" fmla="*/ 307 w 1006"/>
                <a:gd name="T37" fmla="*/ 969 h 1008"/>
                <a:gd name="T38" fmla="*/ 377 w 1006"/>
                <a:gd name="T39" fmla="*/ 992 h 1008"/>
                <a:gd name="T40" fmla="*/ 452 w 1006"/>
                <a:gd name="T41" fmla="*/ 1005 h 1008"/>
                <a:gd name="T42" fmla="*/ 529 w 1006"/>
                <a:gd name="T43" fmla="*/ 1007 h 1008"/>
                <a:gd name="T44" fmla="*/ 605 w 1006"/>
                <a:gd name="T45" fmla="*/ 998 h 1008"/>
                <a:gd name="T46" fmla="*/ 676 w 1006"/>
                <a:gd name="T47" fmla="*/ 978 h 1008"/>
                <a:gd name="T48" fmla="*/ 743 w 1006"/>
                <a:gd name="T49" fmla="*/ 948 h 1008"/>
                <a:gd name="T50" fmla="*/ 804 w 1006"/>
                <a:gd name="T51" fmla="*/ 908 h 1008"/>
                <a:gd name="T52" fmla="*/ 858 w 1006"/>
                <a:gd name="T53" fmla="*/ 861 h 1008"/>
                <a:gd name="T54" fmla="*/ 906 w 1006"/>
                <a:gd name="T55" fmla="*/ 805 h 1008"/>
                <a:gd name="T56" fmla="*/ 946 w 1006"/>
                <a:gd name="T57" fmla="*/ 744 h 1008"/>
                <a:gd name="T58" fmla="*/ 976 w 1006"/>
                <a:gd name="T59" fmla="*/ 677 h 1008"/>
                <a:gd name="T60" fmla="*/ 996 w 1006"/>
                <a:gd name="T61" fmla="*/ 606 h 1008"/>
                <a:gd name="T62" fmla="*/ 1005 w 1006"/>
                <a:gd name="T63" fmla="*/ 530 h 1008"/>
                <a:gd name="T64" fmla="*/ 1003 w 1006"/>
                <a:gd name="T65" fmla="*/ 453 h 1008"/>
                <a:gd name="T66" fmla="*/ 990 w 1006"/>
                <a:gd name="T67" fmla="*/ 378 h 1008"/>
                <a:gd name="T68" fmla="*/ 967 w 1006"/>
                <a:gd name="T69" fmla="*/ 307 h 1008"/>
                <a:gd name="T70" fmla="*/ 934 w 1006"/>
                <a:gd name="T71" fmla="*/ 243 h 1008"/>
                <a:gd name="T72" fmla="*/ 891 w 1006"/>
                <a:gd name="T73" fmla="*/ 183 h 1008"/>
                <a:gd name="T74" fmla="*/ 841 w 1006"/>
                <a:gd name="T75" fmla="*/ 131 h 1008"/>
                <a:gd name="T76" fmla="*/ 784 w 1006"/>
                <a:gd name="T77" fmla="*/ 86 h 1008"/>
                <a:gd name="T78" fmla="*/ 721 w 1006"/>
                <a:gd name="T79" fmla="*/ 49 h 1008"/>
                <a:gd name="T80" fmla="*/ 653 w 1006"/>
                <a:gd name="T81" fmla="*/ 22 h 1008"/>
                <a:gd name="T82" fmla="*/ 580 w 1006"/>
                <a:gd name="T83" fmla="*/ 6 h 1008"/>
                <a:gd name="T84" fmla="*/ 503 w 1006"/>
                <a:gd name="T85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6" h="1008">
                  <a:moveTo>
                    <a:pt x="503" y="0"/>
                  </a:moveTo>
                  <a:lnTo>
                    <a:pt x="477" y="1"/>
                  </a:lnTo>
                  <a:lnTo>
                    <a:pt x="452" y="3"/>
                  </a:lnTo>
                  <a:lnTo>
                    <a:pt x="427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7" y="39"/>
                  </a:lnTo>
                  <a:lnTo>
                    <a:pt x="285" y="49"/>
                  </a:lnTo>
                  <a:lnTo>
                    <a:pt x="264" y="60"/>
                  </a:lnTo>
                  <a:lnTo>
                    <a:pt x="243" y="72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3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1"/>
                  </a:lnTo>
                  <a:lnTo>
                    <a:pt x="22" y="354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3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1"/>
                  </a:lnTo>
                  <a:lnTo>
                    <a:pt x="10" y="606"/>
                  </a:lnTo>
                  <a:lnTo>
                    <a:pt x="16" y="630"/>
                  </a:lnTo>
                  <a:lnTo>
                    <a:pt x="22" y="654"/>
                  </a:lnTo>
                  <a:lnTo>
                    <a:pt x="30" y="677"/>
                  </a:lnTo>
                  <a:lnTo>
                    <a:pt x="39" y="701"/>
                  </a:lnTo>
                  <a:lnTo>
                    <a:pt x="49" y="723"/>
                  </a:lnTo>
                  <a:lnTo>
                    <a:pt x="60" y="744"/>
                  </a:lnTo>
                  <a:lnTo>
                    <a:pt x="73" y="765"/>
                  </a:lnTo>
                  <a:lnTo>
                    <a:pt x="86" y="786"/>
                  </a:lnTo>
                  <a:lnTo>
                    <a:pt x="100" y="805"/>
                  </a:lnTo>
                  <a:lnTo>
                    <a:pt x="115" y="825"/>
                  </a:lnTo>
                  <a:lnTo>
                    <a:pt x="131" y="843"/>
                  </a:lnTo>
                  <a:lnTo>
                    <a:pt x="147" y="861"/>
                  </a:lnTo>
                  <a:lnTo>
                    <a:pt x="165" y="877"/>
                  </a:lnTo>
                  <a:lnTo>
                    <a:pt x="183" y="893"/>
                  </a:lnTo>
                  <a:lnTo>
                    <a:pt x="202" y="908"/>
                  </a:lnTo>
                  <a:lnTo>
                    <a:pt x="221" y="922"/>
                  </a:lnTo>
                  <a:lnTo>
                    <a:pt x="243" y="936"/>
                  </a:lnTo>
                  <a:lnTo>
                    <a:pt x="264" y="948"/>
                  </a:lnTo>
                  <a:lnTo>
                    <a:pt x="285" y="959"/>
                  </a:lnTo>
                  <a:lnTo>
                    <a:pt x="307" y="969"/>
                  </a:lnTo>
                  <a:lnTo>
                    <a:pt x="330" y="978"/>
                  </a:lnTo>
                  <a:lnTo>
                    <a:pt x="353" y="986"/>
                  </a:lnTo>
                  <a:lnTo>
                    <a:pt x="377" y="992"/>
                  </a:lnTo>
                  <a:lnTo>
                    <a:pt x="401" y="998"/>
                  </a:lnTo>
                  <a:lnTo>
                    <a:pt x="427" y="1002"/>
                  </a:lnTo>
                  <a:lnTo>
                    <a:pt x="452" y="1005"/>
                  </a:lnTo>
                  <a:lnTo>
                    <a:pt x="477" y="1007"/>
                  </a:lnTo>
                  <a:lnTo>
                    <a:pt x="503" y="1008"/>
                  </a:lnTo>
                  <a:lnTo>
                    <a:pt x="529" y="1007"/>
                  </a:lnTo>
                  <a:lnTo>
                    <a:pt x="554" y="1005"/>
                  </a:lnTo>
                  <a:lnTo>
                    <a:pt x="580" y="1002"/>
                  </a:lnTo>
                  <a:lnTo>
                    <a:pt x="605" y="998"/>
                  </a:lnTo>
                  <a:lnTo>
                    <a:pt x="629" y="992"/>
                  </a:lnTo>
                  <a:lnTo>
                    <a:pt x="653" y="986"/>
                  </a:lnTo>
                  <a:lnTo>
                    <a:pt x="676" y="978"/>
                  </a:lnTo>
                  <a:lnTo>
                    <a:pt x="699" y="969"/>
                  </a:lnTo>
                  <a:lnTo>
                    <a:pt x="721" y="959"/>
                  </a:lnTo>
                  <a:lnTo>
                    <a:pt x="743" y="948"/>
                  </a:lnTo>
                  <a:lnTo>
                    <a:pt x="764" y="936"/>
                  </a:lnTo>
                  <a:lnTo>
                    <a:pt x="784" y="922"/>
                  </a:lnTo>
                  <a:lnTo>
                    <a:pt x="804" y="908"/>
                  </a:lnTo>
                  <a:lnTo>
                    <a:pt x="823" y="893"/>
                  </a:lnTo>
                  <a:lnTo>
                    <a:pt x="841" y="877"/>
                  </a:lnTo>
                  <a:lnTo>
                    <a:pt x="858" y="861"/>
                  </a:lnTo>
                  <a:lnTo>
                    <a:pt x="875" y="843"/>
                  </a:lnTo>
                  <a:lnTo>
                    <a:pt x="891" y="825"/>
                  </a:lnTo>
                  <a:lnTo>
                    <a:pt x="906" y="805"/>
                  </a:lnTo>
                  <a:lnTo>
                    <a:pt x="921" y="786"/>
                  </a:lnTo>
                  <a:lnTo>
                    <a:pt x="934" y="765"/>
                  </a:lnTo>
                  <a:lnTo>
                    <a:pt x="946" y="744"/>
                  </a:lnTo>
                  <a:lnTo>
                    <a:pt x="957" y="723"/>
                  </a:lnTo>
                  <a:lnTo>
                    <a:pt x="967" y="701"/>
                  </a:lnTo>
                  <a:lnTo>
                    <a:pt x="976" y="677"/>
                  </a:lnTo>
                  <a:lnTo>
                    <a:pt x="983" y="654"/>
                  </a:lnTo>
                  <a:lnTo>
                    <a:pt x="990" y="630"/>
                  </a:lnTo>
                  <a:lnTo>
                    <a:pt x="996" y="606"/>
                  </a:lnTo>
                  <a:lnTo>
                    <a:pt x="1000" y="581"/>
                  </a:lnTo>
                  <a:lnTo>
                    <a:pt x="1003" y="555"/>
                  </a:lnTo>
                  <a:lnTo>
                    <a:pt x="1005" y="530"/>
                  </a:lnTo>
                  <a:lnTo>
                    <a:pt x="1006" y="504"/>
                  </a:lnTo>
                  <a:lnTo>
                    <a:pt x="1005" y="478"/>
                  </a:lnTo>
                  <a:lnTo>
                    <a:pt x="1003" y="453"/>
                  </a:lnTo>
                  <a:lnTo>
                    <a:pt x="1000" y="427"/>
                  </a:lnTo>
                  <a:lnTo>
                    <a:pt x="996" y="402"/>
                  </a:lnTo>
                  <a:lnTo>
                    <a:pt x="990" y="378"/>
                  </a:lnTo>
                  <a:lnTo>
                    <a:pt x="983" y="354"/>
                  </a:lnTo>
                  <a:lnTo>
                    <a:pt x="976" y="331"/>
                  </a:lnTo>
                  <a:lnTo>
                    <a:pt x="967" y="307"/>
                  </a:lnTo>
                  <a:lnTo>
                    <a:pt x="957" y="285"/>
                  </a:lnTo>
                  <a:lnTo>
                    <a:pt x="946" y="263"/>
                  </a:lnTo>
                  <a:lnTo>
                    <a:pt x="934" y="243"/>
                  </a:lnTo>
                  <a:lnTo>
                    <a:pt x="921" y="222"/>
                  </a:lnTo>
                  <a:lnTo>
                    <a:pt x="906" y="203"/>
                  </a:lnTo>
                  <a:lnTo>
                    <a:pt x="891" y="183"/>
                  </a:lnTo>
                  <a:lnTo>
                    <a:pt x="875" y="165"/>
                  </a:lnTo>
                  <a:lnTo>
                    <a:pt x="858" y="147"/>
                  </a:lnTo>
                  <a:lnTo>
                    <a:pt x="841" y="131"/>
                  </a:lnTo>
                  <a:lnTo>
                    <a:pt x="823" y="115"/>
                  </a:lnTo>
                  <a:lnTo>
                    <a:pt x="804" y="100"/>
                  </a:lnTo>
                  <a:lnTo>
                    <a:pt x="784" y="86"/>
                  </a:lnTo>
                  <a:lnTo>
                    <a:pt x="764" y="72"/>
                  </a:lnTo>
                  <a:lnTo>
                    <a:pt x="743" y="60"/>
                  </a:lnTo>
                  <a:lnTo>
                    <a:pt x="721" y="49"/>
                  </a:lnTo>
                  <a:lnTo>
                    <a:pt x="699" y="39"/>
                  </a:lnTo>
                  <a:lnTo>
                    <a:pt x="676" y="30"/>
                  </a:lnTo>
                  <a:lnTo>
                    <a:pt x="653" y="22"/>
                  </a:lnTo>
                  <a:lnTo>
                    <a:pt x="629" y="16"/>
                  </a:lnTo>
                  <a:lnTo>
                    <a:pt x="605" y="10"/>
                  </a:lnTo>
                  <a:lnTo>
                    <a:pt x="580" y="6"/>
                  </a:lnTo>
                  <a:lnTo>
                    <a:pt x="554" y="3"/>
                  </a:lnTo>
                  <a:lnTo>
                    <a:pt x="529" y="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317633" y="2365994"/>
            <a:ext cx="2468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Launch 6 month pilot program with 200 Known Customers</a:t>
            </a:r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517452" y="4439698"/>
            <a:ext cx="2339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Iterate product from pilot data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Acquire full operation license</a:t>
            </a:r>
          </a:p>
        </p:txBody>
      </p:sp>
      <p:sp>
        <p:nvSpPr>
          <p:cNvPr id="43" name="Rectangle 42"/>
          <p:cNvSpPr/>
          <p:nvPr/>
        </p:nvSpPr>
        <p:spPr>
          <a:xfrm flipV="1">
            <a:off x="998515" y="1209809"/>
            <a:ext cx="4849835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62979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3" grpId="0"/>
      <p:bldP spid="14" grpId="0" animBg="1"/>
      <p:bldP spid="16" grpId="0" animBg="1"/>
      <p:bldP spid="17" grpId="0"/>
      <p:bldP spid="19" grpId="0"/>
      <p:bldP spid="20" grpId="0" animBg="1"/>
      <p:bldP spid="22" grpId="0" animBg="1"/>
      <p:bldP spid="25" grpId="0"/>
      <p:bldP spid="26" grpId="0" animBg="1"/>
      <p:bldP spid="28" grpId="0" animBg="1"/>
      <p:bldP spid="31" grpId="0"/>
      <p:bldP spid="68" grpId="0"/>
      <p:bldP spid="69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8440" y="469809"/>
            <a:ext cx="9797066" cy="665285"/>
          </a:xfrm>
        </p:spPr>
        <p:txBody>
          <a:bodyPr/>
          <a:lstStyle/>
          <a:p>
            <a:r>
              <a:rPr lang="en-US" b="1" dirty="0"/>
              <a:t>Our Team</a:t>
            </a:r>
            <a:endParaRPr lang="id-ID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6020" y="3659512"/>
            <a:ext cx="22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Wyckliffe</a:t>
            </a:r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Aluga</a:t>
            </a:r>
            <a:endParaRPr lang="en-US" b="1" dirty="0">
              <a:solidFill>
                <a:schemeClr val="bg1"/>
              </a:solidFill>
              <a:latin typeface="Neris Thin" panose="00000300000000000000" pitchFamily="50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(CEO)</a:t>
            </a:r>
            <a:endParaRPr lang="id-ID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2260" y="3688326"/>
            <a:ext cx="22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Wing </a:t>
            </a:r>
            <a:r>
              <a:rPr lang="en-US" b="1" dirty="0" err="1">
                <a:solidFill>
                  <a:schemeClr val="bg1"/>
                </a:solidFill>
                <a:latin typeface="Neris Thin" panose="00000300000000000000" pitchFamily="50" charset="0"/>
              </a:rPr>
              <a:t>Vasiksiri</a:t>
            </a:r>
            <a:endParaRPr lang="en-US" b="1" dirty="0">
              <a:solidFill>
                <a:schemeClr val="bg1"/>
              </a:solidFill>
              <a:latin typeface="Neris Thin" panose="00000300000000000000" pitchFamily="50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(COO)</a:t>
            </a:r>
            <a:endParaRPr lang="id-ID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58501" y="3659512"/>
            <a:ext cx="22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Saad Hirani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Neris Thin" panose="00000300000000000000" pitchFamily="50" charset="0"/>
              </a:rPr>
              <a:t>(CFO)</a:t>
            </a:r>
            <a:endParaRPr lang="id-ID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xfrm>
            <a:off x="4924238" y="1345469"/>
            <a:ext cx="2082645" cy="2082645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xfrm>
            <a:off x="9249227" y="1345469"/>
            <a:ext cx="2082645" cy="2082645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59" y="1345469"/>
            <a:ext cx="2082645" cy="208264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441" y="4474622"/>
            <a:ext cx="1054839" cy="497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28371" b="29125"/>
          <a:stretch/>
        </p:blipFill>
        <p:spPr>
          <a:xfrm>
            <a:off x="567826" y="4503494"/>
            <a:ext cx="1035521" cy="4401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830" y="4430030"/>
            <a:ext cx="930008" cy="587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5500" y="4564442"/>
            <a:ext cx="1331814" cy="318245"/>
          </a:xfrm>
          <a:prstGeom prst="rect">
            <a:avLst/>
          </a:prstGeom>
        </p:spPr>
      </p:pic>
      <p:pic>
        <p:nvPicPr>
          <p:cNvPr id="10242" name="Picture 2" descr="Image result for houlihan lokey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9" b="28609"/>
          <a:stretch/>
        </p:blipFill>
        <p:spPr bwMode="auto">
          <a:xfrm>
            <a:off x="9033145" y="4463792"/>
            <a:ext cx="1211856" cy="5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hbl logo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19"/>
          <a:stretch/>
        </p:blipFill>
        <p:spPr bwMode="auto">
          <a:xfrm>
            <a:off x="10358804" y="4511489"/>
            <a:ext cx="1134995" cy="4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67826" y="5312721"/>
            <a:ext cx="71714" cy="1062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Box 22"/>
          <p:cNvSpPr txBox="1"/>
          <p:nvPr/>
        </p:nvSpPr>
        <p:spPr>
          <a:xfrm>
            <a:off x="709362" y="5290950"/>
            <a:ext cx="292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Neris Thin" panose="00000300000000000000"/>
              </a:rPr>
              <a:t>Product Development for 7 Startups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Neris Thin" panose="00000300000000000000"/>
              </a:rPr>
              <a:t>Experience in MF in Kenya </a:t>
            </a:r>
            <a:endParaRPr lang="id-ID" sz="14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4441" y="5312721"/>
            <a:ext cx="71714" cy="1062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4855977" y="5290950"/>
            <a:ext cx="292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Neris Thin" panose="00000300000000000000"/>
              </a:rPr>
              <a:t>Experience in Operations &amp;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Neris Thin" panose="00000300000000000000"/>
              </a:rPr>
              <a:t>Significant Experience in Data Analysis @ TALA</a:t>
            </a:r>
            <a:endParaRPr lang="id-ID" sz="14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33145" y="5300482"/>
            <a:ext cx="71714" cy="1062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9174681" y="5278711"/>
            <a:ext cx="2922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Neris Thin" panose="00000300000000000000"/>
              </a:rPr>
              <a:t>On Ground Connections, Experience,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Neris Thin" panose="00000300000000000000"/>
              </a:rPr>
              <a:t>Financial Modeling, Growth Fin-Tech Background </a:t>
            </a:r>
            <a:endParaRPr lang="id-ID" sz="14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28" name="Rectangle 27"/>
          <p:cNvSpPr/>
          <p:nvPr/>
        </p:nvSpPr>
        <p:spPr>
          <a:xfrm flipV="1">
            <a:off x="853938" y="1102099"/>
            <a:ext cx="263679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6796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What We’re Looking For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09651" y="2308445"/>
            <a:ext cx="686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Connections with Fin-Tech Industry Leaders, Banks, Lawyers</a:t>
            </a:r>
            <a:br>
              <a:rPr lang="en-US" sz="1400" dirty="0">
                <a:solidFill>
                  <a:schemeClr val="bg1"/>
                </a:solidFill>
                <a:latin typeface="Neris Thin" panose="00000300000000000000"/>
              </a:rPr>
            </a:b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Possible Executive Board Members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09650" y="1950754"/>
            <a:ext cx="3631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Mentorship, Feedback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38213" y="2010537"/>
            <a:ext cx="45719" cy="849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09649" y="3392462"/>
            <a:ext cx="6048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Need developers, on-ground team (sales &amp; marketing) 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09648" y="3012150"/>
            <a:ext cx="727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Workers / Executors ‘The Ninjas’ 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38212" y="3071933"/>
            <a:ext cx="45719" cy="849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09650" y="4447941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To create relationship for deposits, master agents</a:t>
            </a:r>
            <a:br>
              <a:rPr lang="en-US" sz="1400" dirty="0">
                <a:solidFill>
                  <a:schemeClr val="bg1"/>
                </a:solidFill>
                <a:latin typeface="Neris Thin" panose="00000300000000000000"/>
              </a:rPr>
            </a:b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Possible Data Customers in the Future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09650" y="409025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Partnerships with Banks and MF Institutions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38213" y="4150033"/>
            <a:ext cx="45719" cy="849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09650" y="5509337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To Develop Beta Product, Hire &amp; Expand Team ($100k)</a:t>
            </a:r>
            <a:br>
              <a:rPr lang="en-US" sz="1400" dirty="0">
                <a:solidFill>
                  <a:schemeClr val="bg1"/>
                </a:solidFill>
                <a:latin typeface="Neris Thin" panose="00000300000000000000"/>
              </a:rPr>
            </a:br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To Front Minimum Reserve Requirements - $2m (IRR +)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09649" y="5151646"/>
            <a:ext cx="4709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Funding (Seed Equity) 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38212" y="5211429"/>
            <a:ext cx="45719" cy="849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98516" y="1255528"/>
            <a:ext cx="6707210" cy="47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145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/>
      <p:bldP spid="103" grpId="0"/>
      <p:bldP spid="104" grpId="0" animBg="1"/>
      <p:bldP spid="105" grpId="0"/>
      <p:bldP spid="106" grpId="0"/>
      <p:bldP spid="107" grpId="0" animBg="1"/>
      <p:bldP spid="108" grpId="0"/>
      <p:bldP spid="109" grpId="0"/>
      <p:bldP spid="110" grpId="0" animBg="1"/>
      <p:bldP spid="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3871664" y="3004958"/>
            <a:ext cx="602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eris Thin" panose="00000300000000000000"/>
              </a:rPr>
              <a:t>Appendix</a:t>
            </a:r>
            <a:endParaRPr lang="id-ID" sz="4000" dirty="0">
              <a:solidFill>
                <a:schemeClr val="accent3"/>
              </a:solidFill>
              <a:latin typeface="Neris Thin" panose="0000030000000000000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67739" y="2659223"/>
            <a:ext cx="1273754" cy="1477555"/>
            <a:chOff x="2567739" y="2659223"/>
            <a:chExt cx="1273754" cy="1477555"/>
          </a:xfrm>
        </p:grpSpPr>
        <p:sp>
          <p:nvSpPr>
            <p:cNvPr id="11" name="Hexagon 10"/>
            <p:cNvSpPr/>
            <p:nvPr/>
          </p:nvSpPr>
          <p:spPr>
            <a:xfrm rot="16200000">
              <a:off x="2465838" y="2761124"/>
              <a:ext cx="1477555" cy="1273754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" name="Group 11"/>
            <p:cNvGrpSpPr/>
            <p:nvPr/>
          </p:nvGrpSpPr>
          <p:grpSpPr>
            <a:xfrm rot="20487335">
              <a:off x="2947511" y="3024812"/>
              <a:ext cx="514209" cy="746378"/>
              <a:chOff x="9856788" y="2057400"/>
              <a:chExt cx="474662" cy="688975"/>
            </a:xfrm>
            <a:solidFill>
              <a:schemeClr val="bg1"/>
            </a:solidFill>
          </p:grpSpPr>
          <p:sp>
            <p:nvSpPr>
              <p:cNvPr id="13" name="Freeform 110"/>
              <p:cNvSpPr>
                <a:spLocks noEditPoints="1"/>
              </p:cNvSpPr>
              <p:nvPr/>
            </p:nvSpPr>
            <p:spPr bwMode="auto">
              <a:xfrm>
                <a:off x="9856788" y="2057400"/>
                <a:ext cx="474662" cy="688975"/>
              </a:xfrm>
              <a:custGeom>
                <a:avLst/>
                <a:gdLst>
                  <a:gd name="T0" fmla="*/ 1009 w 11063"/>
                  <a:gd name="T1" fmla="*/ 1454 h 16058"/>
                  <a:gd name="T2" fmla="*/ 1036 w 11063"/>
                  <a:gd name="T3" fmla="*/ 1334 h 16058"/>
                  <a:gd name="T4" fmla="*/ 1091 w 11063"/>
                  <a:gd name="T5" fmla="*/ 1225 h 16058"/>
                  <a:gd name="T6" fmla="*/ 1171 w 11063"/>
                  <a:gd name="T7" fmla="*/ 1134 h 16058"/>
                  <a:gd name="T8" fmla="*/ 1268 w 11063"/>
                  <a:gd name="T9" fmla="*/ 1065 h 16058"/>
                  <a:gd name="T10" fmla="*/ 1383 w 11063"/>
                  <a:gd name="T11" fmla="*/ 1020 h 16058"/>
                  <a:gd name="T12" fmla="*/ 1509 w 11063"/>
                  <a:gd name="T13" fmla="*/ 1004 h 16058"/>
                  <a:gd name="T14" fmla="*/ 9655 w 11063"/>
                  <a:gd name="T15" fmla="*/ 1014 h 16058"/>
                  <a:gd name="T16" fmla="*/ 9772 w 11063"/>
                  <a:gd name="T17" fmla="*/ 1053 h 16058"/>
                  <a:gd name="T18" fmla="*/ 9874 w 11063"/>
                  <a:gd name="T19" fmla="*/ 1118 h 16058"/>
                  <a:gd name="T20" fmla="*/ 9957 w 11063"/>
                  <a:gd name="T21" fmla="*/ 1205 h 16058"/>
                  <a:gd name="T22" fmla="*/ 10018 w 11063"/>
                  <a:gd name="T23" fmla="*/ 1310 h 16058"/>
                  <a:gd name="T24" fmla="*/ 10051 w 11063"/>
                  <a:gd name="T25" fmla="*/ 1429 h 16058"/>
                  <a:gd name="T26" fmla="*/ 10057 w 11063"/>
                  <a:gd name="T27" fmla="*/ 13044 h 16058"/>
                  <a:gd name="T28" fmla="*/ 10057 w 11063"/>
                  <a:gd name="T29" fmla="*/ 14553 h 16058"/>
                  <a:gd name="T30" fmla="*/ 10041 w 11063"/>
                  <a:gd name="T31" fmla="*/ 14677 h 16058"/>
                  <a:gd name="T32" fmla="*/ 9996 w 11063"/>
                  <a:gd name="T33" fmla="*/ 14791 h 16058"/>
                  <a:gd name="T34" fmla="*/ 9927 w 11063"/>
                  <a:gd name="T35" fmla="*/ 14890 h 16058"/>
                  <a:gd name="T36" fmla="*/ 9835 w 11063"/>
                  <a:gd name="T37" fmla="*/ 14968 h 16058"/>
                  <a:gd name="T38" fmla="*/ 9727 w 11063"/>
                  <a:gd name="T39" fmla="*/ 15023 h 16058"/>
                  <a:gd name="T40" fmla="*/ 9606 w 11063"/>
                  <a:gd name="T41" fmla="*/ 15051 h 16058"/>
                  <a:gd name="T42" fmla="*/ 1457 w 11063"/>
                  <a:gd name="T43" fmla="*/ 15051 h 16058"/>
                  <a:gd name="T44" fmla="*/ 1336 w 11063"/>
                  <a:gd name="T45" fmla="*/ 15024 h 16058"/>
                  <a:gd name="T46" fmla="*/ 1227 w 11063"/>
                  <a:gd name="T47" fmla="*/ 14969 h 16058"/>
                  <a:gd name="T48" fmla="*/ 1136 w 11063"/>
                  <a:gd name="T49" fmla="*/ 14890 h 16058"/>
                  <a:gd name="T50" fmla="*/ 1066 w 11063"/>
                  <a:gd name="T51" fmla="*/ 14791 h 16058"/>
                  <a:gd name="T52" fmla="*/ 1022 w 11063"/>
                  <a:gd name="T53" fmla="*/ 14678 h 16058"/>
                  <a:gd name="T54" fmla="*/ 1006 w 11063"/>
                  <a:gd name="T55" fmla="*/ 14553 h 16058"/>
                  <a:gd name="T56" fmla="*/ 1509 w 11063"/>
                  <a:gd name="T57" fmla="*/ 1 h 16058"/>
                  <a:gd name="T58" fmla="*/ 1131 w 11063"/>
                  <a:gd name="T59" fmla="*/ 48 h 16058"/>
                  <a:gd name="T60" fmla="*/ 789 w 11063"/>
                  <a:gd name="T61" fmla="*/ 183 h 16058"/>
                  <a:gd name="T62" fmla="*/ 494 w 11063"/>
                  <a:gd name="T63" fmla="*/ 391 h 16058"/>
                  <a:gd name="T64" fmla="*/ 257 w 11063"/>
                  <a:gd name="T65" fmla="*/ 664 h 16058"/>
                  <a:gd name="T66" fmla="*/ 92 w 11063"/>
                  <a:gd name="T67" fmla="*/ 989 h 16058"/>
                  <a:gd name="T68" fmla="*/ 8 w 11063"/>
                  <a:gd name="T69" fmla="*/ 1352 h 16058"/>
                  <a:gd name="T70" fmla="*/ 8 w 11063"/>
                  <a:gd name="T71" fmla="*/ 14706 h 16058"/>
                  <a:gd name="T72" fmla="*/ 92 w 11063"/>
                  <a:gd name="T73" fmla="*/ 15070 h 16058"/>
                  <a:gd name="T74" fmla="*/ 257 w 11063"/>
                  <a:gd name="T75" fmla="*/ 15395 h 16058"/>
                  <a:gd name="T76" fmla="*/ 494 w 11063"/>
                  <a:gd name="T77" fmla="*/ 15667 h 16058"/>
                  <a:gd name="T78" fmla="*/ 789 w 11063"/>
                  <a:gd name="T79" fmla="*/ 15876 h 16058"/>
                  <a:gd name="T80" fmla="*/ 1131 w 11063"/>
                  <a:gd name="T81" fmla="*/ 16011 h 16058"/>
                  <a:gd name="T82" fmla="*/ 1509 w 11063"/>
                  <a:gd name="T83" fmla="*/ 16058 h 16058"/>
                  <a:gd name="T84" fmla="*/ 9858 w 11063"/>
                  <a:gd name="T85" fmla="*/ 16027 h 16058"/>
                  <a:gd name="T86" fmla="*/ 10208 w 11063"/>
                  <a:gd name="T87" fmla="*/ 15909 h 16058"/>
                  <a:gd name="T88" fmla="*/ 10514 w 11063"/>
                  <a:gd name="T89" fmla="*/ 15714 h 16058"/>
                  <a:gd name="T90" fmla="*/ 10763 w 11063"/>
                  <a:gd name="T91" fmla="*/ 15453 h 16058"/>
                  <a:gd name="T92" fmla="*/ 10944 w 11063"/>
                  <a:gd name="T93" fmla="*/ 15138 h 16058"/>
                  <a:gd name="T94" fmla="*/ 11046 w 11063"/>
                  <a:gd name="T95" fmla="*/ 14781 h 16058"/>
                  <a:gd name="T96" fmla="*/ 11061 w 11063"/>
                  <a:gd name="T97" fmla="*/ 1428 h 16058"/>
                  <a:gd name="T98" fmla="*/ 10996 w 11063"/>
                  <a:gd name="T99" fmla="*/ 1058 h 16058"/>
                  <a:gd name="T100" fmla="*/ 10845 w 11063"/>
                  <a:gd name="T101" fmla="*/ 725 h 16058"/>
                  <a:gd name="T102" fmla="*/ 10620 w 11063"/>
                  <a:gd name="T103" fmla="*/ 441 h 16058"/>
                  <a:gd name="T104" fmla="*/ 10337 w 11063"/>
                  <a:gd name="T105" fmla="*/ 218 h 16058"/>
                  <a:gd name="T106" fmla="*/ 10003 w 11063"/>
                  <a:gd name="T107" fmla="*/ 67 h 16058"/>
                  <a:gd name="T108" fmla="*/ 9632 w 11063"/>
                  <a:gd name="T109" fmla="*/ 2 h 16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063" h="16058">
                    <a:moveTo>
                      <a:pt x="10057" y="2509"/>
                    </a:moveTo>
                    <a:lnTo>
                      <a:pt x="1006" y="2510"/>
                    </a:lnTo>
                    <a:lnTo>
                      <a:pt x="1006" y="1505"/>
                    </a:lnTo>
                    <a:lnTo>
                      <a:pt x="1007" y="1480"/>
                    </a:lnTo>
                    <a:lnTo>
                      <a:pt x="1009" y="1454"/>
                    </a:lnTo>
                    <a:lnTo>
                      <a:pt x="1012" y="1429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7"/>
                    </a:lnTo>
                    <a:lnTo>
                      <a:pt x="1036" y="1334"/>
                    </a:lnTo>
                    <a:lnTo>
                      <a:pt x="1045" y="1311"/>
                    </a:lnTo>
                    <a:lnTo>
                      <a:pt x="1055" y="1289"/>
                    </a:lnTo>
                    <a:lnTo>
                      <a:pt x="1066" y="1267"/>
                    </a:lnTo>
                    <a:lnTo>
                      <a:pt x="1078" y="1245"/>
                    </a:lnTo>
                    <a:lnTo>
                      <a:pt x="1091" y="1225"/>
                    </a:lnTo>
                    <a:lnTo>
                      <a:pt x="1105" y="1205"/>
                    </a:lnTo>
                    <a:lnTo>
                      <a:pt x="1120" y="1186"/>
                    </a:lnTo>
                    <a:lnTo>
                      <a:pt x="1136" y="1168"/>
                    </a:lnTo>
                    <a:lnTo>
                      <a:pt x="1153" y="1151"/>
                    </a:lnTo>
                    <a:lnTo>
                      <a:pt x="1171" y="1134"/>
                    </a:lnTo>
                    <a:lnTo>
                      <a:pt x="1189" y="1119"/>
                    </a:lnTo>
                    <a:lnTo>
                      <a:pt x="1208" y="1104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5"/>
                    </a:lnTo>
                    <a:lnTo>
                      <a:pt x="1290" y="1054"/>
                    </a:lnTo>
                    <a:lnTo>
                      <a:pt x="1312" y="1044"/>
                    </a:lnTo>
                    <a:lnTo>
                      <a:pt x="1336" y="1035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5"/>
                    </a:lnTo>
                    <a:lnTo>
                      <a:pt x="1432" y="1010"/>
                    </a:lnTo>
                    <a:lnTo>
                      <a:pt x="1457" y="1007"/>
                    </a:lnTo>
                    <a:lnTo>
                      <a:pt x="1482" y="1005"/>
                    </a:lnTo>
                    <a:lnTo>
                      <a:pt x="1509" y="1004"/>
                    </a:lnTo>
                    <a:lnTo>
                      <a:pt x="9554" y="1004"/>
                    </a:lnTo>
                    <a:lnTo>
                      <a:pt x="9581" y="1005"/>
                    </a:lnTo>
                    <a:lnTo>
                      <a:pt x="9606" y="1007"/>
                    </a:lnTo>
                    <a:lnTo>
                      <a:pt x="9631" y="1010"/>
                    </a:lnTo>
                    <a:lnTo>
                      <a:pt x="9655" y="1014"/>
                    </a:lnTo>
                    <a:lnTo>
                      <a:pt x="9680" y="1020"/>
                    </a:lnTo>
                    <a:lnTo>
                      <a:pt x="9703" y="1027"/>
                    </a:lnTo>
                    <a:lnTo>
                      <a:pt x="9727" y="1034"/>
                    </a:lnTo>
                    <a:lnTo>
                      <a:pt x="9750" y="1043"/>
                    </a:lnTo>
                    <a:lnTo>
                      <a:pt x="9772" y="1053"/>
                    </a:lnTo>
                    <a:lnTo>
                      <a:pt x="9794" y="1064"/>
                    </a:lnTo>
                    <a:lnTo>
                      <a:pt x="9815" y="1076"/>
                    </a:lnTo>
                    <a:lnTo>
                      <a:pt x="9835" y="1089"/>
                    </a:lnTo>
                    <a:lnTo>
                      <a:pt x="9855" y="1103"/>
                    </a:lnTo>
                    <a:lnTo>
                      <a:pt x="9874" y="1118"/>
                    </a:lnTo>
                    <a:lnTo>
                      <a:pt x="9892" y="1134"/>
                    </a:lnTo>
                    <a:lnTo>
                      <a:pt x="9909" y="1151"/>
                    </a:lnTo>
                    <a:lnTo>
                      <a:pt x="9927" y="1168"/>
                    </a:lnTo>
                    <a:lnTo>
                      <a:pt x="9943" y="1186"/>
                    </a:lnTo>
                    <a:lnTo>
                      <a:pt x="9957" y="1205"/>
                    </a:lnTo>
                    <a:lnTo>
                      <a:pt x="9971" y="1225"/>
                    </a:lnTo>
                    <a:lnTo>
                      <a:pt x="9984" y="1245"/>
                    </a:lnTo>
                    <a:lnTo>
                      <a:pt x="9996" y="1267"/>
                    </a:lnTo>
                    <a:lnTo>
                      <a:pt x="10008" y="1288"/>
                    </a:lnTo>
                    <a:lnTo>
                      <a:pt x="10018" y="1310"/>
                    </a:lnTo>
                    <a:lnTo>
                      <a:pt x="10026" y="1333"/>
                    </a:lnTo>
                    <a:lnTo>
                      <a:pt x="10034" y="1356"/>
                    </a:lnTo>
                    <a:lnTo>
                      <a:pt x="10041" y="1380"/>
                    </a:lnTo>
                    <a:lnTo>
                      <a:pt x="10047" y="1404"/>
                    </a:lnTo>
                    <a:lnTo>
                      <a:pt x="10051" y="1429"/>
                    </a:lnTo>
                    <a:lnTo>
                      <a:pt x="10054" y="1454"/>
                    </a:lnTo>
                    <a:lnTo>
                      <a:pt x="10056" y="1479"/>
                    </a:lnTo>
                    <a:lnTo>
                      <a:pt x="10057" y="1505"/>
                    </a:lnTo>
                    <a:lnTo>
                      <a:pt x="10057" y="2509"/>
                    </a:lnTo>
                    <a:close/>
                    <a:moveTo>
                      <a:pt x="10057" y="13044"/>
                    </a:moveTo>
                    <a:lnTo>
                      <a:pt x="1006" y="13045"/>
                    </a:lnTo>
                    <a:lnTo>
                      <a:pt x="1006" y="3011"/>
                    </a:lnTo>
                    <a:lnTo>
                      <a:pt x="10057" y="3011"/>
                    </a:lnTo>
                    <a:lnTo>
                      <a:pt x="10057" y="13044"/>
                    </a:lnTo>
                    <a:close/>
                    <a:moveTo>
                      <a:pt x="10057" y="14553"/>
                    </a:moveTo>
                    <a:lnTo>
                      <a:pt x="10056" y="14578"/>
                    </a:lnTo>
                    <a:lnTo>
                      <a:pt x="10054" y="14604"/>
                    </a:lnTo>
                    <a:lnTo>
                      <a:pt x="10051" y="14629"/>
                    </a:lnTo>
                    <a:lnTo>
                      <a:pt x="10047" y="14653"/>
                    </a:lnTo>
                    <a:lnTo>
                      <a:pt x="10041" y="14677"/>
                    </a:lnTo>
                    <a:lnTo>
                      <a:pt x="10034" y="14701"/>
                    </a:lnTo>
                    <a:lnTo>
                      <a:pt x="10026" y="14724"/>
                    </a:lnTo>
                    <a:lnTo>
                      <a:pt x="10018" y="14747"/>
                    </a:lnTo>
                    <a:lnTo>
                      <a:pt x="10008" y="14769"/>
                    </a:lnTo>
                    <a:lnTo>
                      <a:pt x="9996" y="14791"/>
                    </a:lnTo>
                    <a:lnTo>
                      <a:pt x="9984" y="14813"/>
                    </a:lnTo>
                    <a:lnTo>
                      <a:pt x="9971" y="14833"/>
                    </a:lnTo>
                    <a:lnTo>
                      <a:pt x="9957" y="14853"/>
                    </a:lnTo>
                    <a:lnTo>
                      <a:pt x="9943" y="14872"/>
                    </a:lnTo>
                    <a:lnTo>
                      <a:pt x="9927" y="14890"/>
                    </a:lnTo>
                    <a:lnTo>
                      <a:pt x="9909" y="14907"/>
                    </a:lnTo>
                    <a:lnTo>
                      <a:pt x="9892" y="14924"/>
                    </a:lnTo>
                    <a:lnTo>
                      <a:pt x="9874" y="14939"/>
                    </a:lnTo>
                    <a:lnTo>
                      <a:pt x="9855" y="14954"/>
                    </a:lnTo>
                    <a:lnTo>
                      <a:pt x="9835" y="14968"/>
                    </a:lnTo>
                    <a:lnTo>
                      <a:pt x="9815" y="14981"/>
                    </a:lnTo>
                    <a:lnTo>
                      <a:pt x="9794" y="14993"/>
                    </a:lnTo>
                    <a:lnTo>
                      <a:pt x="9772" y="15004"/>
                    </a:lnTo>
                    <a:lnTo>
                      <a:pt x="9750" y="15014"/>
                    </a:lnTo>
                    <a:lnTo>
                      <a:pt x="9727" y="15023"/>
                    </a:lnTo>
                    <a:lnTo>
                      <a:pt x="9703" y="15031"/>
                    </a:lnTo>
                    <a:lnTo>
                      <a:pt x="9680" y="15038"/>
                    </a:lnTo>
                    <a:lnTo>
                      <a:pt x="9655" y="15043"/>
                    </a:lnTo>
                    <a:lnTo>
                      <a:pt x="9631" y="15048"/>
                    </a:lnTo>
                    <a:lnTo>
                      <a:pt x="9606" y="15051"/>
                    </a:lnTo>
                    <a:lnTo>
                      <a:pt x="9581" y="15053"/>
                    </a:lnTo>
                    <a:lnTo>
                      <a:pt x="9554" y="15054"/>
                    </a:lnTo>
                    <a:lnTo>
                      <a:pt x="1509" y="15054"/>
                    </a:lnTo>
                    <a:lnTo>
                      <a:pt x="1482" y="15053"/>
                    </a:lnTo>
                    <a:lnTo>
                      <a:pt x="1457" y="15051"/>
                    </a:lnTo>
                    <a:lnTo>
                      <a:pt x="1432" y="15048"/>
                    </a:lnTo>
                    <a:lnTo>
                      <a:pt x="1407" y="15044"/>
                    </a:lnTo>
                    <a:lnTo>
                      <a:pt x="1383" y="15038"/>
                    </a:lnTo>
                    <a:lnTo>
                      <a:pt x="1359" y="15031"/>
                    </a:lnTo>
                    <a:lnTo>
                      <a:pt x="1336" y="15024"/>
                    </a:lnTo>
                    <a:lnTo>
                      <a:pt x="1312" y="15015"/>
                    </a:lnTo>
                    <a:lnTo>
                      <a:pt x="1290" y="15005"/>
                    </a:lnTo>
                    <a:lnTo>
                      <a:pt x="1268" y="14994"/>
                    </a:lnTo>
                    <a:lnTo>
                      <a:pt x="1248" y="14982"/>
                    </a:lnTo>
                    <a:lnTo>
                      <a:pt x="1227" y="14969"/>
                    </a:lnTo>
                    <a:lnTo>
                      <a:pt x="1208" y="14955"/>
                    </a:lnTo>
                    <a:lnTo>
                      <a:pt x="1189" y="14940"/>
                    </a:lnTo>
                    <a:lnTo>
                      <a:pt x="1171" y="14924"/>
                    </a:lnTo>
                    <a:lnTo>
                      <a:pt x="1153" y="14907"/>
                    </a:lnTo>
                    <a:lnTo>
                      <a:pt x="1136" y="14890"/>
                    </a:lnTo>
                    <a:lnTo>
                      <a:pt x="1120" y="14872"/>
                    </a:lnTo>
                    <a:lnTo>
                      <a:pt x="1105" y="14853"/>
                    </a:lnTo>
                    <a:lnTo>
                      <a:pt x="1091" y="14833"/>
                    </a:lnTo>
                    <a:lnTo>
                      <a:pt x="1078" y="14813"/>
                    </a:lnTo>
                    <a:lnTo>
                      <a:pt x="1066" y="14791"/>
                    </a:lnTo>
                    <a:lnTo>
                      <a:pt x="1055" y="14770"/>
                    </a:lnTo>
                    <a:lnTo>
                      <a:pt x="1045" y="14748"/>
                    </a:lnTo>
                    <a:lnTo>
                      <a:pt x="1036" y="14725"/>
                    </a:lnTo>
                    <a:lnTo>
                      <a:pt x="1028" y="14702"/>
                    </a:lnTo>
                    <a:lnTo>
                      <a:pt x="1022" y="14678"/>
                    </a:lnTo>
                    <a:lnTo>
                      <a:pt x="1016" y="14654"/>
                    </a:lnTo>
                    <a:lnTo>
                      <a:pt x="1012" y="14629"/>
                    </a:lnTo>
                    <a:lnTo>
                      <a:pt x="1009" y="14604"/>
                    </a:lnTo>
                    <a:lnTo>
                      <a:pt x="1007" y="14579"/>
                    </a:lnTo>
                    <a:lnTo>
                      <a:pt x="1006" y="14553"/>
                    </a:lnTo>
                    <a:lnTo>
                      <a:pt x="1006" y="13547"/>
                    </a:lnTo>
                    <a:lnTo>
                      <a:pt x="10057" y="13546"/>
                    </a:lnTo>
                    <a:lnTo>
                      <a:pt x="10057" y="14553"/>
                    </a:lnTo>
                    <a:close/>
                    <a:moveTo>
                      <a:pt x="9554" y="0"/>
                    </a:moveTo>
                    <a:lnTo>
                      <a:pt x="1509" y="1"/>
                    </a:lnTo>
                    <a:lnTo>
                      <a:pt x="1431" y="3"/>
                    </a:lnTo>
                    <a:lnTo>
                      <a:pt x="1354" y="8"/>
                    </a:lnTo>
                    <a:lnTo>
                      <a:pt x="1278" y="18"/>
                    </a:lnTo>
                    <a:lnTo>
                      <a:pt x="1204" y="31"/>
                    </a:lnTo>
                    <a:lnTo>
                      <a:pt x="1131" y="48"/>
                    </a:lnTo>
                    <a:lnTo>
                      <a:pt x="1060" y="68"/>
                    </a:lnTo>
                    <a:lnTo>
                      <a:pt x="990" y="92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89" y="183"/>
                    </a:lnTo>
                    <a:lnTo>
                      <a:pt x="726" y="219"/>
                    </a:lnTo>
                    <a:lnTo>
                      <a:pt x="665" y="258"/>
                    </a:lnTo>
                    <a:lnTo>
                      <a:pt x="605" y="300"/>
                    </a:lnTo>
                    <a:lnTo>
                      <a:pt x="549" y="344"/>
                    </a:lnTo>
                    <a:lnTo>
                      <a:pt x="494" y="391"/>
                    </a:lnTo>
                    <a:lnTo>
                      <a:pt x="442" y="442"/>
                    </a:lnTo>
                    <a:lnTo>
                      <a:pt x="391" y="494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7" y="664"/>
                    </a:lnTo>
                    <a:lnTo>
                      <a:pt x="218" y="726"/>
                    </a:lnTo>
                    <a:lnTo>
                      <a:pt x="182" y="789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9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2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8"/>
                    </a:lnTo>
                    <a:lnTo>
                      <a:pt x="0" y="1505"/>
                    </a:lnTo>
                    <a:lnTo>
                      <a:pt x="0" y="14553"/>
                    </a:lnTo>
                    <a:lnTo>
                      <a:pt x="2" y="14630"/>
                    </a:lnTo>
                    <a:lnTo>
                      <a:pt x="8" y="14706"/>
                    </a:lnTo>
                    <a:lnTo>
                      <a:pt x="17" y="14781"/>
                    </a:lnTo>
                    <a:lnTo>
                      <a:pt x="30" y="14856"/>
                    </a:lnTo>
                    <a:lnTo>
                      <a:pt x="47" y="14929"/>
                    </a:lnTo>
                    <a:lnTo>
                      <a:pt x="67" y="15000"/>
                    </a:lnTo>
                    <a:lnTo>
                      <a:pt x="92" y="15070"/>
                    </a:lnTo>
                    <a:lnTo>
                      <a:pt x="119" y="15139"/>
                    </a:lnTo>
                    <a:lnTo>
                      <a:pt x="149" y="15205"/>
                    </a:lnTo>
                    <a:lnTo>
                      <a:pt x="182" y="15270"/>
                    </a:lnTo>
                    <a:lnTo>
                      <a:pt x="218" y="15333"/>
                    </a:lnTo>
                    <a:lnTo>
                      <a:pt x="257" y="15395"/>
                    </a:lnTo>
                    <a:lnTo>
                      <a:pt x="300" y="15453"/>
                    </a:lnTo>
                    <a:lnTo>
                      <a:pt x="344" y="15510"/>
                    </a:lnTo>
                    <a:lnTo>
                      <a:pt x="391" y="15565"/>
                    </a:lnTo>
                    <a:lnTo>
                      <a:pt x="442" y="15617"/>
                    </a:lnTo>
                    <a:lnTo>
                      <a:pt x="494" y="15667"/>
                    </a:lnTo>
                    <a:lnTo>
                      <a:pt x="549" y="15714"/>
                    </a:lnTo>
                    <a:lnTo>
                      <a:pt x="605" y="15759"/>
                    </a:lnTo>
                    <a:lnTo>
                      <a:pt x="665" y="15801"/>
                    </a:lnTo>
                    <a:lnTo>
                      <a:pt x="726" y="15840"/>
                    </a:lnTo>
                    <a:lnTo>
                      <a:pt x="789" y="15876"/>
                    </a:lnTo>
                    <a:lnTo>
                      <a:pt x="854" y="15909"/>
                    </a:lnTo>
                    <a:lnTo>
                      <a:pt x="921" y="15940"/>
                    </a:lnTo>
                    <a:lnTo>
                      <a:pt x="990" y="15967"/>
                    </a:lnTo>
                    <a:lnTo>
                      <a:pt x="1060" y="15991"/>
                    </a:lnTo>
                    <a:lnTo>
                      <a:pt x="1131" y="16011"/>
                    </a:lnTo>
                    <a:lnTo>
                      <a:pt x="1204" y="16028"/>
                    </a:lnTo>
                    <a:lnTo>
                      <a:pt x="1278" y="16041"/>
                    </a:lnTo>
                    <a:lnTo>
                      <a:pt x="1354" y="16050"/>
                    </a:lnTo>
                    <a:lnTo>
                      <a:pt x="1431" y="16056"/>
                    </a:lnTo>
                    <a:lnTo>
                      <a:pt x="1509" y="16058"/>
                    </a:lnTo>
                    <a:lnTo>
                      <a:pt x="9554" y="16057"/>
                    </a:lnTo>
                    <a:lnTo>
                      <a:pt x="9632" y="16055"/>
                    </a:lnTo>
                    <a:lnTo>
                      <a:pt x="9708" y="16050"/>
                    </a:lnTo>
                    <a:lnTo>
                      <a:pt x="9784" y="16040"/>
                    </a:lnTo>
                    <a:lnTo>
                      <a:pt x="9858" y="16027"/>
                    </a:lnTo>
                    <a:lnTo>
                      <a:pt x="9932" y="16010"/>
                    </a:lnTo>
                    <a:lnTo>
                      <a:pt x="10003" y="15990"/>
                    </a:lnTo>
                    <a:lnTo>
                      <a:pt x="10073" y="15966"/>
                    </a:lnTo>
                    <a:lnTo>
                      <a:pt x="10142" y="15940"/>
                    </a:lnTo>
                    <a:lnTo>
                      <a:pt x="10208" y="15909"/>
                    </a:lnTo>
                    <a:lnTo>
                      <a:pt x="10274" y="15875"/>
                    </a:lnTo>
                    <a:lnTo>
                      <a:pt x="10337" y="15839"/>
                    </a:lnTo>
                    <a:lnTo>
                      <a:pt x="10397" y="15800"/>
                    </a:lnTo>
                    <a:lnTo>
                      <a:pt x="10457" y="15758"/>
                    </a:lnTo>
                    <a:lnTo>
                      <a:pt x="10514" y="15714"/>
                    </a:lnTo>
                    <a:lnTo>
                      <a:pt x="10568" y="15667"/>
                    </a:lnTo>
                    <a:lnTo>
                      <a:pt x="10620" y="15616"/>
                    </a:lnTo>
                    <a:lnTo>
                      <a:pt x="10671" y="15564"/>
                    </a:lnTo>
                    <a:lnTo>
                      <a:pt x="10718" y="15510"/>
                    </a:lnTo>
                    <a:lnTo>
                      <a:pt x="10763" y="15453"/>
                    </a:lnTo>
                    <a:lnTo>
                      <a:pt x="10806" y="15394"/>
                    </a:lnTo>
                    <a:lnTo>
                      <a:pt x="10845" y="15332"/>
                    </a:lnTo>
                    <a:lnTo>
                      <a:pt x="10881" y="15269"/>
                    </a:lnTo>
                    <a:lnTo>
                      <a:pt x="10914" y="15205"/>
                    </a:lnTo>
                    <a:lnTo>
                      <a:pt x="10944" y="15138"/>
                    </a:lnTo>
                    <a:lnTo>
                      <a:pt x="10971" y="15069"/>
                    </a:lnTo>
                    <a:lnTo>
                      <a:pt x="10996" y="15000"/>
                    </a:lnTo>
                    <a:lnTo>
                      <a:pt x="11016" y="14928"/>
                    </a:lnTo>
                    <a:lnTo>
                      <a:pt x="11032" y="14856"/>
                    </a:lnTo>
                    <a:lnTo>
                      <a:pt x="11046" y="14781"/>
                    </a:lnTo>
                    <a:lnTo>
                      <a:pt x="11055" y="14706"/>
                    </a:lnTo>
                    <a:lnTo>
                      <a:pt x="11061" y="14630"/>
                    </a:lnTo>
                    <a:lnTo>
                      <a:pt x="11063" y="14553"/>
                    </a:lnTo>
                    <a:lnTo>
                      <a:pt x="11063" y="1505"/>
                    </a:lnTo>
                    <a:lnTo>
                      <a:pt x="11061" y="1428"/>
                    </a:lnTo>
                    <a:lnTo>
                      <a:pt x="11055" y="1352"/>
                    </a:lnTo>
                    <a:lnTo>
                      <a:pt x="11046" y="1277"/>
                    </a:lnTo>
                    <a:lnTo>
                      <a:pt x="11032" y="1202"/>
                    </a:lnTo>
                    <a:lnTo>
                      <a:pt x="11016" y="1129"/>
                    </a:lnTo>
                    <a:lnTo>
                      <a:pt x="10996" y="1058"/>
                    </a:lnTo>
                    <a:lnTo>
                      <a:pt x="10971" y="988"/>
                    </a:lnTo>
                    <a:lnTo>
                      <a:pt x="10944" y="919"/>
                    </a:lnTo>
                    <a:lnTo>
                      <a:pt x="10914" y="853"/>
                    </a:lnTo>
                    <a:lnTo>
                      <a:pt x="10881" y="788"/>
                    </a:lnTo>
                    <a:lnTo>
                      <a:pt x="10845" y="725"/>
                    </a:lnTo>
                    <a:lnTo>
                      <a:pt x="10806" y="663"/>
                    </a:lnTo>
                    <a:lnTo>
                      <a:pt x="10763" y="605"/>
                    </a:lnTo>
                    <a:lnTo>
                      <a:pt x="10718" y="548"/>
                    </a:lnTo>
                    <a:lnTo>
                      <a:pt x="10671" y="493"/>
                    </a:lnTo>
                    <a:lnTo>
                      <a:pt x="10620" y="441"/>
                    </a:lnTo>
                    <a:lnTo>
                      <a:pt x="10568" y="391"/>
                    </a:lnTo>
                    <a:lnTo>
                      <a:pt x="10514" y="344"/>
                    </a:lnTo>
                    <a:lnTo>
                      <a:pt x="10457" y="299"/>
                    </a:lnTo>
                    <a:lnTo>
                      <a:pt x="10397" y="257"/>
                    </a:lnTo>
                    <a:lnTo>
                      <a:pt x="10337" y="218"/>
                    </a:lnTo>
                    <a:lnTo>
                      <a:pt x="10274" y="182"/>
                    </a:lnTo>
                    <a:lnTo>
                      <a:pt x="10208" y="149"/>
                    </a:lnTo>
                    <a:lnTo>
                      <a:pt x="10142" y="118"/>
                    </a:lnTo>
                    <a:lnTo>
                      <a:pt x="10073" y="91"/>
                    </a:lnTo>
                    <a:lnTo>
                      <a:pt x="10003" y="67"/>
                    </a:lnTo>
                    <a:lnTo>
                      <a:pt x="9932" y="47"/>
                    </a:lnTo>
                    <a:lnTo>
                      <a:pt x="9858" y="30"/>
                    </a:lnTo>
                    <a:lnTo>
                      <a:pt x="9784" y="17"/>
                    </a:lnTo>
                    <a:lnTo>
                      <a:pt x="9708" y="8"/>
                    </a:lnTo>
                    <a:lnTo>
                      <a:pt x="9632" y="2"/>
                    </a:lnTo>
                    <a:lnTo>
                      <a:pt x="95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" name="Freeform 111"/>
              <p:cNvSpPr>
                <a:spLocks/>
              </p:cNvSpPr>
              <p:nvPr/>
            </p:nvSpPr>
            <p:spPr bwMode="auto">
              <a:xfrm>
                <a:off x="10050463" y="2122488"/>
                <a:ext cx="87312" cy="20638"/>
              </a:xfrm>
              <a:custGeom>
                <a:avLst/>
                <a:gdLst>
                  <a:gd name="T0" fmla="*/ 2010 w 2011"/>
                  <a:gd name="T1" fmla="*/ 276 h 502"/>
                  <a:gd name="T2" fmla="*/ 2003 w 2011"/>
                  <a:gd name="T3" fmla="*/ 314 h 502"/>
                  <a:gd name="T4" fmla="*/ 1991 w 2011"/>
                  <a:gd name="T5" fmla="*/ 349 h 502"/>
                  <a:gd name="T6" fmla="*/ 1975 w 2011"/>
                  <a:gd name="T7" fmla="*/ 382 h 502"/>
                  <a:gd name="T8" fmla="*/ 1954 w 2011"/>
                  <a:gd name="T9" fmla="*/ 411 h 502"/>
                  <a:gd name="T10" fmla="*/ 1929 w 2011"/>
                  <a:gd name="T11" fmla="*/ 437 h 502"/>
                  <a:gd name="T12" fmla="*/ 1900 w 2011"/>
                  <a:gd name="T13" fmla="*/ 459 h 502"/>
                  <a:gd name="T14" fmla="*/ 1868 w 2011"/>
                  <a:gd name="T15" fmla="*/ 477 h 502"/>
                  <a:gd name="T16" fmla="*/ 1834 w 2011"/>
                  <a:gd name="T17" fmla="*/ 491 h 502"/>
                  <a:gd name="T18" fmla="*/ 1798 w 2011"/>
                  <a:gd name="T19" fmla="*/ 499 h 502"/>
                  <a:gd name="T20" fmla="*/ 1760 w 2011"/>
                  <a:gd name="T21" fmla="*/ 502 h 502"/>
                  <a:gd name="T22" fmla="*/ 225 w 2011"/>
                  <a:gd name="T23" fmla="*/ 501 h 502"/>
                  <a:gd name="T24" fmla="*/ 188 w 2011"/>
                  <a:gd name="T25" fmla="*/ 494 h 502"/>
                  <a:gd name="T26" fmla="*/ 153 w 2011"/>
                  <a:gd name="T27" fmla="*/ 482 h 502"/>
                  <a:gd name="T28" fmla="*/ 120 w 2011"/>
                  <a:gd name="T29" fmla="*/ 466 h 502"/>
                  <a:gd name="T30" fmla="*/ 91 w 2011"/>
                  <a:gd name="T31" fmla="*/ 445 h 502"/>
                  <a:gd name="T32" fmla="*/ 65 w 2011"/>
                  <a:gd name="T33" fmla="*/ 420 h 502"/>
                  <a:gd name="T34" fmla="*/ 43 w 2011"/>
                  <a:gd name="T35" fmla="*/ 392 h 502"/>
                  <a:gd name="T36" fmla="*/ 25 w 2011"/>
                  <a:gd name="T37" fmla="*/ 360 h 502"/>
                  <a:gd name="T38" fmla="*/ 11 w 2011"/>
                  <a:gd name="T39" fmla="*/ 326 h 502"/>
                  <a:gd name="T40" fmla="*/ 3 w 2011"/>
                  <a:gd name="T41" fmla="*/ 289 h 502"/>
                  <a:gd name="T42" fmla="*/ 0 w 2011"/>
                  <a:gd name="T43" fmla="*/ 251 h 502"/>
                  <a:gd name="T44" fmla="*/ 3 w 2011"/>
                  <a:gd name="T45" fmla="*/ 213 h 502"/>
                  <a:gd name="T46" fmla="*/ 11 w 2011"/>
                  <a:gd name="T47" fmla="*/ 177 h 502"/>
                  <a:gd name="T48" fmla="*/ 25 w 2011"/>
                  <a:gd name="T49" fmla="*/ 143 h 502"/>
                  <a:gd name="T50" fmla="*/ 43 w 2011"/>
                  <a:gd name="T51" fmla="*/ 111 h 502"/>
                  <a:gd name="T52" fmla="*/ 65 w 2011"/>
                  <a:gd name="T53" fmla="*/ 83 h 502"/>
                  <a:gd name="T54" fmla="*/ 91 w 2011"/>
                  <a:gd name="T55" fmla="*/ 58 h 502"/>
                  <a:gd name="T56" fmla="*/ 120 w 2011"/>
                  <a:gd name="T57" fmla="*/ 37 h 502"/>
                  <a:gd name="T58" fmla="*/ 153 w 2011"/>
                  <a:gd name="T59" fmla="*/ 21 h 502"/>
                  <a:gd name="T60" fmla="*/ 188 w 2011"/>
                  <a:gd name="T61" fmla="*/ 8 h 502"/>
                  <a:gd name="T62" fmla="*/ 225 w 2011"/>
                  <a:gd name="T63" fmla="*/ 1 h 502"/>
                  <a:gd name="T64" fmla="*/ 1760 w 2011"/>
                  <a:gd name="T65" fmla="*/ 0 h 502"/>
                  <a:gd name="T66" fmla="*/ 1798 w 2011"/>
                  <a:gd name="T67" fmla="*/ 3 h 502"/>
                  <a:gd name="T68" fmla="*/ 1834 w 2011"/>
                  <a:gd name="T69" fmla="*/ 11 h 502"/>
                  <a:gd name="T70" fmla="*/ 1868 w 2011"/>
                  <a:gd name="T71" fmla="*/ 26 h 502"/>
                  <a:gd name="T72" fmla="*/ 1900 w 2011"/>
                  <a:gd name="T73" fmla="*/ 44 h 502"/>
                  <a:gd name="T74" fmla="*/ 1929 w 2011"/>
                  <a:gd name="T75" fmla="*/ 66 h 502"/>
                  <a:gd name="T76" fmla="*/ 1954 w 2011"/>
                  <a:gd name="T77" fmla="*/ 92 h 502"/>
                  <a:gd name="T78" fmla="*/ 1975 w 2011"/>
                  <a:gd name="T79" fmla="*/ 121 h 502"/>
                  <a:gd name="T80" fmla="*/ 1991 w 2011"/>
                  <a:gd name="T81" fmla="*/ 154 h 502"/>
                  <a:gd name="T82" fmla="*/ 2003 w 2011"/>
                  <a:gd name="T83" fmla="*/ 189 h 502"/>
                  <a:gd name="T84" fmla="*/ 2010 w 2011"/>
                  <a:gd name="T85" fmla="*/ 225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11" h="502">
                    <a:moveTo>
                      <a:pt x="2011" y="251"/>
                    </a:moveTo>
                    <a:lnTo>
                      <a:pt x="2011" y="264"/>
                    </a:lnTo>
                    <a:lnTo>
                      <a:pt x="2010" y="276"/>
                    </a:lnTo>
                    <a:lnTo>
                      <a:pt x="2008" y="289"/>
                    </a:lnTo>
                    <a:lnTo>
                      <a:pt x="2006" y="302"/>
                    </a:lnTo>
                    <a:lnTo>
                      <a:pt x="2003" y="314"/>
                    </a:lnTo>
                    <a:lnTo>
                      <a:pt x="2000" y="326"/>
                    </a:lnTo>
                    <a:lnTo>
                      <a:pt x="1996" y="338"/>
                    </a:lnTo>
                    <a:lnTo>
                      <a:pt x="1991" y="349"/>
                    </a:lnTo>
                    <a:lnTo>
                      <a:pt x="1986" y="360"/>
                    </a:lnTo>
                    <a:lnTo>
                      <a:pt x="1981" y="371"/>
                    </a:lnTo>
                    <a:lnTo>
                      <a:pt x="1975" y="382"/>
                    </a:lnTo>
                    <a:lnTo>
                      <a:pt x="1968" y="392"/>
                    </a:lnTo>
                    <a:lnTo>
                      <a:pt x="1961" y="402"/>
                    </a:lnTo>
                    <a:lnTo>
                      <a:pt x="1954" y="411"/>
                    </a:lnTo>
                    <a:lnTo>
                      <a:pt x="1946" y="420"/>
                    </a:lnTo>
                    <a:lnTo>
                      <a:pt x="1938" y="429"/>
                    </a:lnTo>
                    <a:lnTo>
                      <a:pt x="1929" y="437"/>
                    </a:lnTo>
                    <a:lnTo>
                      <a:pt x="1920" y="445"/>
                    </a:lnTo>
                    <a:lnTo>
                      <a:pt x="1910" y="452"/>
                    </a:lnTo>
                    <a:lnTo>
                      <a:pt x="1900" y="459"/>
                    </a:lnTo>
                    <a:lnTo>
                      <a:pt x="1890" y="466"/>
                    </a:lnTo>
                    <a:lnTo>
                      <a:pt x="1879" y="472"/>
                    </a:lnTo>
                    <a:lnTo>
                      <a:pt x="1868" y="477"/>
                    </a:lnTo>
                    <a:lnTo>
                      <a:pt x="1857" y="482"/>
                    </a:lnTo>
                    <a:lnTo>
                      <a:pt x="1846" y="487"/>
                    </a:lnTo>
                    <a:lnTo>
                      <a:pt x="1834" y="491"/>
                    </a:lnTo>
                    <a:lnTo>
                      <a:pt x="1822" y="494"/>
                    </a:lnTo>
                    <a:lnTo>
                      <a:pt x="1810" y="497"/>
                    </a:lnTo>
                    <a:lnTo>
                      <a:pt x="1798" y="499"/>
                    </a:lnTo>
                    <a:lnTo>
                      <a:pt x="1785" y="501"/>
                    </a:lnTo>
                    <a:lnTo>
                      <a:pt x="1773" y="502"/>
                    </a:lnTo>
                    <a:lnTo>
                      <a:pt x="1760" y="502"/>
                    </a:lnTo>
                    <a:lnTo>
                      <a:pt x="251" y="502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499"/>
                    </a:lnTo>
                    <a:lnTo>
                      <a:pt x="200" y="497"/>
                    </a:lnTo>
                    <a:lnTo>
                      <a:pt x="188" y="494"/>
                    </a:lnTo>
                    <a:lnTo>
                      <a:pt x="176" y="491"/>
                    </a:lnTo>
                    <a:lnTo>
                      <a:pt x="165" y="487"/>
                    </a:lnTo>
                    <a:lnTo>
                      <a:pt x="153" y="482"/>
                    </a:lnTo>
                    <a:lnTo>
                      <a:pt x="142" y="477"/>
                    </a:lnTo>
                    <a:lnTo>
                      <a:pt x="132" y="472"/>
                    </a:lnTo>
                    <a:lnTo>
                      <a:pt x="120" y="466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5"/>
                    </a:lnTo>
                    <a:lnTo>
                      <a:pt x="82" y="437"/>
                    </a:lnTo>
                    <a:lnTo>
                      <a:pt x="73" y="429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2"/>
                    </a:lnTo>
                    <a:lnTo>
                      <a:pt x="43" y="392"/>
                    </a:lnTo>
                    <a:lnTo>
                      <a:pt x="36" y="382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8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89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5"/>
                    </a:lnTo>
                    <a:lnTo>
                      <a:pt x="3" y="213"/>
                    </a:lnTo>
                    <a:lnTo>
                      <a:pt x="5" y="201"/>
                    </a:lnTo>
                    <a:lnTo>
                      <a:pt x="8" y="189"/>
                    </a:lnTo>
                    <a:lnTo>
                      <a:pt x="11" y="177"/>
                    </a:lnTo>
                    <a:lnTo>
                      <a:pt x="15" y="165"/>
                    </a:lnTo>
                    <a:lnTo>
                      <a:pt x="20" y="154"/>
                    </a:lnTo>
                    <a:lnTo>
                      <a:pt x="25" y="143"/>
                    </a:lnTo>
                    <a:lnTo>
                      <a:pt x="30" y="132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3"/>
                    </a:lnTo>
                    <a:lnTo>
                      <a:pt x="73" y="74"/>
                    </a:lnTo>
                    <a:lnTo>
                      <a:pt x="82" y="66"/>
                    </a:lnTo>
                    <a:lnTo>
                      <a:pt x="91" y="58"/>
                    </a:lnTo>
                    <a:lnTo>
                      <a:pt x="100" y="51"/>
                    </a:lnTo>
                    <a:lnTo>
                      <a:pt x="110" y="44"/>
                    </a:lnTo>
                    <a:lnTo>
                      <a:pt x="120" y="37"/>
                    </a:lnTo>
                    <a:lnTo>
                      <a:pt x="132" y="31"/>
                    </a:lnTo>
                    <a:lnTo>
                      <a:pt x="142" y="26"/>
                    </a:lnTo>
                    <a:lnTo>
                      <a:pt x="153" y="21"/>
                    </a:lnTo>
                    <a:lnTo>
                      <a:pt x="165" y="15"/>
                    </a:lnTo>
                    <a:lnTo>
                      <a:pt x="176" y="11"/>
                    </a:lnTo>
                    <a:lnTo>
                      <a:pt x="188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5" y="1"/>
                    </a:lnTo>
                    <a:lnTo>
                      <a:pt x="238" y="0"/>
                    </a:lnTo>
                    <a:lnTo>
                      <a:pt x="251" y="0"/>
                    </a:lnTo>
                    <a:lnTo>
                      <a:pt x="1760" y="0"/>
                    </a:lnTo>
                    <a:lnTo>
                      <a:pt x="1773" y="0"/>
                    </a:lnTo>
                    <a:lnTo>
                      <a:pt x="1785" y="1"/>
                    </a:lnTo>
                    <a:lnTo>
                      <a:pt x="1798" y="3"/>
                    </a:lnTo>
                    <a:lnTo>
                      <a:pt x="1810" y="5"/>
                    </a:lnTo>
                    <a:lnTo>
                      <a:pt x="1822" y="8"/>
                    </a:lnTo>
                    <a:lnTo>
                      <a:pt x="1834" y="11"/>
                    </a:lnTo>
                    <a:lnTo>
                      <a:pt x="1846" y="15"/>
                    </a:lnTo>
                    <a:lnTo>
                      <a:pt x="1857" y="21"/>
                    </a:lnTo>
                    <a:lnTo>
                      <a:pt x="1868" y="26"/>
                    </a:lnTo>
                    <a:lnTo>
                      <a:pt x="1879" y="31"/>
                    </a:lnTo>
                    <a:lnTo>
                      <a:pt x="1890" y="37"/>
                    </a:lnTo>
                    <a:lnTo>
                      <a:pt x="1900" y="44"/>
                    </a:lnTo>
                    <a:lnTo>
                      <a:pt x="1910" y="51"/>
                    </a:lnTo>
                    <a:lnTo>
                      <a:pt x="1920" y="58"/>
                    </a:lnTo>
                    <a:lnTo>
                      <a:pt x="1929" y="66"/>
                    </a:lnTo>
                    <a:lnTo>
                      <a:pt x="1938" y="74"/>
                    </a:lnTo>
                    <a:lnTo>
                      <a:pt x="1946" y="83"/>
                    </a:lnTo>
                    <a:lnTo>
                      <a:pt x="1954" y="92"/>
                    </a:lnTo>
                    <a:lnTo>
                      <a:pt x="1961" y="101"/>
                    </a:lnTo>
                    <a:lnTo>
                      <a:pt x="1968" y="111"/>
                    </a:lnTo>
                    <a:lnTo>
                      <a:pt x="1975" y="121"/>
                    </a:lnTo>
                    <a:lnTo>
                      <a:pt x="1981" y="132"/>
                    </a:lnTo>
                    <a:lnTo>
                      <a:pt x="1986" y="143"/>
                    </a:lnTo>
                    <a:lnTo>
                      <a:pt x="1991" y="154"/>
                    </a:lnTo>
                    <a:lnTo>
                      <a:pt x="1996" y="165"/>
                    </a:lnTo>
                    <a:lnTo>
                      <a:pt x="2000" y="177"/>
                    </a:lnTo>
                    <a:lnTo>
                      <a:pt x="2003" y="189"/>
                    </a:lnTo>
                    <a:lnTo>
                      <a:pt x="2006" y="201"/>
                    </a:lnTo>
                    <a:lnTo>
                      <a:pt x="2008" y="213"/>
                    </a:lnTo>
                    <a:lnTo>
                      <a:pt x="2010" y="225"/>
                    </a:lnTo>
                    <a:lnTo>
                      <a:pt x="2011" y="238"/>
                    </a:lnTo>
                    <a:lnTo>
                      <a:pt x="2011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" name="Freeform 112"/>
              <p:cNvSpPr>
                <a:spLocks/>
              </p:cNvSpPr>
              <p:nvPr/>
            </p:nvSpPr>
            <p:spPr bwMode="auto">
              <a:xfrm>
                <a:off x="10072688" y="2660650"/>
                <a:ext cx="42862" cy="20638"/>
              </a:xfrm>
              <a:custGeom>
                <a:avLst/>
                <a:gdLst>
                  <a:gd name="T0" fmla="*/ 1004 w 1005"/>
                  <a:gd name="T1" fmla="*/ 277 h 503"/>
                  <a:gd name="T2" fmla="*/ 997 w 1005"/>
                  <a:gd name="T3" fmla="*/ 314 h 503"/>
                  <a:gd name="T4" fmla="*/ 985 w 1005"/>
                  <a:gd name="T5" fmla="*/ 349 h 503"/>
                  <a:gd name="T6" fmla="*/ 969 w 1005"/>
                  <a:gd name="T7" fmla="*/ 381 h 503"/>
                  <a:gd name="T8" fmla="*/ 948 w 1005"/>
                  <a:gd name="T9" fmla="*/ 411 h 503"/>
                  <a:gd name="T10" fmla="*/ 923 w 1005"/>
                  <a:gd name="T11" fmla="*/ 437 h 503"/>
                  <a:gd name="T12" fmla="*/ 894 w 1005"/>
                  <a:gd name="T13" fmla="*/ 459 h 503"/>
                  <a:gd name="T14" fmla="*/ 863 w 1005"/>
                  <a:gd name="T15" fmla="*/ 477 h 503"/>
                  <a:gd name="T16" fmla="*/ 828 w 1005"/>
                  <a:gd name="T17" fmla="*/ 491 h 503"/>
                  <a:gd name="T18" fmla="*/ 792 w 1005"/>
                  <a:gd name="T19" fmla="*/ 500 h 503"/>
                  <a:gd name="T20" fmla="*/ 754 w 1005"/>
                  <a:gd name="T21" fmla="*/ 503 h 503"/>
                  <a:gd name="T22" fmla="*/ 225 w 1005"/>
                  <a:gd name="T23" fmla="*/ 501 h 503"/>
                  <a:gd name="T24" fmla="*/ 188 w 1005"/>
                  <a:gd name="T25" fmla="*/ 495 h 503"/>
                  <a:gd name="T26" fmla="*/ 153 w 1005"/>
                  <a:gd name="T27" fmla="*/ 482 h 503"/>
                  <a:gd name="T28" fmla="*/ 120 w 1005"/>
                  <a:gd name="T29" fmla="*/ 465 h 503"/>
                  <a:gd name="T30" fmla="*/ 91 w 1005"/>
                  <a:gd name="T31" fmla="*/ 444 h 503"/>
                  <a:gd name="T32" fmla="*/ 65 w 1005"/>
                  <a:gd name="T33" fmla="*/ 420 h 503"/>
                  <a:gd name="T34" fmla="*/ 43 w 1005"/>
                  <a:gd name="T35" fmla="*/ 391 h 503"/>
                  <a:gd name="T36" fmla="*/ 25 w 1005"/>
                  <a:gd name="T37" fmla="*/ 360 h 503"/>
                  <a:gd name="T38" fmla="*/ 11 w 1005"/>
                  <a:gd name="T39" fmla="*/ 326 h 503"/>
                  <a:gd name="T40" fmla="*/ 3 w 1005"/>
                  <a:gd name="T41" fmla="*/ 290 h 503"/>
                  <a:gd name="T42" fmla="*/ 0 w 1005"/>
                  <a:gd name="T43" fmla="*/ 252 h 503"/>
                  <a:gd name="T44" fmla="*/ 3 w 1005"/>
                  <a:gd name="T45" fmla="*/ 214 h 503"/>
                  <a:gd name="T46" fmla="*/ 11 w 1005"/>
                  <a:gd name="T47" fmla="*/ 176 h 503"/>
                  <a:gd name="T48" fmla="*/ 25 w 1005"/>
                  <a:gd name="T49" fmla="*/ 142 h 503"/>
                  <a:gd name="T50" fmla="*/ 43 w 1005"/>
                  <a:gd name="T51" fmla="*/ 111 h 503"/>
                  <a:gd name="T52" fmla="*/ 65 w 1005"/>
                  <a:gd name="T53" fmla="*/ 82 h 503"/>
                  <a:gd name="T54" fmla="*/ 91 w 1005"/>
                  <a:gd name="T55" fmla="*/ 58 h 503"/>
                  <a:gd name="T56" fmla="*/ 120 w 1005"/>
                  <a:gd name="T57" fmla="*/ 37 h 503"/>
                  <a:gd name="T58" fmla="*/ 153 w 1005"/>
                  <a:gd name="T59" fmla="*/ 20 h 503"/>
                  <a:gd name="T60" fmla="*/ 188 w 1005"/>
                  <a:gd name="T61" fmla="*/ 8 h 503"/>
                  <a:gd name="T62" fmla="*/ 225 w 1005"/>
                  <a:gd name="T63" fmla="*/ 2 h 503"/>
                  <a:gd name="T64" fmla="*/ 754 w 1005"/>
                  <a:gd name="T65" fmla="*/ 0 h 503"/>
                  <a:gd name="T66" fmla="*/ 792 w 1005"/>
                  <a:gd name="T67" fmla="*/ 3 h 503"/>
                  <a:gd name="T68" fmla="*/ 828 w 1005"/>
                  <a:gd name="T69" fmla="*/ 12 h 503"/>
                  <a:gd name="T70" fmla="*/ 863 w 1005"/>
                  <a:gd name="T71" fmla="*/ 25 h 503"/>
                  <a:gd name="T72" fmla="*/ 894 w 1005"/>
                  <a:gd name="T73" fmla="*/ 43 h 503"/>
                  <a:gd name="T74" fmla="*/ 923 w 1005"/>
                  <a:gd name="T75" fmla="*/ 65 h 503"/>
                  <a:gd name="T76" fmla="*/ 948 w 1005"/>
                  <a:gd name="T77" fmla="*/ 92 h 503"/>
                  <a:gd name="T78" fmla="*/ 969 w 1005"/>
                  <a:gd name="T79" fmla="*/ 121 h 503"/>
                  <a:gd name="T80" fmla="*/ 985 w 1005"/>
                  <a:gd name="T81" fmla="*/ 153 h 503"/>
                  <a:gd name="T82" fmla="*/ 997 w 1005"/>
                  <a:gd name="T83" fmla="*/ 188 h 503"/>
                  <a:gd name="T84" fmla="*/ 1004 w 1005"/>
                  <a:gd name="T85" fmla="*/ 226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5" h="503">
                    <a:moveTo>
                      <a:pt x="1005" y="252"/>
                    </a:moveTo>
                    <a:lnTo>
                      <a:pt x="1005" y="264"/>
                    </a:lnTo>
                    <a:lnTo>
                      <a:pt x="1004" y="277"/>
                    </a:lnTo>
                    <a:lnTo>
                      <a:pt x="1002" y="290"/>
                    </a:lnTo>
                    <a:lnTo>
                      <a:pt x="1000" y="302"/>
                    </a:lnTo>
                    <a:lnTo>
                      <a:pt x="997" y="314"/>
                    </a:lnTo>
                    <a:lnTo>
                      <a:pt x="994" y="326"/>
                    </a:lnTo>
                    <a:lnTo>
                      <a:pt x="990" y="337"/>
                    </a:lnTo>
                    <a:lnTo>
                      <a:pt x="985" y="349"/>
                    </a:lnTo>
                    <a:lnTo>
                      <a:pt x="980" y="360"/>
                    </a:lnTo>
                    <a:lnTo>
                      <a:pt x="975" y="371"/>
                    </a:lnTo>
                    <a:lnTo>
                      <a:pt x="969" y="381"/>
                    </a:lnTo>
                    <a:lnTo>
                      <a:pt x="962" y="391"/>
                    </a:lnTo>
                    <a:lnTo>
                      <a:pt x="955" y="401"/>
                    </a:lnTo>
                    <a:lnTo>
                      <a:pt x="948" y="411"/>
                    </a:lnTo>
                    <a:lnTo>
                      <a:pt x="940" y="420"/>
                    </a:lnTo>
                    <a:lnTo>
                      <a:pt x="932" y="428"/>
                    </a:lnTo>
                    <a:lnTo>
                      <a:pt x="923" y="437"/>
                    </a:lnTo>
                    <a:lnTo>
                      <a:pt x="914" y="444"/>
                    </a:lnTo>
                    <a:lnTo>
                      <a:pt x="904" y="452"/>
                    </a:lnTo>
                    <a:lnTo>
                      <a:pt x="894" y="459"/>
                    </a:lnTo>
                    <a:lnTo>
                      <a:pt x="884" y="465"/>
                    </a:lnTo>
                    <a:lnTo>
                      <a:pt x="874" y="471"/>
                    </a:lnTo>
                    <a:lnTo>
                      <a:pt x="863" y="477"/>
                    </a:lnTo>
                    <a:lnTo>
                      <a:pt x="851" y="482"/>
                    </a:lnTo>
                    <a:lnTo>
                      <a:pt x="840" y="486"/>
                    </a:lnTo>
                    <a:lnTo>
                      <a:pt x="828" y="491"/>
                    </a:lnTo>
                    <a:lnTo>
                      <a:pt x="816" y="495"/>
                    </a:lnTo>
                    <a:lnTo>
                      <a:pt x="804" y="497"/>
                    </a:lnTo>
                    <a:lnTo>
                      <a:pt x="792" y="500"/>
                    </a:lnTo>
                    <a:lnTo>
                      <a:pt x="779" y="501"/>
                    </a:lnTo>
                    <a:lnTo>
                      <a:pt x="767" y="502"/>
                    </a:lnTo>
                    <a:lnTo>
                      <a:pt x="754" y="503"/>
                    </a:lnTo>
                    <a:lnTo>
                      <a:pt x="251" y="503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500"/>
                    </a:lnTo>
                    <a:lnTo>
                      <a:pt x="200" y="497"/>
                    </a:lnTo>
                    <a:lnTo>
                      <a:pt x="188" y="495"/>
                    </a:lnTo>
                    <a:lnTo>
                      <a:pt x="176" y="491"/>
                    </a:lnTo>
                    <a:lnTo>
                      <a:pt x="165" y="486"/>
                    </a:lnTo>
                    <a:lnTo>
                      <a:pt x="153" y="482"/>
                    </a:lnTo>
                    <a:lnTo>
                      <a:pt x="141" y="477"/>
                    </a:lnTo>
                    <a:lnTo>
                      <a:pt x="131" y="471"/>
                    </a:lnTo>
                    <a:lnTo>
                      <a:pt x="120" y="465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4"/>
                    </a:lnTo>
                    <a:lnTo>
                      <a:pt x="82" y="437"/>
                    </a:lnTo>
                    <a:lnTo>
                      <a:pt x="73" y="428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1"/>
                    </a:lnTo>
                    <a:lnTo>
                      <a:pt x="43" y="391"/>
                    </a:lnTo>
                    <a:lnTo>
                      <a:pt x="36" y="381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7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7"/>
                    </a:lnTo>
                    <a:lnTo>
                      <a:pt x="0" y="264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1" y="226"/>
                    </a:lnTo>
                    <a:lnTo>
                      <a:pt x="3" y="214"/>
                    </a:lnTo>
                    <a:lnTo>
                      <a:pt x="5" y="200"/>
                    </a:lnTo>
                    <a:lnTo>
                      <a:pt x="8" y="188"/>
                    </a:lnTo>
                    <a:lnTo>
                      <a:pt x="11" y="176"/>
                    </a:lnTo>
                    <a:lnTo>
                      <a:pt x="15" y="165"/>
                    </a:lnTo>
                    <a:lnTo>
                      <a:pt x="20" y="153"/>
                    </a:lnTo>
                    <a:lnTo>
                      <a:pt x="25" y="142"/>
                    </a:lnTo>
                    <a:lnTo>
                      <a:pt x="30" y="131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2"/>
                    </a:lnTo>
                    <a:lnTo>
                      <a:pt x="73" y="74"/>
                    </a:lnTo>
                    <a:lnTo>
                      <a:pt x="82" y="65"/>
                    </a:lnTo>
                    <a:lnTo>
                      <a:pt x="91" y="58"/>
                    </a:lnTo>
                    <a:lnTo>
                      <a:pt x="100" y="50"/>
                    </a:lnTo>
                    <a:lnTo>
                      <a:pt x="110" y="43"/>
                    </a:lnTo>
                    <a:lnTo>
                      <a:pt x="120" y="37"/>
                    </a:lnTo>
                    <a:lnTo>
                      <a:pt x="131" y="31"/>
                    </a:lnTo>
                    <a:lnTo>
                      <a:pt x="141" y="25"/>
                    </a:lnTo>
                    <a:lnTo>
                      <a:pt x="153" y="20"/>
                    </a:lnTo>
                    <a:lnTo>
                      <a:pt x="165" y="16"/>
                    </a:lnTo>
                    <a:lnTo>
                      <a:pt x="176" y="12"/>
                    </a:lnTo>
                    <a:lnTo>
                      <a:pt x="188" y="8"/>
                    </a:lnTo>
                    <a:lnTo>
                      <a:pt x="200" y="6"/>
                    </a:lnTo>
                    <a:lnTo>
                      <a:pt x="213" y="3"/>
                    </a:lnTo>
                    <a:lnTo>
                      <a:pt x="225" y="2"/>
                    </a:lnTo>
                    <a:lnTo>
                      <a:pt x="238" y="1"/>
                    </a:lnTo>
                    <a:lnTo>
                      <a:pt x="251" y="0"/>
                    </a:lnTo>
                    <a:lnTo>
                      <a:pt x="754" y="0"/>
                    </a:lnTo>
                    <a:lnTo>
                      <a:pt x="767" y="1"/>
                    </a:lnTo>
                    <a:lnTo>
                      <a:pt x="779" y="2"/>
                    </a:lnTo>
                    <a:lnTo>
                      <a:pt x="792" y="3"/>
                    </a:lnTo>
                    <a:lnTo>
                      <a:pt x="804" y="6"/>
                    </a:lnTo>
                    <a:lnTo>
                      <a:pt x="816" y="8"/>
                    </a:lnTo>
                    <a:lnTo>
                      <a:pt x="828" y="12"/>
                    </a:lnTo>
                    <a:lnTo>
                      <a:pt x="840" y="16"/>
                    </a:lnTo>
                    <a:lnTo>
                      <a:pt x="851" y="20"/>
                    </a:lnTo>
                    <a:lnTo>
                      <a:pt x="863" y="25"/>
                    </a:lnTo>
                    <a:lnTo>
                      <a:pt x="874" y="31"/>
                    </a:lnTo>
                    <a:lnTo>
                      <a:pt x="884" y="37"/>
                    </a:lnTo>
                    <a:lnTo>
                      <a:pt x="894" y="43"/>
                    </a:lnTo>
                    <a:lnTo>
                      <a:pt x="904" y="50"/>
                    </a:lnTo>
                    <a:lnTo>
                      <a:pt x="914" y="58"/>
                    </a:lnTo>
                    <a:lnTo>
                      <a:pt x="923" y="65"/>
                    </a:lnTo>
                    <a:lnTo>
                      <a:pt x="932" y="74"/>
                    </a:lnTo>
                    <a:lnTo>
                      <a:pt x="940" y="82"/>
                    </a:lnTo>
                    <a:lnTo>
                      <a:pt x="948" y="92"/>
                    </a:lnTo>
                    <a:lnTo>
                      <a:pt x="955" y="101"/>
                    </a:lnTo>
                    <a:lnTo>
                      <a:pt x="962" y="111"/>
                    </a:lnTo>
                    <a:lnTo>
                      <a:pt x="969" y="121"/>
                    </a:lnTo>
                    <a:lnTo>
                      <a:pt x="975" y="131"/>
                    </a:lnTo>
                    <a:lnTo>
                      <a:pt x="980" y="142"/>
                    </a:lnTo>
                    <a:lnTo>
                      <a:pt x="985" y="153"/>
                    </a:lnTo>
                    <a:lnTo>
                      <a:pt x="990" y="165"/>
                    </a:lnTo>
                    <a:lnTo>
                      <a:pt x="994" y="176"/>
                    </a:lnTo>
                    <a:lnTo>
                      <a:pt x="997" y="188"/>
                    </a:lnTo>
                    <a:lnTo>
                      <a:pt x="1000" y="200"/>
                    </a:lnTo>
                    <a:lnTo>
                      <a:pt x="1002" y="214"/>
                    </a:lnTo>
                    <a:lnTo>
                      <a:pt x="1004" y="226"/>
                    </a:lnTo>
                    <a:lnTo>
                      <a:pt x="1005" y="239"/>
                    </a:lnTo>
                    <a:lnTo>
                      <a:pt x="1005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1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1944"/>
            <a:ext cx="12192000" cy="4063999"/>
          </a:xfrm>
          <a:prstGeom prst="rect">
            <a:avLst/>
          </a:prstGeom>
          <a:solidFill>
            <a:schemeClr val="accent3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2511420" y="654342"/>
            <a:ext cx="716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eris Thin" panose="00000300000000000000"/>
              </a:rPr>
              <a:t>Agenda</a:t>
            </a:r>
            <a:endParaRPr lang="id-ID" sz="5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3391" y="1820778"/>
            <a:ext cx="88252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The Problem With Financial Inclusion in Pakistan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Our Proposed Solution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Our Product &amp; How It Works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Product Wireframes &amp; Screenshots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Value Proposition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Makeup of Market Opportunity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Market Validation &amp; Research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Revenue &amp; Business Model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Competitive Analysis 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Risks, Threats 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Timeline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Team, What We Need</a:t>
            </a: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Neris Thin" panose="00000300000000000000"/>
              </a:rPr>
              <a:t>Appendices </a:t>
            </a:r>
            <a:endParaRPr lang="id-ID" sz="2000" b="1" dirty="0">
              <a:solidFill>
                <a:schemeClr val="bg1"/>
              </a:solidFill>
              <a:latin typeface="Neris Thin" panose="000003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788810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Appendix 1: Regulatory Aspects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1605" y="1470114"/>
            <a:ext cx="2273300" cy="2356592"/>
            <a:chOff x="9517187" y="2047964"/>
            <a:chExt cx="2273300" cy="2356592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9809375" y="2221586"/>
              <a:ext cx="1521933" cy="15219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eris Thin" panose="0000030000000000000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635753" y="2047964"/>
              <a:ext cx="1868076" cy="1868076"/>
              <a:chOff x="6546413" y="2257147"/>
              <a:chExt cx="1868076" cy="1868076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8223286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4"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4"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4">
                  <a:alpha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9517187" y="4035224"/>
              <a:ext cx="227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0275009" y="2704818"/>
              <a:ext cx="594852" cy="556564"/>
              <a:chOff x="6964363" y="2108200"/>
              <a:chExt cx="690562" cy="646113"/>
            </a:xfrm>
            <a:solidFill>
              <a:schemeClr val="bg1"/>
            </a:solidFill>
          </p:grpSpPr>
          <p:sp>
            <p:nvSpPr>
              <p:cNvPr id="77" name="Freeform 91"/>
              <p:cNvSpPr>
                <a:spLocks noEditPoints="1"/>
              </p:cNvSpPr>
              <p:nvPr/>
            </p:nvSpPr>
            <p:spPr bwMode="auto">
              <a:xfrm>
                <a:off x="7050088" y="2193925"/>
                <a:ext cx="519112" cy="344488"/>
              </a:xfrm>
              <a:custGeom>
                <a:avLst/>
                <a:gdLst>
                  <a:gd name="T0" fmla="*/ 503 w 12071"/>
                  <a:gd name="T1" fmla="*/ 502 h 8033"/>
                  <a:gd name="T2" fmla="*/ 11568 w 12071"/>
                  <a:gd name="T3" fmla="*/ 0 h 8033"/>
                  <a:gd name="T4" fmla="*/ 452 w 12071"/>
                  <a:gd name="T5" fmla="*/ 5 h 8033"/>
                  <a:gd name="T6" fmla="*/ 377 w 12071"/>
                  <a:gd name="T7" fmla="*/ 18 h 8033"/>
                  <a:gd name="T8" fmla="*/ 307 w 12071"/>
                  <a:gd name="T9" fmla="*/ 41 h 8033"/>
                  <a:gd name="T10" fmla="*/ 242 w 12071"/>
                  <a:gd name="T11" fmla="*/ 74 h 8033"/>
                  <a:gd name="T12" fmla="*/ 183 w 12071"/>
                  <a:gd name="T13" fmla="*/ 116 h 8033"/>
                  <a:gd name="T14" fmla="*/ 131 w 12071"/>
                  <a:gd name="T15" fmla="*/ 166 h 8033"/>
                  <a:gd name="T16" fmla="*/ 85 w 12071"/>
                  <a:gd name="T17" fmla="*/ 222 h 8033"/>
                  <a:gd name="T18" fmla="*/ 49 w 12071"/>
                  <a:gd name="T19" fmla="*/ 284 h 8033"/>
                  <a:gd name="T20" fmla="*/ 22 w 12071"/>
                  <a:gd name="T21" fmla="*/ 353 h 8033"/>
                  <a:gd name="T22" fmla="*/ 6 w 12071"/>
                  <a:gd name="T23" fmla="*/ 426 h 8033"/>
                  <a:gd name="T24" fmla="*/ 0 w 12071"/>
                  <a:gd name="T25" fmla="*/ 502 h 8033"/>
                  <a:gd name="T26" fmla="*/ 3 w 12071"/>
                  <a:gd name="T27" fmla="*/ 7582 h 8033"/>
                  <a:gd name="T28" fmla="*/ 16 w 12071"/>
                  <a:gd name="T29" fmla="*/ 7656 h 8033"/>
                  <a:gd name="T30" fmla="*/ 39 w 12071"/>
                  <a:gd name="T31" fmla="*/ 7726 h 8033"/>
                  <a:gd name="T32" fmla="*/ 72 w 12071"/>
                  <a:gd name="T33" fmla="*/ 7792 h 8033"/>
                  <a:gd name="T34" fmla="*/ 115 w 12071"/>
                  <a:gd name="T35" fmla="*/ 7850 h 8033"/>
                  <a:gd name="T36" fmla="*/ 165 w 12071"/>
                  <a:gd name="T37" fmla="*/ 7902 h 8033"/>
                  <a:gd name="T38" fmla="*/ 221 w 12071"/>
                  <a:gd name="T39" fmla="*/ 7947 h 8033"/>
                  <a:gd name="T40" fmla="*/ 285 w 12071"/>
                  <a:gd name="T41" fmla="*/ 7983 h 8033"/>
                  <a:gd name="T42" fmla="*/ 353 w 12071"/>
                  <a:gd name="T43" fmla="*/ 8011 h 8033"/>
                  <a:gd name="T44" fmla="*/ 426 w 12071"/>
                  <a:gd name="T45" fmla="*/ 8027 h 8033"/>
                  <a:gd name="T46" fmla="*/ 503 w 12071"/>
                  <a:gd name="T47" fmla="*/ 8033 h 8033"/>
                  <a:gd name="T48" fmla="*/ 11619 w 12071"/>
                  <a:gd name="T49" fmla="*/ 8030 h 8033"/>
                  <a:gd name="T50" fmla="*/ 11694 w 12071"/>
                  <a:gd name="T51" fmla="*/ 8017 h 8033"/>
                  <a:gd name="T52" fmla="*/ 11764 w 12071"/>
                  <a:gd name="T53" fmla="*/ 7994 h 8033"/>
                  <a:gd name="T54" fmla="*/ 11829 w 12071"/>
                  <a:gd name="T55" fmla="*/ 7960 h 8033"/>
                  <a:gd name="T56" fmla="*/ 11888 w 12071"/>
                  <a:gd name="T57" fmla="*/ 7918 h 8033"/>
                  <a:gd name="T58" fmla="*/ 11940 w 12071"/>
                  <a:gd name="T59" fmla="*/ 7868 h 8033"/>
                  <a:gd name="T60" fmla="*/ 11986 w 12071"/>
                  <a:gd name="T61" fmla="*/ 7812 h 8033"/>
                  <a:gd name="T62" fmla="*/ 12022 w 12071"/>
                  <a:gd name="T63" fmla="*/ 7749 h 8033"/>
                  <a:gd name="T64" fmla="*/ 12049 w 12071"/>
                  <a:gd name="T65" fmla="*/ 7680 h 8033"/>
                  <a:gd name="T66" fmla="*/ 12065 w 12071"/>
                  <a:gd name="T67" fmla="*/ 7607 h 8033"/>
                  <a:gd name="T68" fmla="*/ 12071 w 12071"/>
                  <a:gd name="T69" fmla="*/ 7531 h 8033"/>
                  <a:gd name="T70" fmla="*/ 12068 w 12071"/>
                  <a:gd name="T71" fmla="*/ 451 h 8033"/>
                  <a:gd name="T72" fmla="*/ 12055 w 12071"/>
                  <a:gd name="T73" fmla="*/ 377 h 8033"/>
                  <a:gd name="T74" fmla="*/ 12032 w 12071"/>
                  <a:gd name="T75" fmla="*/ 306 h 8033"/>
                  <a:gd name="T76" fmla="*/ 11999 w 12071"/>
                  <a:gd name="T77" fmla="*/ 242 h 8033"/>
                  <a:gd name="T78" fmla="*/ 11956 w 12071"/>
                  <a:gd name="T79" fmla="*/ 183 h 8033"/>
                  <a:gd name="T80" fmla="*/ 11906 w 12071"/>
                  <a:gd name="T81" fmla="*/ 131 h 8033"/>
                  <a:gd name="T82" fmla="*/ 11850 w 12071"/>
                  <a:gd name="T83" fmla="*/ 85 h 8033"/>
                  <a:gd name="T84" fmla="*/ 11786 w 12071"/>
                  <a:gd name="T85" fmla="*/ 49 h 8033"/>
                  <a:gd name="T86" fmla="*/ 11718 w 12071"/>
                  <a:gd name="T87" fmla="*/ 22 h 8033"/>
                  <a:gd name="T88" fmla="*/ 11645 w 12071"/>
                  <a:gd name="T89" fmla="*/ 6 h 8033"/>
                  <a:gd name="T90" fmla="*/ 11568 w 12071"/>
                  <a:gd name="T91" fmla="*/ 0 h 8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71" h="8033">
                    <a:moveTo>
                      <a:pt x="11568" y="7533"/>
                    </a:moveTo>
                    <a:lnTo>
                      <a:pt x="503" y="7533"/>
                    </a:lnTo>
                    <a:lnTo>
                      <a:pt x="503" y="502"/>
                    </a:lnTo>
                    <a:lnTo>
                      <a:pt x="11568" y="502"/>
                    </a:lnTo>
                    <a:lnTo>
                      <a:pt x="11568" y="7533"/>
                    </a:lnTo>
                    <a:close/>
                    <a:moveTo>
                      <a:pt x="11568" y="0"/>
                    </a:moveTo>
                    <a:lnTo>
                      <a:pt x="503" y="2"/>
                    </a:lnTo>
                    <a:lnTo>
                      <a:pt x="477" y="3"/>
                    </a:lnTo>
                    <a:lnTo>
                      <a:pt x="452" y="5"/>
                    </a:lnTo>
                    <a:lnTo>
                      <a:pt x="426" y="8"/>
                    </a:lnTo>
                    <a:lnTo>
                      <a:pt x="401" y="12"/>
                    </a:lnTo>
                    <a:lnTo>
                      <a:pt x="377" y="18"/>
                    </a:lnTo>
                    <a:lnTo>
                      <a:pt x="353" y="24"/>
                    </a:lnTo>
                    <a:lnTo>
                      <a:pt x="330" y="32"/>
                    </a:lnTo>
                    <a:lnTo>
                      <a:pt x="307" y="41"/>
                    </a:lnTo>
                    <a:lnTo>
                      <a:pt x="285" y="51"/>
                    </a:lnTo>
                    <a:lnTo>
                      <a:pt x="263" y="62"/>
                    </a:lnTo>
                    <a:lnTo>
                      <a:pt x="242" y="74"/>
                    </a:lnTo>
                    <a:lnTo>
                      <a:pt x="221" y="87"/>
                    </a:lnTo>
                    <a:lnTo>
                      <a:pt x="202" y="102"/>
                    </a:lnTo>
                    <a:lnTo>
                      <a:pt x="183" y="116"/>
                    </a:lnTo>
                    <a:lnTo>
                      <a:pt x="165" y="132"/>
                    </a:lnTo>
                    <a:lnTo>
                      <a:pt x="147" y="148"/>
                    </a:lnTo>
                    <a:lnTo>
                      <a:pt x="131" y="166"/>
                    </a:lnTo>
                    <a:lnTo>
                      <a:pt x="115" y="184"/>
                    </a:lnTo>
                    <a:lnTo>
                      <a:pt x="99" y="202"/>
                    </a:lnTo>
                    <a:lnTo>
                      <a:pt x="85" y="222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7"/>
                    </a:lnTo>
                    <a:lnTo>
                      <a:pt x="30" y="329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2"/>
                    </a:lnTo>
                    <a:lnTo>
                      <a:pt x="0" y="7531"/>
                    </a:lnTo>
                    <a:lnTo>
                      <a:pt x="1" y="7557"/>
                    </a:lnTo>
                    <a:lnTo>
                      <a:pt x="3" y="7582"/>
                    </a:lnTo>
                    <a:lnTo>
                      <a:pt x="6" y="7607"/>
                    </a:lnTo>
                    <a:lnTo>
                      <a:pt x="10" y="7632"/>
                    </a:lnTo>
                    <a:lnTo>
                      <a:pt x="16" y="7656"/>
                    </a:lnTo>
                    <a:lnTo>
                      <a:pt x="22" y="7680"/>
                    </a:lnTo>
                    <a:lnTo>
                      <a:pt x="30" y="7703"/>
                    </a:lnTo>
                    <a:lnTo>
                      <a:pt x="39" y="7726"/>
                    </a:lnTo>
                    <a:lnTo>
                      <a:pt x="49" y="7749"/>
                    </a:lnTo>
                    <a:lnTo>
                      <a:pt x="60" y="7771"/>
                    </a:lnTo>
                    <a:lnTo>
                      <a:pt x="72" y="7792"/>
                    </a:lnTo>
                    <a:lnTo>
                      <a:pt x="85" y="7812"/>
                    </a:lnTo>
                    <a:lnTo>
                      <a:pt x="99" y="7831"/>
                    </a:lnTo>
                    <a:lnTo>
                      <a:pt x="115" y="7850"/>
                    </a:lnTo>
                    <a:lnTo>
                      <a:pt x="131" y="7868"/>
                    </a:lnTo>
                    <a:lnTo>
                      <a:pt x="147" y="7886"/>
                    </a:lnTo>
                    <a:lnTo>
                      <a:pt x="165" y="7902"/>
                    </a:lnTo>
                    <a:lnTo>
                      <a:pt x="183" y="7918"/>
                    </a:lnTo>
                    <a:lnTo>
                      <a:pt x="202" y="7933"/>
                    </a:lnTo>
                    <a:lnTo>
                      <a:pt x="221" y="7947"/>
                    </a:lnTo>
                    <a:lnTo>
                      <a:pt x="242" y="7960"/>
                    </a:lnTo>
                    <a:lnTo>
                      <a:pt x="263" y="7972"/>
                    </a:lnTo>
                    <a:lnTo>
                      <a:pt x="285" y="7983"/>
                    </a:lnTo>
                    <a:lnTo>
                      <a:pt x="307" y="7994"/>
                    </a:lnTo>
                    <a:lnTo>
                      <a:pt x="330" y="8003"/>
                    </a:lnTo>
                    <a:lnTo>
                      <a:pt x="353" y="8011"/>
                    </a:lnTo>
                    <a:lnTo>
                      <a:pt x="377" y="8017"/>
                    </a:lnTo>
                    <a:lnTo>
                      <a:pt x="401" y="8023"/>
                    </a:lnTo>
                    <a:lnTo>
                      <a:pt x="426" y="8027"/>
                    </a:lnTo>
                    <a:lnTo>
                      <a:pt x="452" y="8030"/>
                    </a:lnTo>
                    <a:lnTo>
                      <a:pt x="477" y="8032"/>
                    </a:lnTo>
                    <a:lnTo>
                      <a:pt x="503" y="8033"/>
                    </a:lnTo>
                    <a:lnTo>
                      <a:pt x="11568" y="8033"/>
                    </a:lnTo>
                    <a:lnTo>
                      <a:pt x="11594" y="8032"/>
                    </a:lnTo>
                    <a:lnTo>
                      <a:pt x="11619" y="8030"/>
                    </a:lnTo>
                    <a:lnTo>
                      <a:pt x="11645" y="8027"/>
                    </a:lnTo>
                    <a:lnTo>
                      <a:pt x="11670" y="8023"/>
                    </a:lnTo>
                    <a:lnTo>
                      <a:pt x="11694" y="8017"/>
                    </a:lnTo>
                    <a:lnTo>
                      <a:pt x="11718" y="8011"/>
                    </a:lnTo>
                    <a:lnTo>
                      <a:pt x="11741" y="8003"/>
                    </a:lnTo>
                    <a:lnTo>
                      <a:pt x="11764" y="7994"/>
                    </a:lnTo>
                    <a:lnTo>
                      <a:pt x="11786" y="7983"/>
                    </a:lnTo>
                    <a:lnTo>
                      <a:pt x="11809" y="7972"/>
                    </a:lnTo>
                    <a:lnTo>
                      <a:pt x="11829" y="7960"/>
                    </a:lnTo>
                    <a:lnTo>
                      <a:pt x="11850" y="7947"/>
                    </a:lnTo>
                    <a:lnTo>
                      <a:pt x="11869" y="7933"/>
                    </a:lnTo>
                    <a:lnTo>
                      <a:pt x="11888" y="7918"/>
                    </a:lnTo>
                    <a:lnTo>
                      <a:pt x="11906" y="7902"/>
                    </a:lnTo>
                    <a:lnTo>
                      <a:pt x="11924" y="7886"/>
                    </a:lnTo>
                    <a:lnTo>
                      <a:pt x="11940" y="7868"/>
                    </a:lnTo>
                    <a:lnTo>
                      <a:pt x="11956" y="7850"/>
                    </a:lnTo>
                    <a:lnTo>
                      <a:pt x="11972" y="7831"/>
                    </a:lnTo>
                    <a:lnTo>
                      <a:pt x="11986" y="7812"/>
                    </a:lnTo>
                    <a:lnTo>
                      <a:pt x="11999" y="7792"/>
                    </a:lnTo>
                    <a:lnTo>
                      <a:pt x="12011" y="7771"/>
                    </a:lnTo>
                    <a:lnTo>
                      <a:pt x="12022" y="7749"/>
                    </a:lnTo>
                    <a:lnTo>
                      <a:pt x="12032" y="7726"/>
                    </a:lnTo>
                    <a:lnTo>
                      <a:pt x="12041" y="7703"/>
                    </a:lnTo>
                    <a:lnTo>
                      <a:pt x="12049" y="7680"/>
                    </a:lnTo>
                    <a:lnTo>
                      <a:pt x="12055" y="7656"/>
                    </a:lnTo>
                    <a:lnTo>
                      <a:pt x="12061" y="7632"/>
                    </a:lnTo>
                    <a:lnTo>
                      <a:pt x="12065" y="7607"/>
                    </a:lnTo>
                    <a:lnTo>
                      <a:pt x="12068" y="7582"/>
                    </a:lnTo>
                    <a:lnTo>
                      <a:pt x="12070" y="7557"/>
                    </a:lnTo>
                    <a:lnTo>
                      <a:pt x="12071" y="7531"/>
                    </a:lnTo>
                    <a:lnTo>
                      <a:pt x="12071" y="502"/>
                    </a:lnTo>
                    <a:lnTo>
                      <a:pt x="12070" y="476"/>
                    </a:lnTo>
                    <a:lnTo>
                      <a:pt x="12068" y="451"/>
                    </a:lnTo>
                    <a:lnTo>
                      <a:pt x="12065" y="426"/>
                    </a:lnTo>
                    <a:lnTo>
                      <a:pt x="12061" y="401"/>
                    </a:lnTo>
                    <a:lnTo>
                      <a:pt x="12055" y="377"/>
                    </a:lnTo>
                    <a:lnTo>
                      <a:pt x="12049" y="353"/>
                    </a:lnTo>
                    <a:lnTo>
                      <a:pt x="12041" y="329"/>
                    </a:lnTo>
                    <a:lnTo>
                      <a:pt x="12032" y="306"/>
                    </a:lnTo>
                    <a:lnTo>
                      <a:pt x="12022" y="284"/>
                    </a:lnTo>
                    <a:lnTo>
                      <a:pt x="12011" y="263"/>
                    </a:lnTo>
                    <a:lnTo>
                      <a:pt x="11999" y="242"/>
                    </a:lnTo>
                    <a:lnTo>
                      <a:pt x="11986" y="221"/>
                    </a:lnTo>
                    <a:lnTo>
                      <a:pt x="11972" y="202"/>
                    </a:lnTo>
                    <a:lnTo>
                      <a:pt x="11956" y="183"/>
                    </a:lnTo>
                    <a:lnTo>
                      <a:pt x="11940" y="165"/>
                    </a:lnTo>
                    <a:lnTo>
                      <a:pt x="11924" y="147"/>
                    </a:lnTo>
                    <a:lnTo>
                      <a:pt x="11906" y="131"/>
                    </a:lnTo>
                    <a:lnTo>
                      <a:pt x="11888" y="115"/>
                    </a:lnTo>
                    <a:lnTo>
                      <a:pt x="11869" y="100"/>
                    </a:lnTo>
                    <a:lnTo>
                      <a:pt x="11850" y="85"/>
                    </a:lnTo>
                    <a:lnTo>
                      <a:pt x="11829" y="72"/>
                    </a:lnTo>
                    <a:lnTo>
                      <a:pt x="11809" y="60"/>
                    </a:lnTo>
                    <a:lnTo>
                      <a:pt x="11786" y="49"/>
                    </a:lnTo>
                    <a:lnTo>
                      <a:pt x="11764" y="39"/>
                    </a:lnTo>
                    <a:lnTo>
                      <a:pt x="11741" y="30"/>
                    </a:lnTo>
                    <a:lnTo>
                      <a:pt x="11718" y="22"/>
                    </a:lnTo>
                    <a:lnTo>
                      <a:pt x="11694" y="16"/>
                    </a:lnTo>
                    <a:lnTo>
                      <a:pt x="11670" y="10"/>
                    </a:lnTo>
                    <a:lnTo>
                      <a:pt x="11645" y="6"/>
                    </a:lnTo>
                    <a:lnTo>
                      <a:pt x="11619" y="3"/>
                    </a:lnTo>
                    <a:lnTo>
                      <a:pt x="11594" y="1"/>
                    </a:lnTo>
                    <a:lnTo>
                      <a:pt x="115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sp>
            <p:nvSpPr>
              <p:cNvPr id="78" name="Freeform 92"/>
              <p:cNvSpPr>
                <a:spLocks noEditPoints="1"/>
              </p:cNvSpPr>
              <p:nvPr/>
            </p:nvSpPr>
            <p:spPr bwMode="auto">
              <a:xfrm>
                <a:off x="6964363" y="2108200"/>
                <a:ext cx="690562" cy="646113"/>
              </a:xfrm>
              <a:custGeom>
                <a:avLst/>
                <a:gdLst>
                  <a:gd name="T0" fmla="*/ 15066 w 16095"/>
                  <a:gd name="T1" fmla="*/ 11696 h 15059"/>
                  <a:gd name="T2" fmla="*/ 14988 w 16095"/>
                  <a:gd name="T3" fmla="*/ 11847 h 15059"/>
                  <a:gd name="T4" fmla="*/ 14867 w 16095"/>
                  <a:gd name="T5" fmla="*/ 11963 h 15059"/>
                  <a:gd name="T6" fmla="*/ 14712 w 16095"/>
                  <a:gd name="T7" fmla="*/ 12033 h 15059"/>
                  <a:gd name="T8" fmla="*/ 6036 w 16095"/>
                  <a:gd name="T9" fmla="*/ 12049 h 15059"/>
                  <a:gd name="T10" fmla="*/ 1359 w 16095"/>
                  <a:gd name="T11" fmla="*/ 12027 h 15059"/>
                  <a:gd name="T12" fmla="*/ 1208 w 16095"/>
                  <a:gd name="T13" fmla="*/ 11949 h 15059"/>
                  <a:gd name="T14" fmla="*/ 1091 w 16095"/>
                  <a:gd name="T15" fmla="*/ 11828 h 15059"/>
                  <a:gd name="T16" fmla="*/ 1022 w 16095"/>
                  <a:gd name="T17" fmla="*/ 11672 h 15059"/>
                  <a:gd name="T18" fmla="*/ 1007 w 16095"/>
                  <a:gd name="T19" fmla="*/ 1480 h 15059"/>
                  <a:gd name="T20" fmla="*/ 1045 w 16095"/>
                  <a:gd name="T21" fmla="*/ 1310 h 15059"/>
                  <a:gd name="T22" fmla="*/ 1137 w 16095"/>
                  <a:gd name="T23" fmla="*/ 1169 h 15059"/>
                  <a:gd name="T24" fmla="*/ 1268 w 16095"/>
                  <a:gd name="T25" fmla="*/ 1064 h 15059"/>
                  <a:gd name="T26" fmla="*/ 1432 w 16095"/>
                  <a:gd name="T27" fmla="*/ 1010 h 15059"/>
                  <a:gd name="T28" fmla="*/ 14663 w 16095"/>
                  <a:gd name="T29" fmla="*/ 1010 h 15059"/>
                  <a:gd name="T30" fmla="*/ 14826 w 16095"/>
                  <a:gd name="T31" fmla="*/ 1064 h 15059"/>
                  <a:gd name="T32" fmla="*/ 14958 w 16095"/>
                  <a:gd name="T33" fmla="*/ 1169 h 15059"/>
                  <a:gd name="T34" fmla="*/ 15050 w 16095"/>
                  <a:gd name="T35" fmla="*/ 1310 h 15059"/>
                  <a:gd name="T36" fmla="*/ 15088 w 16095"/>
                  <a:gd name="T37" fmla="*/ 1480 h 15059"/>
                  <a:gd name="T38" fmla="*/ 1279 w 16095"/>
                  <a:gd name="T39" fmla="*/ 17 h 15059"/>
                  <a:gd name="T40" fmla="*/ 790 w 16095"/>
                  <a:gd name="T41" fmla="*/ 182 h 15059"/>
                  <a:gd name="T42" fmla="*/ 391 w 16095"/>
                  <a:gd name="T43" fmla="*/ 493 h 15059"/>
                  <a:gd name="T44" fmla="*/ 119 w 16095"/>
                  <a:gd name="T45" fmla="*/ 920 h 15059"/>
                  <a:gd name="T46" fmla="*/ 2 w 16095"/>
                  <a:gd name="T47" fmla="*/ 1429 h 15059"/>
                  <a:gd name="T48" fmla="*/ 47 w 16095"/>
                  <a:gd name="T49" fmla="*/ 11922 h 15059"/>
                  <a:gd name="T50" fmla="*/ 257 w 16095"/>
                  <a:gd name="T51" fmla="*/ 12387 h 15059"/>
                  <a:gd name="T52" fmla="*/ 604 w 16095"/>
                  <a:gd name="T53" fmla="*/ 12752 h 15059"/>
                  <a:gd name="T54" fmla="*/ 1056 w 16095"/>
                  <a:gd name="T55" fmla="*/ 12984 h 15059"/>
                  <a:gd name="T56" fmla="*/ 6539 w 16095"/>
                  <a:gd name="T57" fmla="*/ 13053 h 15059"/>
                  <a:gd name="T58" fmla="*/ 3299 w 16095"/>
                  <a:gd name="T59" fmla="*/ 14106 h 15059"/>
                  <a:gd name="T60" fmla="*/ 3180 w 16095"/>
                  <a:gd name="T61" fmla="*/ 14188 h 15059"/>
                  <a:gd name="T62" fmla="*/ 3089 w 16095"/>
                  <a:gd name="T63" fmla="*/ 14299 h 15059"/>
                  <a:gd name="T64" fmla="*/ 3034 w 16095"/>
                  <a:gd name="T65" fmla="*/ 14431 h 15059"/>
                  <a:gd name="T66" fmla="*/ 3019 w 16095"/>
                  <a:gd name="T67" fmla="*/ 14583 h 15059"/>
                  <a:gd name="T68" fmla="*/ 3057 w 16095"/>
                  <a:gd name="T69" fmla="*/ 14753 h 15059"/>
                  <a:gd name="T70" fmla="*/ 3149 w 16095"/>
                  <a:gd name="T71" fmla="*/ 14894 h 15059"/>
                  <a:gd name="T72" fmla="*/ 3280 w 16095"/>
                  <a:gd name="T73" fmla="*/ 14999 h 15059"/>
                  <a:gd name="T74" fmla="*/ 3444 w 16095"/>
                  <a:gd name="T75" fmla="*/ 15053 h 15059"/>
                  <a:gd name="T76" fmla="*/ 12651 w 16095"/>
                  <a:gd name="T77" fmla="*/ 15053 h 15059"/>
                  <a:gd name="T78" fmla="*/ 12814 w 16095"/>
                  <a:gd name="T79" fmla="*/ 14999 h 15059"/>
                  <a:gd name="T80" fmla="*/ 12946 w 16095"/>
                  <a:gd name="T81" fmla="*/ 14894 h 15059"/>
                  <a:gd name="T82" fmla="*/ 13038 w 16095"/>
                  <a:gd name="T83" fmla="*/ 14753 h 15059"/>
                  <a:gd name="T84" fmla="*/ 13076 w 16095"/>
                  <a:gd name="T85" fmla="*/ 14583 h 15059"/>
                  <a:gd name="T86" fmla="*/ 13061 w 16095"/>
                  <a:gd name="T87" fmla="*/ 14431 h 15059"/>
                  <a:gd name="T88" fmla="*/ 13006 w 16095"/>
                  <a:gd name="T89" fmla="*/ 14299 h 15059"/>
                  <a:gd name="T90" fmla="*/ 12915 w 16095"/>
                  <a:gd name="T91" fmla="*/ 14188 h 15059"/>
                  <a:gd name="T92" fmla="*/ 12796 w 16095"/>
                  <a:gd name="T93" fmla="*/ 14106 h 15059"/>
                  <a:gd name="T94" fmla="*/ 9556 w 16095"/>
                  <a:gd name="T95" fmla="*/ 13053 h 15059"/>
                  <a:gd name="T96" fmla="*/ 15039 w 16095"/>
                  <a:gd name="T97" fmla="*/ 12984 h 15059"/>
                  <a:gd name="T98" fmla="*/ 15491 w 16095"/>
                  <a:gd name="T99" fmla="*/ 12752 h 15059"/>
                  <a:gd name="T100" fmla="*/ 15838 w 16095"/>
                  <a:gd name="T101" fmla="*/ 12387 h 15059"/>
                  <a:gd name="T102" fmla="*/ 16048 w 16095"/>
                  <a:gd name="T103" fmla="*/ 11922 h 15059"/>
                  <a:gd name="T104" fmla="*/ 16093 w 16095"/>
                  <a:gd name="T105" fmla="*/ 1429 h 15059"/>
                  <a:gd name="T106" fmla="*/ 15976 w 16095"/>
                  <a:gd name="T107" fmla="*/ 920 h 15059"/>
                  <a:gd name="T108" fmla="*/ 15703 w 16095"/>
                  <a:gd name="T109" fmla="*/ 493 h 15059"/>
                  <a:gd name="T110" fmla="*/ 15305 w 16095"/>
                  <a:gd name="T111" fmla="*/ 182 h 15059"/>
                  <a:gd name="T112" fmla="*/ 14815 w 16095"/>
                  <a:gd name="T113" fmla="*/ 17 h 15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095" h="15059">
                    <a:moveTo>
                      <a:pt x="15089" y="11547"/>
                    </a:moveTo>
                    <a:lnTo>
                      <a:pt x="15088" y="11573"/>
                    </a:lnTo>
                    <a:lnTo>
                      <a:pt x="15086" y="11598"/>
                    </a:lnTo>
                    <a:lnTo>
                      <a:pt x="15083" y="11623"/>
                    </a:lnTo>
                    <a:lnTo>
                      <a:pt x="15079" y="11648"/>
                    </a:lnTo>
                    <a:lnTo>
                      <a:pt x="15073" y="11672"/>
                    </a:lnTo>
                    <a:lnTo>
                      <a:pt x="15066" y="11696"/>
                    </a:lnTo>
                    <a:lnTo>
                      <a:pt x="15059" y="11719"/>
                    </a:lnTo>
                    <a:lnTo>
                      <a:pt x="15050" y="11743"/>
                    </a:lnTo>
                    <a:lnTo>
                      <a:pt x="15040" y="11765"/>
                    </a:lnTo>
                    <a:lnTo>
                      <a:pt x="15029" y="11786"/>
                    </a:lnTo>
                    <a:lnTo>
                      <a:pt x="15016" y="11807"/>
                    </a:lnTo>
                    <a:lnTo>
                      <a:pt x="15003" y="11828"/>
                    </a:lnTo>
                    <a:lnTo>
                      <a:pt x="14988" y="11847"/>
                    </a:lnTo>
                    <a:lnTo>
                      <a:pt x="14974" y="11866"/>
                    </a:lnTo>
                    <a:lnTo>
                      <a:pt x="14958" y="11884"/>
                    </a:lnTo>
                    <a:lnTo>
                      <a:pt x="14941" y="11902"/>
                    </a:lnTo>
                    <a:lnTo>
                      <a:pt x="14924" y="11918"/>
                    </a:lnTo>
                    <a:lnTo>
                      <a:pt x="14906" y="11934"/>
                    </a:lnTo>
                    <a:lnTo>
                      <a:pt x="14887" y="11949"/>
                    </a:lnTo>
                    <a:lnTo>
                      <a:pt x="14867" y="11963"/>
                    </a:lnTo>
                    <a:lnTo>
                      <a:pt x="14847" y="11977"/>
                    </a:lnTo>
                    <a:lnTo>
                      <a:pt x="14826" y="11989"/>
                    </a:lnTo>
                    <a:lnTo>
                      <a:pt x="14803" y="12000"/>
                    </a:lnTo>
                    <a:lnTo>
                      <a:pt x="14781" y="12010"/>
                    </a:lnTo>
                    <a:lnTo>
                      <a:pt x="14759" y="12019"/>
                    </a:lnTo>
                    <a:lnTo>
                      <a:pt x="14735" y="12027"/>
                    </a:lnTo>
                    <a:lnTo>
                      <a:pt x="14712" y="12033"/>
                    </a:lnTo>
                    <a:lnTo>
                      <a:pt x="14687" y="12039"/>
                    </a:lnTo>
                    <a:lnTo>
                      <a:pt x="14663" y="12043"/>
                    </a:lnTo>
                    <a:lnTo>
                      <a:pt x="14637" y="12047"/>
                    </a:lnTo>
                    <a:lnTo>
                      <a:pt x="14612" y="12048"/>
                    </a:lnTo>
                    <a:lnTo>
                      <a:pt x="14586" y="12049"/>
                    </a:lnTo>
                    <a:lnTo>
                      <a:pt x="10059" y="12049"/>
                    </a:lnTo>
                    <a:lnTo>
                      <a:pt x="6036" y="12049"/>
                    </a:lnTo>
                    <a:lnTo>
                      <a:pt x="1509" y="12049"/>
                    </a:lnTo>
                    <a:lnTo>
                      <a:pt x="1483" y="12048"/>
                    </a:lnTo>
                    <a:lnTo>
                      <a:pt x="1458" y="12047"/>
                    </a:lnTo>
                    <a:lnTo>
                      <a:pt x="1432" y="12043"/>
                    </a:lnTo>
                    <a:lnTo>
                      <a:pt x="1407" y="12039"/>
                    </a:lnTo>
                    <a:lnTo>
                      <a:pt x="1383" y="12033"/>
                    </a:lnTo>
                    <a:lnTo>
                      <a:pt x="1359" y="12027"/>
                    </a:lnTo>
                    <a:lnTo>
                      <a:pt x="1336" y="12019"/>
                    </a:lnTo>
                    <a:lnTo>
                      <a:pt x="1313" y="12010"/>
                    </a:lnTo>
                    <a:lnTo>
                      <a:pt x="1291" y="12000"/>
                    </a:lnTo>
                    <a:lnTo>
                      <a:pt x="1268" y="11989"/>
                    </a:lnTo>
                    <a:lnTo>
                      <a:pt x="1248" y="11977"/>
                    </a:lnTo>
                    <a:lnTo>
                      <a:pt x="1227" y="11963"/>
                    </a:lnTo>
                    <a:lnTo>
                      <a:pt x="1208" y="11949"/>
                    </a:lnTo>
                    <a:lnTo>
                      <a:pt x="1189" y="11934"/>
                    </a:lnTo>
                    <a:lnTo>
                      <a:pt x="1171" y="11918"/>
                    </a:lnTo>
                    <a:lnTo>
                      <a:pt x="1153" y="11902"/>
                    </a:lnTo>
                    <a:lnTo>
                      <a:pt x="1137" y="11884"/>
                    </a:lnTo>
                    <a:lnTo>
                      <a:pt x="1121" y="11866"/>
                    </a:lnTo>
                    <a:lnTo>
                      <a:pt x="1106" y="11847"/>
                    </a:lnTo>
                    <a:lnTo>
                      <a:pt x="1091" y="11828"/>
                    </a:lnTo>
                    <a:lnTo>
                      <a:pt x="1078" y="11807"/>
                    </a:lnTo>
                    <a:lnTo>
                      <a:pt x="1066" y="11786"/>
                    </a:lnTo>
                    <a:lnTo>
                      <a:pt x="1055" y="11765"/>
                    </a:lnTo>
                    <a:lnTo>
                      <a:pt x="1045" y="11743"/>
                    </a:lnTo>
                    <a:lnTo>
                      <a:pt x="1036" y="11719"/>
                    </a:lnTo>
                    <a:lnTo>
                      <a:pt x="1028" y="11696"/>
                    </a:lnTo>
                    <a:lnTo>
                      <a:pt x="1022" y="11672"/>
                    </a:lnTo>
                    <a:lnTo>
                      <a:pt x="1016" y="11648"/>
                    </a:lnTo>
                    <a:lnTo>
                      <a:pt x="1012" y="11623"/>
                    </a:lnTo>
                    <a:lnTo>
                      <a:pt x="1009" y="11598"/>
                    </a:lnTo>
                    <a:lnTo>
                      <a:pt x="1007" y="11573"/>
                    </a:lnTo>
                    <a:lnTo>
                      <a:pt x="1006" y="11547"/>
                    </a:lnTo>
                    <a:lnTo>
                      <a:pt x="1006" y="1506"/>
                    </a:lnTo>
                    <a:lnTo>
                      <a:pt x="1007" y="1480"/>
                    </a:lnTo>
                    <a:lnTo>
                      <a:pt x="1009" y="1455"/>
                    </a:lnTo>
                    <a:lnTo>
                      <a:pt x="1012" y="1430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6"/>
                    </a:lnTo>
                    <a:lnTo>
                      <a:pt x="1036" y="1333"/>
                    </a:lnTo>
                    <a:lnTo>
                      <a:pt x="1045" y="1310"/>
                    </a:lnTo>
                    <a:lnTo>
                      <a:pt x="1055" y="1288"/>
                    </a:lnTo>
                    <a:lnTo>
                      <a:pt x="1066" y="1267"/>
                    </a:lnTo>
                    <a:lnTo>
                      <a:pt x="1078" y="1246"/>
                    </a:lnTo>
                    <a:lnTo>
                      <a:pt x="1091" y="1225"/>
                    </a:lnTo>
                    <a:lnTo>
                      <a:pt x="1106" y="1206"/>
                    </a:lnTo>
                    <a:lnTo>
                      <a:pt x="1121" y="1187"/>
                    </a:lnTo>
                    <a:lnTo>
                      <a:pt x="1137" y="1169"/>
                    </a:lnTo>
                    <a:lnTo>
                      <a:pt x="1153" y="1151"/>
                    </a:lnTo>
                    <a:lnTo>
                      <a:pt x="1171" y="1135"/>
                    </a:lnTo>
                    <a:lnTo>
                      <a:pt x="1189" y="1119"/>
                    </a:lnTo>
                    <a:lnTo>
                      <a:pt x="1208" y="1103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4"/>
                    </a:lnTo>
                    <a:lnTo>
                      <a:pt x="1291" y="1053"/>
                    </a:lnTo>
                    <a:lnTo>
                      <a:pt x="1313" y="1043"/>
                    </a:lnTo>
                    <a:lnTo>
                      <a:pt x="1336" y="1034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4"/>
                    </a:lnTo>
                    <a:lnTo>
                      <a:pt x="1432" y="1010"/>
                    </a:lnTo>
                    <a:lnTo>
                      <a:pt x="1458" y="1007"/>
                    </a:lnTo>
                    <a:lnTo>
                      <a:pt x="1483" y="1005"/>
                    </a:lnTo>
                    <a:lnTo>
                      <a:pt x="1509" y="1004"/>
                    </a:lnTo>
                    <a:lnTo>
                      <a:pt x="14586" y="1004"/>
                    </a:lnTo>
                    <a:lnTo>
                      <a:pt x="14612" y="1005"/>
                    </a:lnTo>
                    <a:lnTo>
                      <a:pt x="14637" y="1007"/>
                    </a:lnTo>
                    <a:lnTo>
                      <a:pt x="14663" y="1010"/>
                    </a:lnTo>
                    <a:lnTo>
                      <a:pt x="14687" y="1014"/>
                    </a:lnTo>
                    <a:lnTo>
                      <a:pt x="14712" y="1020"/>
                    </a:lnTo>
                    <a:lnTo>
                      <a:pt x="14735" y="1027"/>
                    </a:lnTo>
                    <a:lnTo>
                      <a:pt x="14759" y="1034"/>
                    </a:lnTo>
                    <a:lnTo>
                      <a:pt x="14781" y="1043"/>
                    </a:lnTo>
                    <a:lnTo>
                      <a:pt x="14803" y="1053"/>
                    </a:lnTo>
                    <a:lnTo>
                      <a:pt x="14826" y="1064"/>
                    </a:lnTo>
                    <a:lnTo>
                      <a:pt x="14847" y="1077"/>
                    </a:lnTo>
                    <a:lnTo>
                      <a:pt x="14867" y="1090"/>
                    </a:lnTo>
                    <a:lnTo>
                      <a:pt x="14887" y="1103"/>
                    </a:lnTo>
                    <a:lnTo>
                      <a:pt x="14906" y="1119"/>
                    </a:lnTo>
                    <a:lnTo>
                      <a:pt x="14924" y="1135"/>
                    </a:lnTo>
                    <a:lnTo>
                      <a:pt x="14941" y="1151"/>
                    </a:lnTo>
                    <a:lnTo>
                      <a:pt x="14958" y="1169"/>
                    </a:lnTo>
                    <a:lnTo>
                      <a:pt x="14974" y="1187"/>
                    </a:lnTo>
                    <a:lnTo>
                      <a:pt x="14988" y="1206"/>
                    </a:lnTo>
                    <a:lnTo>
                      <a:pt x="15003" y="1225"/>
                    </a:lnTo>
                    <a:lnTo>
                      <a:pt x="15016" y="1246"/>
                    </a:lnTo>
                    <a:lnTo>
                      <a:pt x="15029" y="1267"/>
                    </a:lnTo>
                    <a:lnTo>
                      <a:pt x="15040" y="1288"/>
                    </a:lnTo>
                    <a:lnTo>
                      <a:pt x="15050" y="1310"/>
                    </a:lnTo>
                    <a:lnTo>
                      <a:pt x="15059" y="1333"/>
                    </a:lnTo>
                    <a:lnTo>
                      <a:pt x="15066" y="1356"/>
                    </a:lnTo>
                    <a:lnTo>
                      <a:pt x="15073" y="1381"/>
                    </a:lnTo>
                    <a:lnTo>
                      <a:pt x="15079" y="1405"/>
                    </a:lnTo>
                    <a:lnTo>
                      <a:pt x="15083" y="1430"/>
                    </a:lnTo>
                    <a:lnTo>
                      <a:pt x="15086" y="1455"/>
                    </a:lnTo>
                    <a:lnTo>
                      <a:pt x="15088" y="1480"/>
                    </a:lnTo>
                    <a:lnTo>
                      <a:pt x="15089" y="1506"/>
                    </a:lnTo>
                    <a:lnTo>
                      <a:pt x="15089" y="11547"/>
                    </a:lnTo>
                    <a:close/>
                    <a:moveTo>
                      <a:pt x="14586" y="0"/>
                    </a:moveTo>
                    <a:lnTo>
                      <a:pt x="1509" y="0"/>
                    </a:lnTo>
                    <a:lnTo>
                      <a:pt x="1431" y="2"/>
                    </a:lnTo>
                    <a:lnTo>
                      <a:pt x="1354" y="8"/>
                    </a:lnTo>
                    <a:lnTo>
                      <a:pt x="1279" y="17"/>
                    </a:lnTo>
                    <a:lnTo>
                      <a:pt x="1204" y="30"/>
                    </a:lnTo>
                    <a:lnTo>
                      <a:pt x="1132" y="47"/>
                    </a:lnTo>
                    <a:lnTo>
                      <a:pt x="1060" y="67"/>
                    </a:lnTo>
                    <a:lnTo>
                      <a:pt x="990" y="91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90" y="182"/>
                    </a:lnTo>
                    <a:lnTo>
                      <a:pt x="726" y="218"/>
                    </a:lnTo>
                    <a:lnTo>
                      <a:pt x="665" y="257"/>
                    </a:lnTo>
                    <a:lnTo>
                      <a:pt x="606" y="299"/>
                    </a:lnTo>
                    <a:lnTo>
                      <a:pt x="549" y="344"/>
                    </a:lnTo>
                    <a:lnTo>
                      <a:pt x="494" y="392"/>
                    </a:lnTo>
                    <a:lnTo>
                      <a:pt x="442" y="441"/>
                    </a:lnTo>
                    <a:lnTo>
                      <a:pt x="391" y="493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8" y="664"/>
                    </a:lnTo>
                    <a:lnTo>
                      <a:pt x="218" y="725"/>
                    </a:lnTo>
                    <a:lnTo>
                      <a:pt x="182" y="788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8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3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9"/>
                    </a:lnTo>
                    <a:lnTo>
                      <a:pt x="0" y="1506"/>
                    </a:lnTo>
                    <a:lnTo>
                      <a:pt x="0" y="11547"/>
                    </a:lnTo>
                    <a:lnTo>
                      <a:pt x="2" y="11624"/>
                    </a:lnTo>
                    <a:lnTo>
                      <a:pt x="8" y="11700"/>
                    </a:lnTo>
                    <a:lnTo>
                      <a:pt x="17" y="11776"/>
                    </a:lnTo>
                    <a:lnTo>
                      <a:pt x="30" y="11850"/>
                    </a:lnTo>
                    <a:lnTo>
                      <a:pt x="47" y="11922"/>
                    </a:lnTo>
                    <a:lnTo>
                      <a:pt x="67" y="11994"/>
                    </a:lnTo>
                    <a:lnTo>
                      <a:pt x="92" y="12064"/>
                    </a:lnTo>
                    <a:lnTo>
                      <a:pt x="118" y="12132"/>
                    </a:lnTo>
                    <a:lnTo>
                      <a:pt x="148" y="12198"/>
                    </a:lnTo>
                    <a:lnTo>
                      <a:pt x="181" y="12264"/>
                    </a:lnTo>
                    <a:lnTo>
                      <a:pt x="217" y="12326"/>
                    </a:lnTo>
                    <a:lnTo>
                      <a:pt x="257" y="12387"/>
                    </a:lnTo>
                    <a:lnTo>
                      <a:pt x="299" y="12446"/>
                    </a:lnTo>
                    <a:lnTo>
                      <a:pt x="343" y="12504"/>
                    </a:lnTo>
                    <a:lnTo>
                      <a:pt x="390" y="12558"/>
                    </a:lnTo>
                    <a:lnTo>
                      <a:pt x="441" y="12610"/>
                    </a:lnTo>
                    <a:lnTo>
                      <a:pt x="493" y="12660"/>
                    </a:lnTo>
                    <a:lnTo>
                      <a:pt x="547" y="12707"/>
                    </a:lnTo>
                    <a:lnTo>
                      <a:pt x="604" y="12752"/>
                    </a:lnTo>
                    <a:lnTo>
                      <a:pt x="663" y="12794"/>
                    </a:lnTo>
                    <a:lnTo>
                      <a:pt x="724" y="12833"/>
                    </a:lnTo>
                    <a:lnTo>
                      <a:pt x="787" y="12869"/>
                    </a:lnTo>
                    <a:lnTo>
                      <a:pt x="852" y="12902"/>
                    </a:lnTo>
                    <a:lnTo>
                      <a:pt x="918" y="12933"/>
                    </a:lnTo>
                    <a:lnTo>
                      <a:pt x="987" y="12959"/>
                    </a:lnTo>
                    <a:lnTo>
                      <a:pt x="1056" y="12984"/>
                    </a:lnTo>
                    <a:lnTo>
                      <a:pt x="1128" y="13004"/>
                    </a:lnTo>
                    <a:lnTo>
                      <a:pt x="1201" y="13021"/>
                    </a:lnTo>
                    <a:lnTo>
                      <a:pt x="1275" y="13035"/>
                    </a:lnTo>
                    <a:lnTo>
                      <a:pt x="1350" y="13044"/>
                    </a:lnTo>
                    <a:lnTo>
                      <a:pt x="1426" y="13050"/>
                    </a:lnTo>
                    <a:lnTo>
                      <a:pt x="1504" y="13053"/>
                    </a:lnTo>
                    <a:lnTo>
                      <a:pt x="6539" y="13053"/>
                    </a:lnTo>
                    <a:lnTo>
                      <a:pt x="6539" y="13663"/>
                    </a:lnTo>
                    <a:lnTo>
                      <a:pt x="3399" y="14070"/>
                    </a:lnTo>
                    <a:lnTo>
                      <a:pt x="3378" y="14076"/>
                    </a:lnTo>
                    <a:lnTo>
                      <a:pt x="3358" y="14082"/>
                    </a:lnTo>
                    <a:lnTo>
                      <a:pt x="3338" y="14090"/>
                    </a:lnTo>
                    <a:lnTo>
                      <a:pt x="3319" y="14098"/>
                    </a:lnTo>
                    <a:lnTo>
                      <a:pt x="3299" y="14106"/>
                    </a:lnTo>
                    <a:lnTo>
                      <a:pt x="3280" y="14116"/>
                    </a:lnTo>
                    <a:lnTo>
                      <a:pt x="3262" y="14126"/>
                    </a:lnTo>
                    <a:lnTo>
                      <a:pt x="3245" y="14137"/>
                    </a:lnTo>
                    <a:lnTo>
                      <a:pt x="3228" y="14149"/>
                    </a:lnTo>
                    <a:lnTo>
                      <a:pt x="3211" y="14161"/>
                    </a:lnTo>
                    <a:lnTo>
                      <a:pt x="3196" y="14174"/>
                    </a:lnTo>
                    <a:lnTo>
                      <a:pt x="3180" y="14188"/>
                    </a:lnTo>
                    <a:lnTo>
                      <a:pt x="3166" y="14203"/>
                    </a:lnTo>
                    <a:lnTo>
                      <a:pt x="3151" y="14217"/>
                    </a:lnTo>
                    <a:lnTo>
                      <a:pt x="3138" y="14233"/>
                    </a:lnTo>
                    <a:lnTo>
                      <a:pt x="3124" y="14249"/>
                    </a:lnTo>
                    <a:lnTo>
                      <a:pt x="3112" y="14265"/>
                    </a:lnTo>
                    <a:lnTo>
                      <a:pt x="3100" y="14282"/>
                    </a:lnTo>
                    <a:lnTo>
                      <a:pt x="3089" y="14299"/>
                    </a:lnTo>
                    <a:lnTo>
                      <a:pt x="3079" y="14316"/>
                    </a:lnTo>
                    <a:lnTo>
                      <a:pt x="3070" y="14335"/>
                    </a:lnTo>
                    <a:lnTo>
                      <a:pt x="3061" y="14353"/>
                    </a:lnTo>
                    <a:lnTo>
                      <a:pt x="3053" y="14372"/>
                    </a:lnTo>
                    <a:lnTo>
                      <a:pt x="3046" y="14391"/>
                    </a:lnTo>
                    <a:lnTo>
                      <a:pt x="3039" y="14411"/>
                    </a:lnTo>
                    <a:lnTo>
                      <a:pt x="3034" y="14431"/>
                    </a:lnTo>
                    <a:lnTo>
                      <a:pt x="3029" y="14452"/>
                    </a:lnTo>
                    <a:lnTo>
                      <a:pt x="3025" y="14473"/>
                    </a:lnTo>
                    <a:lnTo>
                      <a:pt x="3022" y="14493"/>
                    </a:lnTo>
                    <a:lnTo>
                      <a:pt x="3020" y="14514"/>
                    </a:lnTo>
                    <a:lnTo>
                      <a:pt x="3018" y="14536"/>
                    </a:lnTo>
                    <a:lnTo>
                      <a:pt x="3018" y="14557"/>
                    </a:lnTo>
                    <a:lnTo>
                      <a:pt x="3019" y="14583"/>
                    </a:lnTo>
                    <a:lnTo>
                      <a:pt x="3020" y="14608"/>
                    </a:lnTo>
                    <a:lnTo>
                      <a:pt x="3024" y="14633"/>
                    </a:lnTo>
                    <a:lnTo>
                      <a:pt x="3028" y="14658"/>
                    </a:lnTo>
                    <a:lnTo>
                      <a:pt x="3034" y="14682"/>
                    </a:lnTo>
                    <a:lnTo>
                      <a:pt x="3040" y="14707"/>
                    </a:lnTo>
                    <a:lnTo>
                      <a:pt x="3048" y="14730"/>
                    </a:lnTo>
                    <a:lnTo>
                      <a:pt x="3057" y="14753"/>
                    </a:lnTo>
                    <a:lnTo>
                      <a:pt x="3067" y="14775"/>
                    </a:lnTo>
                    <a:lnTo>
                      <a:pt x="3078" y="14797"/>
                    </a:lnTo>
                    <a:lnTo>
                      <a:pt x="3090" y="14818"/>
                    </a:lnTo>
                    <a:lnTo>
                      <a:pt x="3103" y="14838"/>
                    </a:lnTo>
                    <a:lnTo>
                      <a:pt x="3117" y="14857"/>
                    </a:lnTo>
                    <a:lnTo>
                      <a:pt x="3132" y="14876"/>
                    </a:lnTo>
                    <a:lnTo>
                      <a:pt x="3149" y="14894"/>
                    </a:lnTo>
                    <a:lnTo>
                      <a:pt x="3165" y="14912"/>
                    </a:lnTo>
                    <a:lnTo>
                      <a:pt x="3183" y="14928"/>
                    </a:lnTo>
                    <a:lnTo>
                      <a:pt x="3201" y="14945"/>
                    </a:lnTo>
                    <a:lnTo>
                      <a:pt x="3220" y="14960"/>
                    </a:lnTo>
                    <a:lnTo>
                      <a:pt x="3239" y="14974"/>
                    </a:lnTo>
                    <a:lnTo>
                      <a:pt x="3260" y="14987"/>
                    </a:lnTo>
                    <a:lnTo>
                      <a:pt x="3280" y="14999"/>
                    </a:lnTo>
                    <a:lnTo>
                      <a:pt x="3302" y="15010"/>
                    </a:lnTo>
                    <a:lnTo>
                      <a:pt x="3325" y="15020"/>
                    </a:lnTo>
                    <a:lnTo>
                      <a:pt x="3348" y="15029"/>
                    </a:lnTo>
                    <a:lnTo>
                      <a:pt x="3371" y="15037"/>
                    </a:lnTo>
                    <a:lnTo>
                      <a:pt x="3395" y="15043"/>
                    </a:lnTo>
                    <a:lnTo>
                      <a:pt x="3419" y="15049"/>
                    </a:lnTo>
                    <a:lnTo>
                      <a:pt x="3444" y="15053"/>
                    </a:lnTo>
                    <a:lnTo>
                      <a:pt x="3469" y="15056"/>
                    </a:lnTo>
                    <a:lnTo>
                      <a:pt x="3495" y="15058"/>
                    </a:lnTo>
                    <a:lnTo>
                      <a:pt x="3521" y="15059"/>
                    </a:lnTo>
                    <a:lnTo>
                      <a:pt x="12574" y="15059"/>
                    </a:lnTo>
                    <a:lnTo>
                      <a:pt x="12600" y="15058"/>
                    </a:lnTo>
                    <a:lnTo>
                      <a:pt x="12626" y="15056"/>
                    </a:lnTo>
                    <a:lnTo>
                      <a:pt x="12651" y="15053"/>
                    </a:lnTo>
                    <a:lnTo>
                      <a:pt x="12676" y="15049"/>
                    </a:lnTo>
                    <a:lnTo>
                      <a:pt x="12700" y="15043"/>
                    </a:lnTo>
                    <a:lnTo>
                      <a:pt x="12724" y="15037"/>
                    </a:lnTo>
                    <a:lnTo>
                      <a:pt x="12747" y="15029"/>
                    </a:lnTo>
                    <a:lnTo>
                      <a:pt x="12770" y="15020"/>
                    </a:lnTo>
                    <a:lnTo>
                      <a:pt x="12793" y="15010"/>
                    </a:lnTo>
                    <a:lnTo>
                      <a:pt x="12814" y="14999"/>
                    </a:lnTo>
                    <a:lnTo>
                      <a:pt x="12835" y="14987"/>
                    </a:lnTo>
                    <a:lnTo>
                      <a:pt x="12856" y="14974"/>
                    </a:lnTo>
                    <a:lnTo>
                      <a:pt x="12875" y="14960"/>
                    </a:lnTo>
                    <a:lnTo>
                      <a:pt x="12894" y="14945"/>
                    </a:lnTo>
                    <a:lnTo>
                      <a:pt x="12912" y="14928"/>
                    </a:lnTo>
                    <a:lnTo>
                      <a:pt x="12930" y="14912"/>
                    </a:lnTo>
                    <a:lnTo>
                      <a:pt x="12946" y="14894"/>
                    </a:lnTo>
                    <a:lnTo>
                      <a:pt x="12963" y="14876"/>
                    </a:lnTo>
                    <a:lnTo>
                      <a:pt x="12978" y="14857"/>
                    </a:lnTo>
                    <a:lnTo>
                      <a:pt x="12992" y="14838"/>
                    </a:lnTo>
                    <a:lnTo>
                      <a:pt x="13005" y="14818"/>
                    </a:lnTo>
                    <a:lnTo>
                      <a:pt x="13017" y="14797"/>
                    </a:lnTo>
                    <a:lnTo>
                      <a:pt x="13028" y="14775"/>
                    </a:lnTo>
                    <a:lnTo>
                      <a:pt x="13038" y="14753"/>
                    </a:lnTo>
                    <a:lnTo>
                      <a:pt x="13047" y="14730"/>
                    </a:lnTo>
                    <a:lnTo>
                      <a:pt x="13055" y="14707"/>
                    </a:lnTo>
                    <a:lnTo>
                      <a:pt x="13061" y="14682"/>
                    </a:lnTo>
                    <a:lnTo>
                      <a:pt x="13067" y="14658"/>
                    </a:lnTo>
                    <a:lnTo>
                      <a:pt x="13071" y="14633"/>
                    </a:lnTo>
                    <a:lnTo>
                      <a:pt x="13074" y="14608"/>
                    </a:lnTo>
                    <a:lnTo>
                      <a:pt x="13076" y="14583"/>
                    </a:lnTo>
                    <a:lnTo>
                      <a:pt x="13077" y="14557"/>
                    </a:lnTo>
                    <a:lnTo>
                      <a:pt x="13077" y="14536"/>
                    </a:lnTo>
                    <a:lnTo>
                      <a:pt x="13075" y="14514"/>
                    </a:lnTo>
                    <a:lnTo>
                      <a:pt x="13073" y="14493"/>
                    </a:lnTo>
                    <a:lnTo>
                      <a:pt x="13070" y="14473"/>
                    </a:lnTo>
                    <a:lnTo>
                      <a:pt x="13066" y="14452"/>
                    </a:lnTo>
                    <a:lnTo>
                      <a:pt x="13061" y="14431"/>
                    </a:lnTo>
                    <a:lnTo>
                      <a:pt x="13056" y="14411"/>
                    </a:lnTo>
                    <a:lnTo>
                      <a:pt x="13049" y="14391"/>
                    </a:lnTo>
                    <a:lnTo>
                      <a:pt x="13042" y="14372"/>
                    </a:lnTo>
                    <a:lnTo>
                      <a:pt x="13034" y="14353"/>
                    </a:lnTo>
                    <a:lnTo>
                      <a:pt x="13025" y="14335"/>
                    </a:lnTo>
                    <a:lnTo>
                      <a:pt x="13016" y="14316"/>
                    </a:lnTo>
                    <a:lnTo>
                      <a:pt x="13006" y="14299"/>
                    </a:lnTo>
                    <a:lnTo>
                      <a:pt x="12995" y="14282"/>
                    </a:lnTo>
                    <a:lnTo>
                      <a:pt x="12983" y="14265"/>
                    </a:lnTo>
                    <a:lnTo>
                      <a:pt x="12971" y="14249"/>
                    </a:lnTo>
                    <a:lnTo>
                      <a:pt x="12957" y="14233"/>
                    </a:lnTo>
                    <a:lnTo>
                      <a:pt x="12944" y="14217"/>
                    </a:lnTo>
                    <a:lnTo>
                      <a:pt x="12930" y="14203"/>
                    </a:lnTo>
                    <a:lnTo>
                      <a:pt x="12915" y="14188"/>
                    </a:lnTo>
                    <a:lnTo>
                      <a:pt x="12900" y="14174"/>
                    </a:lnTo>
                    <a:lnTo>
                      <a:pt x="12884" y="14161"/>
                    </a:lnTo>
                    <a:lnTo>
                      <a:pt x="12867" y="14149"/>
                    </a:lnTo>
                    <a:lnTo>
                      <a:pt x="12850" y="14137"/>
                    </a:lnTo>
                    <a:lnTo>
                      <a:pt x="12833" y="14126"/>
                    </a:lnTo>
                    <a:lnTo>
                      <a:pt x="12815" y="14116"/>
                    </a:lnTo>
                    <a:lnTo>
                      <a:pt x="12796" y="14106"/>
                    </a:lnTo>
                    <a:lnTo>
                      <a:pt x="12776" y="14098"/>
                    </a:lnTo>
                    <a:lnTo>
                      <a:pt x="12757" y="14090"/>
                    </a:lnTo>
                    <a:lnTo>
                      <a:pt x="12737" y="14082"/>
                    </a:lnTo>
                    <a:lnTo>
                      <a:pt x="12717" y="14076"/>
                    </a:lnTo>
                    <a:lnTo>
                      <a:pt x="12696" y="14070"/>
                    </a:lnTo>
                    <a:lnTo>
                      <a:pt x="9556" y="13663"/>
                    </a:lnTo>
                    <a:lnTo>
                      <a:pt x="9556" y="13053"/>
                    </a:lnTo>
                    <a:lnTo>
                      <a:pt x="14591" y="13053"/>
                    </a:lnTo>
                    <a:lnTo>
                      <a:pt x="14669" y="13050"/>
                    </a:lnTo>
                    <a:lnTo>
                      <a:pt x="14745" y="13044"/>
                    </a:lnTo>
                    <a:lnTo>
                      <a:pt x="14820" y="13035"/>
                    </a:lnTo>
                    <a:lnTo>
                      <a:pt x="14894" y="13021"/>
                    </a:lnTo>
                    <a:lnTo>
                      <a:pt x="14967" y="13004"/>
                    </a:lnTo>
                    <a:lnTo>
                      <a:pt x="15039" y="12984"/>
                    </a:lnTo>
                    <a:lnTo>
                      <a:pt x="15108" y="12959"/>
                    </a:lnTo>
                    <a:lnTo>
                      <a:pt x="15177" y="12933"/>
                    </a:lnTo>
                    <a:lnTo>
                      <a:pt x="15243" y="12902"/>
                    </a:lnTo>
                    <a:lnTo>
                      <a:pt x="15308" y="12869"/>
                    </a:lnTo>
                    <a:lnTo>
                      <a:pt x="15371" y="12833"/>
                    </a:lnTo>
                    <a:lnTo>
                      <a:pt x="15432" y="12794"/>
                    </a:lnTo>
                    <a:lnTo>
                      <a:pt x="15491" y="12752"/>
                    </a:lnTo>
                    <a:lnTo>
                      <a:pt x="15548" y="12707"/>
                    </a:lnTo>
                    <a:lnTo>
                      <a:pt x="15602" y="12660"/>
                    </a:lnTo>
                    <a:lnTo>
                      <a:pt x="15654" y="12610"/>
                    </a:lnTo>
                    <a:lnTo>
                      <a:pt x="15705" y="12558"/>
                    </a:lnTo>
                    <a:lnTo>
                      <a:pt x="15752" y="12504"/>
                    </a:lnTo>
                    <a:lnTo>
                      <a:pt x="15796" y="12446"/>
                    </a:lnTo>
                    <a:lnTo>
                      <a:pt x="15838" y="12387"/>
                    </a:lnTo>
                    <a:lnTo>
                      <a:pt x="15878" y="12326"/>
                    </a:lnTo>
                    <a:lnTo>
                      <a:pt x="15914" y="12264"/>
                    </a:lnTo>
                    <a:lnTo>
                      <a:pt x="15947" y="12198"/>
                    </a:lnTo>
                    <a:lnTo>
                      <a:pt x="15977" y="12132"/>
                    </a:lnTo>
                    <a:lnTo>
                      <a:pt x="16003" y="12064"/>
                    </a:lnTo>
                    <a:lnTo>
                      <a:pt x="16028" y="11994"/>
                    </a:lnTo>
                    <a:lnTo>
                      <a:pt x="16048" y="11922"/>
                    </a:lnTo>
                    <a:lnTo>
                      <a:pt x="16065" y="11850"/>
                    </a:lnTo>
                    <a:lnTo>
                      <a:pt x="16078" y="11776"/>
                    </a:lnTo>
                    <a:lnTo>
                      <a:pt x="16087" y="11700"/>
                    </a:lnTo>
                    <a:lnTo>
                      <a:pt x="16093" y="11624"/>
                    </a:lnTo>
                    <a:lnTo>
                      <a:pt x="16095" y="11547"/>
                    </a:lnTo>
                    <a:lnTo>
                      <a:pt x="16095" y="1506"/>
                    </a:lnTo>
                    <a:lnTo>
                      <a:pt x="16093" y="1429"/>
                    </a:lnTo>
                    <a:lnTo>
                      <a:pt x="16087" y="1352"/>
                    </a:lnTo>
                    <a:lnTo>
                      <a:pt x="16078" y="1277"/>
                    </a:lnTo>
                    <a:lnTo>
                      <a:pt x="16064" y="1203"/>
                    </a:lnTo>
                    <a:lnTo>
                      <a:pt x="16048" y="1130"/>
                    </a:lnTo>
                    <a:lnTo>
                      <a:pt x="16028" y="1058"/>
                    </a:lnTo>
                    <a:lnTo>
                      <a:pt x="16003" y="988"/>
                    </a:lnTo>
                    <a:lnTo>
                      <a:pt x="15976" y="920"/>
                    </a:lnTo>
                    <a:lnTo>
                      <a:pt x="15946" y="853"/>
                    </a:lnTo>
                    <a:lnTo>
                      <a:pt x="15913" y="788"/>
                    </a:lnTo>
                    <a:lnTo>
                      <a:pt x="15877" y="725"/>
                    </a:lnTo>
                    <a:lnTo>
                      <a:pt x="15837" y="664"/>
                    </a:lnTo>
                    <a:lnTo>
                      <a:pt x="15795" y="605"/>
                    </a:lnTo>
                    <a:lnTo>
                      <a:pt x="15750" y="548"/>
                    </a:lnTo>
                    <a:lnTo>
                      <a:pt x="15703" y="493"/>
                    </a:lnTo>
                    <a:lnTo>
                      <a:pt x="15652" y="441"/>
                    </a:lnTo>
                    <a:lnTo>
                      <a:pt x="15600" y="392"/>
                    </a:lnTo>
                    <a:lnTo>
                      <a:pt x="15546" y="344"/>
                    </a:lnTo>
                    <a:lnTo>
                      <a:pt x="15488" y="299"/>
                    </a:lnTo>
                    <a:lnTo>
                      <a:pt x="15429" y="257"/>
                    </a:lnTo>
                    <a:lnTo>
                      <a:pt x="15369" y="218"/>
                    </a:lnTo>
                    <a:lnTo>
                      <a:pt x="15305" y="182"/>
                    </a:lnTo>
                    <a:lnTo>
                      <a:pt x="15240" y="149"/>
                    </a:lnTo>
                    <a:lnTo>
                      <a:pt x="15174" y="118"/>
                    </a:lnTo>
                    <a:lnTo>
                      <a:pt x="15105" y="91"/>
                    </a:lnTo>
                    <a:lnTo>
                      <a:pt x="15035" y="67"/>
                    </a:lnTo>
                    <a:lnTo>
                      <a:pt x="14963" y="47"/>
                    </a:lnTo>
                    <a:lnTo>
                      <a:pt x="14890" y="30"/>
                    </a:lnTo>
                    <a:lnTo>
                      <a:pt x="14815" y="17"/>
                    </a:lnTo>
                    <a:lnTo>
                      <a:pt x="14740" y="8"/>
                    </a:lnTo>
                    <a:lnTo>
                      <a:pt x="14664" y="2"/>
                    </a:lnTo>
                    <a:lnTo>
                      <a:pt x="145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25472" y="1472507"/>
            <a:ext cx="8512778" cy="2709214"/>
            <a:chOff x="117725" y="2055064"/>
            <a:chExt cx="8512778" cy="2709214"/>
          </a:xfrm>
        </p:grpSpPr>
        <p:sp>
          <p:nvSpPr>
            <p:cNvPr id="70" name="TextBox 69"/>
            <p:cNvSpPr txBox="1"/>
            <p:nvPr/>
          </p:nvSpPr>
          <p:spPr>
            <a:xfrm>
              <a:off x="5821331" y="4026210"/>
              <a:ext cx="2809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eris Thin" panose="00000300000000000000"/>
                </a:rPr>
                <a:t>Minimum Capital Requirements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7725" y="4425724"/>
              <a:ext cx="2549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11117" y="2055064"/>
              <a:ext cx="1868076" cy="1868076"/>
              <a:chOff x="411117" y="2055064"/>
              <a:chExt cx="1868076" cy="1868076"/>
            </a:xfrm>
          </p:grpSpPr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584739" y="2228686"/>
                <a:ext cx="1521933" cy="15219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1" dirty="0">
                  <a:latin typeface="Neris Thin" panose="0000030000000000000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411117" y="2055064"/>
                <a:ext cx="1868076" cy="1868076"/>
                <a:chOff x="9237196" y="2257147"/>
                <a:chExt cx="1868076" cy="1868076"/>
              </a:xfrm>
            </p:grpSpPr>
            <p:sp>
              <p:nvSpPr>
                <p:cNvPr id="39" name="Freeform 6"/>
                <p:cNvSpPr>
                  <a:spLocks/>
                </p:cNvSpPr>
                <p:nvPr/>
              </p:nvSpPr>
              <p:spPr bwMode="auto">
                <a:xfrm>
                  <a:off x="10612979" y="2394505"/>
                  <a:ext cx="356034" cy="354935"/>
                </a:xfrm>
                <a:custGeom>
                  <a:avLst/>
                  <a:gdLst>
                    <a:gd name="T0" fmla="*/ 207 w 207"/>
                    <a:gd name="T1" fmla="*/ 181 h 206"/>
                    <a:gd name="T2" fmla="*/ 26 w 207"/>
                    <a:gd name="T3" fmla="*/ 0 h 206"/>
                    <a:gd name="T4" fmla="*/ 0 w 207"/>
                    <a:gd name="T5" fmla="*/ 44 h 206"/>
                    <a:gd name="T6" fmla="*/ 163 w 207"/>
                    <a:gd name="T7" fmla="*/ 206 h 206"/>
                    <a:gd name="T8" fmla="*/ 207 w 207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6">
                      <a:moveTo>
                        <a:pt x="207" y="181"/>
                      </a:moveTo>
                      <a:cubicBezTo>
                        <a:pt x="162" y="107"/>
                        <a:pt x="100" y="45"/>
                        <a:pt x="26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6" y="85"/>
                        <a:pt x="122" y="140"/>
                        <a:pt x="163" y="206"/>
                      </a:cubicBezTo>
                      <a:lnTo>
                        <a:pt x="207" y="18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0" name="Freeform 7"/>
                <p:cNvSpPr>
                  <a:spLocks/>
                </p:cNvSpPr>
                <p:nvPr/>
              </p:nvSpPr>
              <p:spPr bwMode="auto">
                <a:xfrm>
                  <a:off x="10193211" y="2257147"/>
                  <a:ext cx="427460" cy="191203"/>
                </a:xfrm>
                <a:custGeom>
                  <a:avLst/>
                  <a:gdLst>
                    <a:gd name="T0" fmla="*/ 0 w 248"/>
                    <a:gd name="T1" fmla="*/ 0 h 111"/>
                    <a:gd name="T2" fmla="*/ 0 w 248"/>
                    <a:gd name="T3" fmla="*/ 51 h 111"/>
                    <a:gd name="T4" fmla="*/ 222 w 248"/>
                    <a:gd name="T5" fmla="*/ 111 h 111"/>
                    <a:gd name="T6" fmla="*/ 248 w 248"/>
                    <a:gd name="T7" fmla="*/ 67 h 111"/>
                    <a:gd name="T8" fmla="*/ 0 w 248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1">
                      <a:moveTo>
                        <a:pt x="0" y="0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80" y="53"/>
                        <a:pt x="156" y="75"/>
                        <a:pt x="222" y="111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174" y="26"/>
                        <a:pt x="90" y="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1" name="Freeform 8"/>
                <p:cNvSpPr>
                  <a:spLocks/>
                </p:cNvSpPr>
                <p:nvPr/>
              </p:nvSpPr>
              <p:spPr bwMode="auto">
                <a:xfrm>
                  <a:off x="10914069" y="2743946"/>
                  <a:ext cx="191203" cy="425262"/>
                </a:xfrm>
                <a:custGeom>
                  <a:avLst/>
                  <a:gdLst>
                    <a:gd name="T0" fmla="*/ 45 w 111"/>
                    <a:gd name="T1" fmla="*/ 0 h 247"/>
                    <a:gd name="T2" fmla="*/ 0 w 111"/>
                    <a:gd name="T3" fmla="*/ 26 h 247"/>
                    <a:gd name="T4" fmla="*/ 60 w 111"/>
                    <a:gd name="T5" fmla="*/ 247 h 247"/>
                    <a:gd name="T6" fmla="*/ 111 w 111"/>
                    <a:gd name="T7" fmla="*/ 247 h 247"/>
                    <a:gd name="T8" fmla="*/ 45 w 111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45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37" y="92"/>
                        <a:pt x="58" y="167"/>
                        <a:pt x="60" y="247"/>
                      </a:cubicBezTo>
                      <a:cubicBezTo>
                        <a:pt x="111" y="247"/>
                        <a:pt x="111" y="247"/>
                        <a:pt x="111" y="247"/>
                      </a:cubicBezTo>
                      <a:cubicBezTo>
                        <a:pt x="109" y="158"/>
                        <a:pt x="85" y="74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2" name="Freeform 9"/>
                <p:cNvSpPr>
                  <a:spLocks/>
                </p:cNvSpPr>
                <p:nvPr/>
              </p:nvSpPr>
              <p:spPr bwMode="auto">
                <a:xfrm>
                  <a:off x="10914069" y="3213162"/>
                  <a:ext cx="191203" cy="427460"/>
                </a:xfrm>
                <a:custGeom>
                  <a:avLst/>
                  <a:gdLst>
                    <a:gd name="T0" fmla="*/ 60 w 111"/>
                    <a:gd name="T1" fmla="*/ 0 h 248"/>
                    <a:gd name="T2" fmla="*/ 0 w 111"/>
                    <a:gd name="T3" fmla="*/ 222 h 248"/>
                    <a:gd name="T4" fmla="*/ 45 w 111"/>
                    <a:gd name="T5" fmla="*/ 248 h 248"/>
                    <a:gd name="T6" fmla="*/ 111 w 111"/>
                    <a:gd name="T7" fmla="*/ 0 h 248"/>
                    <a:gd name="T8" fmla="*/ 6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60" y="0"/>
                      </a:moveTo>
                      <a:cubicBezTo>
                        <a:pt x="58" y="80"/>
                        <a:pt x="37" y="156"/>
                        <a:pt x="0" y="222"/>
                      </a:cubicBezTo>
                      <a:cubicBezTo>
                        <a:pt x="45" y="248"/>
                        <a:pt x="45" y="248"/>
                        <a:pt x="45" y="248"/>
                      </a:cubicBezTo>
                      <a:cubicBezTo>
                        <a:pt x="85" y="174"/>
                        <a:pt x="109" y="90"/>
                        <a:pt x="111" y="0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3" name="Freeform 10"/>
                <p:cNvSpPr>
                  <a:spLocks/>
                </p:cNvSpPr>
                <p:nvPr/>
              </p:nvSpPr>
              <p:spPr bwMode="auto">
                <a:xfrm>
                  <a:off x="10612979" y="3632930"/>
                  <a:ext cx="356034" cy="356034"/>
                </a:xfrm>
                <a:custGeom>
                  <a:avLst/>
                  <a:gdLst>
                    <a:gd name="T0" fmla="*/ 207 w 207"/>
                    <a:gd name="T1" fmla="*/ 26 h 207"/>
                    <a:gd name="T2" fmla="*/ 163 w 207"/>
                    <a:gd name="T3" fmla="*/ 0 h 207"/>
                    <a:gd name="T4" fmla="*/ 0 w 207"/>
                    <a:gd name="T5" fmla="*/ 163 h 207"/>
                    <a:gd name="T6" fmla="*/ 26 w 207"/>
                    <a:gd name="T7" fmla="*/ 207 h 207"/>
                    <a:gd name="T8" fmla="*/ 207 w 207"/>
                    <a:gd name="T9" fmla="*/ 2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7">
                      <a:moveTo>
                        <a:pt x="207" y="26"/>
                      </a:move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22" y="66"/>
                        <a:pt x="66" y="122"/>
                        <a:pt x="0" y="163"/>
                      </a:cubicBezTo>
                      <a:cubicBezTo>
                        <a:pt x="26" y="207"/>
                        <a:pt x="26" y="207"/>
                        <a:pt x="26" y="207"/>
                      </a:cubicBezTo>
                      <a:cubicBezTo>
                        <a:pt x="100" y="162"/>
                        <a:pt x="162" y="100"/>
                        <a:pt x="207" y="2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4" name="Freeform 11"/>
                <p:cNvSpPr>
                  <a:spLocks/>
                </p:cNvSpPr>
                <p:nvPr/>
              </p:nvSpPr>
              <p:spPr bwMode="auto">
                <a:xfrm>
                  <a:off x="10193211" y="3936217"/>
                  <a:ext cx="427460" cy="189006"/>
                </a:xfrm>
                <a:custGeom>
                  <a:avLst/>
                  <a:gdLst>
                    <a:gd name="T0" fmla="*/ 248 w 248"/>
                    <a:gd name="T1" fmla="*/ 44 h 110"/>
                    <a:gd name="T2" fmla="*/ 222 w 248"/>
                    <a:gd name="T3" fmla="*/ 0 h 110"/>
                    <a:gd name="T4" fmla="*/ 0 w 248"/>
                    <a:gd name="T5" fmla="*/ 59 h 110"/>
                    <a:gd name="T6" fmla="*/ 0 w 248"/>
                    <a:gd name="T7" fmla="*/ 110 h 110"/>
                    <a:gd name="T8" fmla="*/ 248 w 248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0">
                      <a:moveTo>
                        <a:pt x="248" y="44"/>
                      </a:move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56" y="36"/>
                        <a:pt x="80" y="57"/>
                        <a:pt x="0" y="5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90" y="108"/>
                        <a:pt x="174" y="84"/>
                        <a:pt x="248" y="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5" name="Freeform 12"/>
                <p:cNvSpPr>
                  <a:spLocks/>
                </p:cNvSpPr>
                <p:nvPr/>
              </p:nvSpPr>
              <p:spPr bwMode="auto">
                <a:xfrm>
                  <a:off x="9723995" y="3936217"/>
                  <a:ext cx="425262" cy="189006"/>
                </a:xfrm>
                <a:custGeom>
                  <a:avLst/>
                  <a:gdLst>
                    <a:gd name="T0" fmla="*/ 0 w 247"/>
                    <a:gd name="T1" fmla="*/ 44 h 110"/>
                    <a:gd name="T2" fmla="*/ 247 w 247"/>
                    <a:gd name="T3" fmla="*/ 110 h 110"/>
                    <a:gd name="T4" fmla="*/ 247 w 247"/>
                    <a:gd name="T5" fmla="*/ 59 h 110"/>
                    <a:gd name="T6" fmla="*/ 26 w 247"/>
                    <a:gd name="T7" fmla="*/ 0 h 110"/>
                    <a:gd name="T8" fmla="*/ 0 w 247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0">
                      <a:moveTo>
                        <a:pt x="0" y="44"/>
                      </a:moveTo>
                      <a:cubicBezTo>
                        <a:pt x="74" y="84"/>
                        <a:pt x="158" y="108"/>
                        <a:pt x="247" y="110"/>
                      </a:cubicBezTo>
                      <a:cubicBezTo>
                        <a:pt x="247" y="59"/>
                        <a:pt x="247" y="59"/>
                        <a:pt x="247" y="59"/>
                      </a:cubicBezTo>
                      <a:cubicBezTo>
                        <a:pt x="167" y="57"/>
                        <a:pt x="92" y="36"/>
                        <a:pt x="26" y="0"/>
                      </a:cubicBez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6" name="Freeform 13"/>
                <p:cNvSpPr>
                  <a:spLocks/>
                </p:cNvSpPr>
                <p:nvPr/>
              </p:nvSpPr>
              <p:spPr bwMode="auto">
                <a:xfrm>
                  <a:off x="9374554" y="3632930"/>
                  <a:ext cx="354935" cy="356034"/>
                </a:xfrm>
                <a:custGeom>
                  <a:avLst/>
                  <a:gdLst>
                    <a:gd name="T0" fmla="*/ 44 w 206"/>
                    <a:gd name="T1" fmla="*/ 0 h 207"/>
                    <a:gd name="T2" fmla="*/ 0 w 206"/>
                    <a:gd name="T3" fmla="*/ 26 h 207"/>
                    <a:gd name="T4" fmla="*/ 181 w 206"/>
                    <a:gd name="T5" fmla="*/ 207 h 207"/>
                    <a:gd name="T6" fmla="*/ 206 w 206"/>
                    <a:gd name="T7" fmla="*/ 163 h 207"/>
                    <a:gd name="T8" fmla="*/ 44 w 206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7">
                      <a:moveTo>
                        <a:pt x="44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5" y="100"/>
                        <a:pt x="107" y="162"/>
                        <a:pt x="181" y="207"/>
                      </a:cubicBezTo>
                      <a:cubicBezTo>
                        <a:pt x="206" y="163"/>
                        <a:pt x="206" y="163"/>
                        <a:pt x="206" y="163"/>
                      </a:cubicBezTo>
                      <a:cubicBezTo>
                        <a:pt x="140" y="122"/>
                        <a:pt x="85" y="66"/>
                        <a:pt x="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7" name="Freeform 14"/>
                <p:cNvSpPr>
                  <a:spLocks/>
                </p:cNvSpPr>
                <p:nvPr/>
              </p:nvSpPr>
              <p:spPr bwMode="auto">
                <a:xfrm>
                  <a:off x="9237196" y="3213162"/>
                  <a:ext cx="191203" cy="427460"/>
                </a:xfrm>
                <a:custGeom>
                  <a:avLst/>
                  <a:gdLst>
                    <a:gd name="T0" fmla="*/ 0 w 111"/>
                    <a:gd name="T1" fmla="*/ 0 h 248"/>
                    <a:gd name="T2" fmla="*/ 67 w 111"/>
                    <a:gd name="T3" fmla="*/ 248 h 248"/>
                    <a:gd name="T4" fmla="*/ 111 w 111"/>
                    <a:gd name="T5" fmla="*/ 222 h 248"/>
                    <a:gd name="T6" fmla="*/ 51 w 111"/>
                    <a:gd name="T7" fmla="*/ 0 h 248"/>
                    <a:gd name="T8" fmla="*/ 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0" y="0"/>
                      </a:moveTo>
                      <a:cubicBezTo>
                        <a:pt x="2" y="90"/>
                        <a:pt x="26" y="174"/>
                        <a:pt x="67" y="248"/>
                      </a:cubicBezTo>
                      <a:cubicBezTo>
                        <a:pt x="111" y="222"/>
                        <a:pt x="111" y="222"/>
                        <a:pt x="111" y="222"/>
                      </a:cubicBezTo>
                      <a:cubicBezTo>
                        <a:pt x="75" y="156"/>
                        <a:pt x="53" y="80"/>
                        <a:pt x="5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8" name="Freeform 15"/>
                <p:cNvSpPr>
                  <a:spLocks/>
                </p:cNvSpPr>
                <p:nvPr/>
              </p:nvSpPr>
              <p:spPr bwMode="auto">
                <a:xfrm>
                  <a:off x="9237196" y="2743946"/>
                  <a:ext cx="191203" cy="425262"/>
                </a:xfrm>
                <a:custGeom>
                  <a:avLst/>
                  <a:gdLst>
                    <a:gd name="T0" fmla="*/ 51 w 111"/>
                    <a:gd name="T1" fmla="*/ 247 h 247"/>
                    <a:gd name="T2" fmla="*/ 111 w 111"/>
                    <a:gd name="T3" fmla="*/ 26 h 247"/>
                    <a:gd name="T4" fmla="*/ 67 w 111"/>
                    <a:gd name="T5" fmla="*/ 0 h 247"/>
                    <a:gd name="T6" fmla="*/ 0 w 111"/>
                    <a:gd name="T7" fmla="*/ 247 h 247"/>
                    <a:gd name="T8" fmla="*/ 51 w 111"/>
                    <a:gd name="T9" fmla="*/ 24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51" y="247"/>
                      </a:moveTo>
                      <a:cubicBezTo>
                        <a:pt x="53" y="167"/>
                        <a:pt x="75" y="92"/>
                        <a:pt x="111" y="2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74"/>
                        <a:pt x="2" y="158"/>
                        <a:pt x="0" y="247"/>
                      </a:cubicBezTo>
                      <a:lnTo>
                        <a:pt x="51" y="24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49" name="Freeform 16"/>
                <p:cNvSpPr>
                  <a:spLocks/>
                </p:cNvSpPr>
                <p:nvPr/>
              </p:nvSpPr>
              <p:spPr bwMode="auto">
                <a:xfrm>
                  <a:off x="9374554" y="2394505"/>
                  <a:ext cx="354935" cy="354935"/>
                </a:xfrm>
                <a:custGeom>
                  <a:avLst/>
                  <a:gdLst>
                    <a:gd name="T0" fmla="*/ 0 w 206"/>
                    <a:gd name="T1" fmla="*/ 181 h 206"/>
                    <a:gd name="T2" fmla="*/ 44 w 206"/>
                    <a:gd name="T3" fmla="*/ 206 h 206"/>
                    <a:gd name="T4" fmla="*/ 206 w 206"/>
                    <a:gd name="T5" fmla="*/ 44 h 206"/>
                    <a:gd name="T6" fmla="*/ 181 w 206"/>
                    <a:gd name="T7" fmla="*/ 0 h 206"/>
                    <a:gd name="T8" fmla="*/ 0 w 206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0" y="181"/>
                      </a:moveTo>
                      <a:cubicBezTo>
                        <a:pt x="44" y="206"/>
                        <a:pt x="44" y="206"/>
                        <a:pt x="44" y="206"/>
                      </a:cubicBezTo>
                      <a:cubicBezTo>
                        <a:pt x="85" y="140"/>
                        <a:pt x="140" y="85"/>
                        <a:pt x="206" y="44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07" y="45"/>
                        <a:pt x="45" y="107"/>
                        <a:pt x="0" y="181"/>
                      </a:cubicBezTo>
                      <a:close/>
                    </a:path>
                  </a:pathLst>
                </a:custGeom>
                <a:solidFill>
                  <a:schemeClr val="accent6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50" name="Freeform 17"/>
                <p:cNvSpPr>
                  <a:spLocks/>
                </p:cNvSpPr>
                <p:nvPr/>
              </p:nvSpPr>
              <p:spPr bwMode="auto">
                <a:xfrm>
                  <a:off x="9723995" y="2257147"/>
                  <a:ext cx="425262" cy="191203"/>
                </a:xfrm>
                <a:custGeom>
                  <a:avLst/>
                  <a:gdLst>
                    <a:gd name="T0" fmla="*/ 0 w 247"/>
                    <a:gd name="T1" fmla="*/ 67 h 111"/>
                    <a:gd name="T2" fmla="*/ 25 w 247"/>
                    <a:gd name="T3" fmla="*/ 111 h 111"/>
                    <a:gd name="T4" fmla="*/ 247 w 247"/>
                    <a:gd name="T5" fmla="*/ 51 h 111"/>
                    <a:gd name="T6" fmla="*/ 247 w 247"/>
                    <a:gd name="T7" fmla="*/ 0 h 111"/>
                    <a:gd name="T8" fmla="*/ 0 w 247"/>
                    <a:gd name="T9" fmla="*/ 6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1">
                      <a:moveTo>
                        <a:pt x="0" y="67"/>
                      </a:moveTo>
                      <a:cubicBezTo>
                        <a:pt x="25" y="111"/>
                        <a:pt x="25" y="111"/>
                        <a:pt x="25" y="111"/>
                      </a:cubicBezTo>
                      <a:cubicBezTo>
                        <a:pt x="92" y="75"/>
                        <a:pt x="167" y="53"/>
                        <a:pt x="247" y="51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158" y="2"/>
                        <a:pt x="74" y="26"/>
                        <a:pt x="0" y="67"/>
                      </a:cubicBezTo>
                      <a:close/>
                    </a:path>
                  </a:pathLst>
                </a:custGeom>
                <a:solidFill>
                  <a:schemeClr val="accent6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1141267" y="2663314"/>
                <a:ext cx="408875" cy="593485"/>
                <a:chOff x="9856788" y="2057400"/>
                <a:chExt cx="474662" cy="688975"/>
              </a:xfrm>
              <a:solidFill>
                <a:schemeClr val="bg1"/>
              </a:solidFill>
            </p:grpSpPr>
            <p:sp>
              <p:nvSpPr>
                <p:cNvPr id="80" name="Freeform 110"/>
                <p:cNvSpPr>
                  <a:spLocks noEditPoints="1"/>
                </p:cNvSpPr>
                <p:nvPr/>
              </p:nvSpPr>
              <p:spPr bwMode="auto">
                <a:xfrm>
                  <a:off x="9856788" y="2057400"/>
                  <a:ext cx="474662" cy="688975"/>
                </a:xfrm>
                <a:custGeom>
                  <a:avLst/>
                  <a:gdLst>
                    <a:gd name="T0" fmla="*/ 1009 w 11063"/>
                    <a:gd name="T1" fmla="*/ 1454 h 16058"/>
                    <a:gd name="T2" fmla="*/ 1036 w 11063"/>
                    <a:gd name="T3" fmla="*/ 1334 h 16058"/>
                    <a:gd name="T4" fmla="*/ 1091 w 11063"/>
                    <a:gd name="T5" fmla="*/ 1225 h 16058"/>
                    <a:gd name="T6" fmla="*/ 1171 w 11063"/>
                    <a:gd name="T7" fmla="*/ 1134 h 16058"/>
                    <a:gd name="T8" fmla="*/ 1268 w 11063"/>
                    <a:gd name="T9" fmla="*/ 1065 h 16058"/>
                    <a:gd name="T10" fmla="*/ 1383 w 11063"/>
                    <a:gd name="T11" fmla="*/ 1020 h 16058"/>
                    <a:gd name="T12" fmla="*/ 1509 w 11063"/>
                    <a:gd name="T13" fmla="*/ 1004 h 16058"/>
                    <a:gd name="T14" fmla="*/ 9655 w 11063"/>
                    <a:gd name="T15" fmla="*/ 1014 h 16058"/>
                    <a:gd name="T16" fmla="*/ 9772 w 11063"/>
                    <a:gd name="T17" fmla="*/ 1053 h 16058"/>
                    <a:gd name="T18" fmla="*/ 9874 w 11063"/>
                    <a:gd name="T19" fmla="*/ 1118 h 16058"/>
                    <a:gd name="T20" fmla="*/ 9957 w 11063"/>
                    <a:gd name="T21" fmla="*/ 1205 h 16058"/>
                    <a:gd name="T22" fmla="*/ 10018 w 11063"/>
                    <a:gd name="T23" fmla="*/ 1310 h 16058"/>
                    <a:gd name="T24" fmla="*/ 10051 w 11063"/>
                    <a:gd name="T25" fmla="*/ 1429 h 16058"/>
                    <a:gd name="T26" fmla="*/ 10057 w 11063"/>
                    <a:gd name="T27" fmla="*/ 13044 h 16058"/>
                    <a:gd name="T28" fmla="*/ 10057 w 11063"/>
                    <a:gd name="T29" fmla="*/ 14553 h 16058"/>
                    <a:gd name="T30" fmla="*/ 10041 w 11063"/>
                    <a:gd name="T31" fmla="*/ 14677 h 16058"/>
                    <a:gd name="T32" fmla="*/ 9996 w 11063"/>
                    <a:gd name="T33" fmla="*/ 14791 h 16058"/>
                    <a:gd name="T34" fmla="*/ 9927 w 11063"/>
                    <a:gd name="T35" fmla="*/ 14890 h 16058"/>
                    <a:gd name="T36" fmla="*/ 9835 w 11063"/>
                    <a:gd name="T37" fmla="*/ 14968 h 16058"/>
                    <a:gd name="T38" fmla="*/ 9727 w 11063"/>
                    <a:gd name="T39" fmla="*/ 15023 h 16058"/>
                    <a:gd name="T40" fmla="*/ 9606 w 11063"/>
                    <a:gd name="T41" fmla="*/ 15051 h 16058"/>
                    <a:gd name="T42" fmla="*/ 1457 w 11063"/>
                    <a:gd name="T43" fmla="*/ 15051 h 16058"/>
                    <a:gd name="T44" fmla="*/ 1336 w 11063"/>
                    <a:gd name="T45" fmla="*/ 15024 h 16058"/>
                    <a:gd name="T46" fmla="*/ 1227 w 11063"/>
                    <a:gd name="T47" fmla="*/ 14969 h 16058"/>
                    <a:gd name="T48" fmla="*/ 1136 w 11063"/>
                    <a:gd name="T49" fmla="*/ 14890 h 16058"/>
                    <a:gd name="T50" fmla="*/ 1066 w 11063"/>
                    <a:gd name="T51" fmla="*/ 14791 h 16058"/>
                    <a:gd name="T52" fmla="*/ 1022 w 11063"/>
                    <a:gd name="T53" fmla="*/ 14678 h 16058"/>
                    <a:gd name="T54" fmla="*/ 1006 w 11063"/>
                    <a:gd name="T55" fmla="*/ 14553 h 16058"/>
                    <a:gd name="T56" fmla="*/ 1509 w 11063"/>
                    <a:gd name="T57" fmla="*/ 1 h 16058"/>
                    <a:gd name="T58" fmla="*/ 1131 w 11063"/>
                    <a:gd name="T59" fmla="*/ 48 h 16058"/>
                    <a:gd name="T60" fmla="*/ 789 w 11063"/>
                    <a:gd name="T61" fmla="*/ 183 h 16058"/>
                    <a:gd name="T62" fmla="*/ 494 w 11063"/>
                    <a:gd name="T63" fmla="*/ 391 h 16058"/>
                    <a:gd name="T64" fmla="*/ 257 w 11063"/>
                    <a:gd name="T65" fmla="*/ 664 h 16058"/>
                    <a:gd name="T66" fmla="*/ 92 w 11063"/>
                    <a:gd name="T67" fmla="*/ 989 h 16058"/>
                    <a:gd name="T68" fmla="*/ 8 w 11063"/>
                    <a:gd name="T69" fmla="*/ 1352 h 16058"/>
                    <a:gd name="T70" fmla="*/ 8 w 11063"/>
                    <a:gd name="T71" fmla="*/ 14706 h 16058"/>
                    <a:gd name="T72" fmla="*/ 92 w 11063"/>
                    <a:gd name="T73" fmla="*/ 15070 h 16058"/>
                    <a:gd name="T74" fmla="*/ 257 w 11063"/>
                    <a:gd name="T75" fmla="*/ 15395 h 16058"/>
                    <a:gd name="T76" fmla="*/ 494 w 11063"/>
                    <a:gd name="T77" fmla="*/ 15667 h 16058"/>
                    <a:gd name="T78" fmla="*/ 789 w 11063"/>
                    <a:gd name="T79" fmla="*/ 15876 h 16058"/>
                    <a:gd name="T80" fmla="*/ 1131 w 11063"/>
                    <a:gd name="T81" fmla="*/ 16011 h 16058"/>
                    <a:gd name="T82" fmla="*/ 1509 w 11063"/>
                    <a:gd name="T83" fmla="*/ 16058 h 16058"/>
                    <a:gd name="T84" fmla="*/ 9858 w 11063"/>
                    <a:gd name="T85" fmla="*/ 16027 h 16058"/>
                    <a:gd name="T86" fmla="*/ 10208 w 11063"/>
                    <a:gd name="T87" fmla="*/ 15909 h 16058"/>
                    <a:gd name="T88" fmla="*/ 10514 w 11063"/>
                    <a:gd name="T89" fmla="*/ 15714 h 16058"/>
                    <a:gd name="T90" fmla="*/ 10763 w 11063"/>
                    <a:gd name="T91" fmla="*/ 15453 h 16058"/>
                    <a:gd name="T92" fmla="*/ 10944 w 11063"/>
                    <a:gd name="T93" fmla="*/ 15138 h 16058"/>
                    <a:gd name="T94" fmla="*/ 11046 w 11063"/>
                    <a:gd name="T95" fmla="*/ 14781 h 16058"/>
                    <a:gd name="T96" fmla="*/ 11061 w 11063"/>
                    <a:gd name="T97" fmla="*/ 1428 h 16058"/>
                    <a:gd name="T98" fmla="*/ 10996 w 11063"/>
                    <a:gd name="T99" fmla="*/ 1058 h 16058"/>
                    <a:gd name="T100" fmla="*/ 10845 w 11063"/>
                    <a:gd name="T101" fmla="*/ 725 h 16058"/>
                    <a:gd name="T102" fmla="*/ 10620 w 11063"/>
                    <a:gd name="T103" fmla="*/ 441 h 16058"/>
                    <a:gd name="T104" fmla="*/ 10337 w 11063"/>
                    <a:gd name="T105" fmla="*/ 218 h 16058"/>
                    <a:gd name="T106" fmla="*/ 10003 w 11063"/>
                    <a:gd name="T107" fmla="*/ 67 h 16058"/>
                    <a:gd name="T108" fmla="*/ 9632 w 11063"/>
                    <a:gd name="T109" fmla="*/ 2 h 16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063" h="16058">
                      <a:moveTo>
                        <a:pt x="10057" y="2509"/>
                      </a:moveTo>
                      <a:lnTo>
                        <a:pt x="1006" y="2510"/>
                      </a:lnTo>
                      <a:lnTo>
                        <a:pt x="1006" y="1505"/>
                      </a:lnTo>
                      <a:lnTo>
                        <a:pt x="1007" y="1480"/>
                      </a:lnTo>
                      <a:lnTo>
                        <a:pt x="1009" y="1454"/>
                      </a:lnTo>
                      <a:lnTo>
                        <a:pt x="1012" y="1429"/>
                      </a:lnTo>
                      <a:lnTo>
                        <a:pt x="1016" y="1405"/>
                      </a:lnTo>
                      <a:lnTo>
                        <a:pt x="1022" y="1381"/>
                      </a:lnTo>
                      <a:lnTo>
                        <a:pt x="1028" y="1357"/>
                      </a:lnTo>
                      <a:lnTo>
                        <a:pt x="1036" y="1334"/>
                      </a:lnTo>
                      <a:lnTo>
                        <a:pt x="1045" y="1311"/>
                      </a:lnTo>
                      <a:lnTo>
                        <a:pt x="1055" y="1289"/>
                      </a:lnTo>
                      <a:lnTo>
                        <a:pt x="1066" y="1267"/>
                      </a:lnTo>
                      <a:lnTo>
                        <a:pt x="1078" y="1245"/>
                      </a:lnTo>
                      <a:lnTo>
                        <a:pt x="1091" y="1225"/>
                      </a:lnTo>
                      <a:lnTo>
                        <a:pt x="1105" y="1205"/>
                      </a:lnTo>
                      <a:lnTo>
                        <a:pt x="1120" y="1186"/>
                      </a:lnTo>
                      <a:lnTo>
                        <a:pt x="1136" y="1168"/>
                      </a:lnTo>
                      <a:lnTo>
                        <a:pt x="1153" y="1151"/>
                      </a:lnTo>
                      <a:lnTo>
                        <a:pt x="1171" y="1134"/>
                      </a:lnTo>
                      <a:lnTo>
                        <a:pt x="1189" y="1119"/>
                      </a:lnTo>
                      <a:lnTo>
                        <a:pt x="1208" y="1104"/>
                      </a:lnTo>
                      <a:lnTo>
                        <a:pt x="1227" y="1090"/>
                      </a:lnTo>
                      <a:lnTo>
                        <a:pt x="1248" y="1077"/>
                      </a:lnTo>
                      <a:lnTo>
                        <a:pt x="1268" y="1065"/>
                      </a:lnTo>
                      <a:lnTo>
                        <a:pt x="1290" y="1054"/>
                      </a:lnTo>
                      <a:lnTo>
                        <a:pt x="1312" y="1044"/>
                      </a:lnTo>
                      <a:lnTo>
                        <a:pt x="1336" y="1035"/>
                      </a:lnTo>
                      <a:lnTo>
                        <a:pt x="1359" y="1027"/>
                      </a:lnTo>
                      <a:lnTo>
                        <a:pt x="1383" y="1020"/>
                      </a:lnTo>
                      <a:lnTo>
                        <a:pt x="1407" y="1015"/>
                      </a:lnTo>
                      <a:lnTo>
                        <a:pt x="1432" y="1010"/>
                      </a:lnTo>
                      <a:lnTo>
                        <a:pt x="1457" y="1007"/>
                      </a:lnTo>
                      <a:lnTo>
                        <a:pt x="1482" y="1005"/>
                      </a:lnTo>
                      <a:lnTo>
                        <a:pt x="1509" y="1004"/>
                      </a:lnTo>
                      <a:lnTo>
                        <a:pt x="9554" y="1004"/>
                      </a:lnTo>
                      <a:lnTo>
                        <a:pt x="9581" y="1005"/>
                      </a:lnTo>
                      <a:lnTo>
                        <a:pt x="9606" y="1007"/>
                      </a:lnTo>
                      <a:lnTo>
                        <a:pt x="9631" y="1010"/>
                      </a:lnTo>
                      <a:lnTo>
                        <a:pt x="9655" y="1014"/>
                      </a:lnTo>
                      <a:lnTo>
                        <a:pt x="9680" y="1020"/>
                      </a:lnTo>
                      <a:lnTo>
                        <a:pt x="9703" y="1027"/>
                      </a:lnTo>
                      <a:lnTo>
                        <a:pt x="9727" y="1034"/>
                      </a:lnTo>
                      <a:lnTo>
                        <a:pt x="9750" y="1043"/>
                      </a:lnTo>
                      <a:lnTo>
                        <a:pt x="9772" y="1053"/>
                      </a:lnTo>
                      <a:lnTo>
                        <a:pt x="9794" y="1064"/>
                      </a:lnTo>
                      <a:lnTo>
                        <a:pt x="9815" y="1076"/>
                      </a:lnTo>
                      <a:lnTo>
                        <a:pt x="9835" y="1089"/>
                      </a:lnTo>
                      <a:lnTo>
                        <a:pt x="9855" y="1103"/>
                      </a:lnTo>
                      <a:lnTo>
                        <a:pt x="9874" y="1118"/>
                      </a:lnTo>
                      <a:lnTo>
                        <a:pt x="9892" y="1134"/>
                      </a:lnTo>
                      <a:lnTo>
                        <a:pt x="9909" y="1151"/>
                      </a:lnTo>
                      <a:lnTo>
                        <a:pt x="9927" y="1168"/>
                      </a:lnTo>
                      <a:lnTo>
                        <a:pt x="9943" y="1186"/>
                      </a:lnTo>
                      <a:lnTo>
                        <a:pt x="9957" y="1205"/>
                      </a:lnTo>
                      <a:lnTo>
                        <a:pt x="9971" y="1225"/>
                      </a:lnTo>
                      <a:lnTo>
                        <a:pt x="9984" y="1245"/>
                      </a:lnTo>
                      <a:lnTo>
                        <a:pt x="9996" y="1267"/>
                      </a:lnTo>
                      <a:lnTo>
                        <a:pt x="10008" y="1288"/>
                      </a:lnTo>
                      <a:lnTo>
                        <a:pt x="10018" y="1310"/>
                      </a:lnTo>
                      <a:lnTo>
                        <a:pt x="10026" y="1333"/>
                      </a:lnTo>
                      <a:lnTo>
                        <a:pt x="10034" y="1356"/>
                      </a:lnTo>
                      <a:lnTo>
                        <a:pt x="10041" y="1380"/>
                      </a:lnTo>
                      <a:lnTo>
                        <a:pt x="10047" y="1404"/>
                      </a:lnTo>
                      <a:lnTo>
                        <a:pt x="10051" y="1429"/>
                      </a:lnTo>
                      <a:lnTo>
                        <a:pt x="10054" y="1454"/>
                      </a:lnTo>
                      <a:lnTo>
                        <a:pt x="10056" y="1479"/>
                      </a:lnTo>
                      <a:lnTo>
                        <a:pt x="10057" y="1505"/>
                      </a:lnTo>
                      <a:lnTo>
                        <a:pt x="10057" y="2509"/>
                      </a:lnTo>
                      <a:close/>
                      <a:moveTo>
                        <a:pt x="10057" y="13044"/>
                      </a:moveTo>
                      <a:lnTo>
                        <a:pt x="1006" y="13045"/>
                      </a:lnTo>
                      <a:lnTo>
                        <a:pt x="1006" y="3011"/>
                      </a:lnTo>
                      <a:lnTo>
                        <a:pt x="10057" y="3011"/>
                      </a:lnTo>
                      <a:lnTo>
                        <a:pt x="10057" y="13044"/>
                      </a:lnTo>
                      <a:close/>
                      <a:moveTo>
                        <a:pt x="10057" y="14553"/>
                      </a:moveTo>
                      <a:lnTo>
                        <a:pt x="10056" y="14578"/>
                      </a:lnTo>
                      <a:lnTo>
                        <a:pt x="10054" y="14604"/>
                      </a:lnTo>
                      <a:lnTo>
                        <a:pt x="10051" y="14629"/>
                      </a:lnTo>
                      <a:lnTo>
                        <a:pt x="10047" y="14653"/>
                      </a:lnTo>
                      <a:lnTo>
                        <a:pt x="10041" y="14677"/>
                      </a:lnTo>
                      <a:lnTo>
                        <a:pt x="10034" y="14701"/>
                      </a:lnTo>
                      <a:lnTo>
                        <a:pt x="10026" y="14724"/>
                      </a:lnTo>
                      <a:lnTo>
                        <a:pt x="10018" y="14747"/>
                      </a:lnTo>
                      <a:lnTo>
                        <a:pt x="10008" y="14769"/>
                      </a:lnTo>
                      <a:lnTo>
                        <a:pt x="9996" y="14791"/>
                      </a:lnTo>
                      <a:lnTo>
                        <a:pt x="9984" y="14813"/>
                      </a:lnTo>
                      <a:lnTo>
                        <a:pt x="9971" y="14833"/>
                      </a:lnTo>
                      <a:lnTo>
                        <a:pt x="9957" y="14853"/>
                      </a:lnTo>
                      <a:lnTo>
                        <a:pt x="9943" y="14872"/>
                      </a:lnTo>
                      <a:lnTo>
                        <a:pt x="9927" y="14890"/>
                      </a:lnTo>
                      <a:lnTo>
                        <a:pt x="9909" y="14907"/>
                      </a:lnTo>
                      <a:lnTo>
                        <a:pt x="9892" y="14924"/>
                      </a:lnTo>
                      <a:lnTo>
                        <a:pt x="9874" y="14939"/>
                      </a:lnTo>
                      <a:lnTo>
                        <a:pt x="9855" y="14954"/>
                      </a:lnTo>
                      <a:lnTo>
                        <a:pt x="9835" y="14968"/>
                      </a:lnTo>
                      <a:lnTo>
                        <a:pt x="9815" y="14981"/>
                      </a:lnTo>
                      <a:lnTo>
                        <a:pt x="9794" y="14993"/>
                      </a:lnTo>
                      <a:lnTo>
                        <a:pt x="9772" y="15004"/>
                      </a:lnTo>
                      <a:lnTo>
                        <a:pt x="9750" y="15014"/>
                      </a:lnTo>
                      <a:lnTo>
                        <a:pt x="9727" y="15023"/>
                      </a:lnTo>
                      <a:lnTo>
                        <a:pt x="9703" y="15031"/>
                      </a:lnTo>
                      <a:lnTo>
                        <a:pt x="9680" y="15038"/>
                      </a:lnTo>
                      <a:lnTo>
                        <a:pt x="9655" y="15043"/>
                      </a:lnTo>
                      <a:lnTo>
                        <a:pt x="9631" y="15048"/>
                      </a:lnTo>
                      <a:lnTo>
                        <a:pt x="9606" y="15051"/>
                      </a:lnTo>
                      <a:lnTo>
                        <a:pt x="9581" y="15053"/>
                      </a:lnTo>
                      <a:lnTo>
                        <a:pt x="9554" y="15054"/>
                      </a:lnTo>
                      <a:lnTo>
                        <a:pt x="1509" y="15054"/>
                      </a:lnTo>
                      <a:lnTo>
                        <a:pt x="1482" y="15053"/>
                      </a:lnTo>
                      <a:lnTo>
                        <a:pt x="1457" y="15051"/>
                      </a:lnTo>
                      <a:lnTo>
                        <a:pt x="1432" y="15048"/>
                      </a:lnTo>
                      <a:lnTo>
                        <a:pt x="1407" y="15044"/>
                      </a:lnTo>
                      <a:lnTo>
                        <a:pt x="1383" y="15038"/>
                      </a:lnTo>
                      <a:lnTo>
                        <a:pt x="1359" y="15031"/>
                      </a:lnTo>
                      <a:lnTo>
                        <a:pt x="1336" y="15024"/>
                      </a:lnTo>
                      <a:lnTo>
                        <a:pt x="1312" y="15015"/>
                      </a:lnTo>
                      <a:lnTo>
                        <a:pt x="1290" y="15005"/>
                      </a:lnTo>
                      <a:lnTo>
                        <a:pt x="1268" y="14994"/>
                      </a:lnTo>
                      <a:lnTo>
                        <a:pt x="1248" y="14982"/>
                      </a:lnTo>
                      <a:lnTo>
                        <a:pt x="1227" y="14969"/>
                      </a:lnTo>
                      <a:lnTo>
                        <a:pt x="1208" y="14955"/>
                      </a:lnTo>
                      <a:lnTo>
                        <a:pt x="1189" y="14940"/>
                      </a:lnTo>
                      <a:lnTo>
                        <a:pt x="1171" y="14924"/>
                      </a:lnTo>
                      <a:lnTo>
                        <a:pt x="1153" y="14907"/>
                      </a:lnTo>
                      <a:lnTo>
                        <a:pt x="1136" y="14890"/>
                      </a:lnTo>
                      <a:lnTo>
                        <a:pt x="1120" y="14872"/>
                      </a:lnTo>
                      <a:lnTo>
                        <a:pt x="1105" y="14853"/>
                      </a:lnTo>
                      <a:lnTo>
                        <a:pt x="1091" y="14833"/>
                      </a:lnTo>
                      <a:lnTo>
                        <a:pt x="1078" y="14813"/>
                      </a:lnTo>
                      <a:lnTo>
                        <a:pt x="1066" y="14791"/>
                      </a:lnTo>
                      <a:lnTo>
                        <a:pt x="1055" y="14770"/>
                      </a:lnTo>
                      <a:lnTo>
                        <a:pt x="1045" y="14748"/>
                      </a:lnTo>
                      <a:lnTo>
                        <a:pt x="1036" y="14725"/>
                      </a:lnTo>
                      <a:lnTo>
                        <a:pt x="1028" y="14702"/>
                      </a:lnTo>
                      <a:lnTo>
                        <a:pt x="1022" y="14678"/>
                      </a:lnTo>
                      <a:lnTo>
                        <a:pt x="1016" y="14654"/>
                      </a:lnTo>
                      <a:lnTo>
                        <a:pt x="1012" y="14629"/>
                      </a:lnTo>
                      <a:lnTo>
                        <a:pt x="1009" y="14604"/>
                      </a:lnTo>
                      <a:lnTo>
                        <a:pt x="1007" y="14579"/>
                      </a:lnTo>
                      <a:lnTo>
                        <a:pt x="1006" y="14553"/>
                      </a:lnTo>
                      <a:lnTo>
                        <a:pt x="1006" y="13547"/>
                      </a:lnTo>
                      <a:lnTo>
                        <a:pt x="10057" y="13546"/>
                      </a:lnTo>
                      <a:lnTo>
                        <a:pt x="10057" y="14553"/>
                      </a:lnTo>
                      <a:close/>
                      <a:moveTo>
                        <a:pt x="9554" y="0"/>
                      </a:moveTo>
                      <a:lnTo>
                        <a:pt x="1509" y="1"/>
                      </a:lnTo>
                      <a:lnTo>
                        <a:pt x="1431" y="3"/>
                      </a:lnTo>
                      <a:lnTo>
                        <a:pt x="1354" y="8"/>
                      </a:lnTo>
                      <a:lnTo>
                        <a:pt x="1278" y="18"/>
                      </a:lnTo>
                      <a:lnTo>
                        <a:pt x="1204" y="31"/>
                      </a:lnTo>
                      <a:lnTo>
                        <a:pt x="1131" y="48"/>
                      </a:lnTo>
                      <a:lnTo>
                        <a:pt x="1060" y="68"/>
                      </a:lnTo>
                      <a:lnTo>
                        <a:pt x="990" y="92"/>
                      </a:lnTo>
                      <a:lnTo>
                        <a:pt x="921" y="118"/>
                      </a:lnTo>
                      <a:lnTo>
                        <a:pt x="854" y="149"/>
                      </a:lnTo>
                      <a:lnTo>
                        <a:pt x="789" y="183"/>
                      </a:lnTo>
                      <a:lnTo>
                        <a:pt x="726" y="219"/>
                      </a:lnTo>
                      <a:lnTo>
                        <a:pt x="665" y="258"/>
                      </a:lnTo>
                      <a:lnTo>
                        <a:pt x="605" y="300"/>
                      </a:lnTo>
                      <a:lnTo>
                        <a:pt x="549" y="344"/>
                      </a:lnTo>
                      <a:lnTo>
                        <a:pt x="494" y="391"/>
                      </a:lnTo>
                      <a:lnTo>
                        <a:pt x="442" y="442"/>
                      </a:lnTo>
                      <a:lnTo>
                        <a:pt x="391" y="494"/>
                      </a:lnTo>
                      <a:lnTo>
                        <a:pt x="344" y="548"/>
                      </a:lnTo>
                      <a:lnTo>
                        <a:pt x="300" y="605"/>
                      </a:lnTo>
                      <a:lnTo>
                        <a:pt x="257" y="664"/>
                      </a:lnTo>
                      <a:lnTo>
                        <a:pt x="218" y="726"/>
                      </a:lnTo>
                      <a:lnTo>
                        <a:pt x="182" y="789"/>
                      </a:lnTo>
                      <a:lnTo>
                        <a:pt x="149" y="853"/>
                      </a:lnTo>
                      <a:lnTo>
                        <a:pt x="119" y="920"/>
                      </a:lnTo>
                      <a:lnTo>
                        <a:pt x="92" y="989"/>
                      </a:lnTo>
                      <a:lnTo>
                        <a:pt x="67" y="1058"/>
                      </a:lnTo>
                      <a:lnTo>
                        <a:pt x="47" y="1130"/>
                      </a:lnTo>
                      <a:lnTo>
                        <a:pt x="30" y="1202"/>
                      </a:lnTo>
                      <a:lnTo>
                        <a:pt x="17" y="1277"/>
                      </a:lnTo>
                      <a:lnTo>
                        <a:pt x="8" y="1352"/>
                      </a:lnTo>
                      <a:lnTo>
                        <a:pt x="2" y="1428"/>
                      </a:lnTo>
                      <a:lnTo>
                        <a:pt x="0" y="1505"/>
                      </a:lnTo>
                      <a:lnTo>
                        <a:pt x="0" y="14553"/>
                      </a:lnTo>
                      <a:lnTo>
                        <a:pt x="2" y="14630"/>
                      </a:lnTo>
                      <a:lnTo>
                        <a:pt x="8" y="14706"/>
                      </a:lnTo>
                      <a:lnTo>
                        <a:pt x="17" y="14781"/>
                      </a:lnTo>
                      <a:lnTo>
                        <a:pt x="30" y="14856"/>
                      </a:lnTo>
                      <a:lnTo>
                        <a:pt x="47" y="14929"/>
                      </a:lnTo>
                      <a:lnTo>
                        <a:pt x="67" y="15000"/>
                      </a:lnTo>
                      <a:lnTo>
                        <a:pt x="92" y="15070"/>
                      </a:lnTo>
                      <a:lnTo>
                        <a:pt x="119" y="15139"/>
                      </a:lnTo>
                      <a:lnTo>
                        <a:pt x="149" y="15205"/>
                      </a:lnTo>
                      <a:lnTo>
                        <a:pt x="182" y="15270"/>
                      </a:lnTo>
                      <a:lnTo>
                        <a:pt x="218" y="15333"/>
                      </a:lnTo>
                      <a:lnTo>
                        <a:pt x="257" y="15395"/>
                      </a:lnTo>
                      <a:lnTo>
                        <a:pt x="300" y="15453"/>
                      </a:lnTo>
                      <a:lnTo>
                        <a:pt x="344" y="15510"/>
                      </a:lnTo>
                      <a:lnTo>
                        <a:pt x="391" y="15565"/>
                      </a:lnTo>
                      <a:lnTo>
                        <a:pt x="442" y="15617"/>
                      </a:lnTo>
                      <a:lnTo>
                        <a:pt x="494" y="15667"/>
                      </a:lnTo>
                      <a:lnTo>
                        <a:pt x="549" y="15714"/>
                      </a:lnTo>
                      <a:lnTo>
                        <a:pt x="605" y="15759"/>
                      </a:lnTo>
                      <a:lnTo>
                        <a:pt x="665" y="15801"/>
                      </a:lnTo>
                      <a:lnTo>
                        <a:pt x="726" y="15840"/>
                      </a:lnTo>
                      <a:lnTo>
                        <a:pt x="789" y="15876"/>
                      </a:lnTo>
                      <a:lnTo>
                        <a:pt x="854" y="15909"/>
                      </a:lnTo>
                      <a:lnTo>
                        <a:pt x="921" y="15940"/>
                      </a:lnTo>
                      <a:lnTo>
                        <a:pt x="990" y="15967"/>
                      </a:lnTo>
                      <a:lnTo>
                        <a:pt x="1060" y="15991"/>
                      </a:lnTo>
                      <a:lnTo>
                        <a:pt x="1131" y="16011"/>
                      </a:lnTo>
                      <a:lnTo>
                        <a:pt x="1204" y="16028"/>
                      </a:lnTo>
                      <a:lnTo>
                        <a:pt x="1278" y="16041"/>
                      </a:lnTo>
                      <a:lnTo>
                        <a:pt x="1354" y="16050"/>
                      </a:lnTo>
                      <a:lnTo>
                        <a:pt x="1431" y="16056"/>
                      </a:lnTo>
                      <a:lnTo>
                        <a:pt x="1509" y="16058"/>
                      </a:lnTo>
                      <a:lnTo>
                        <a:pt x="9554" y="16057"/>
                      </a:lnTo>
                      <a:lnTo>
                        <a:pt x="9632" y="16055"/>
                      </a:lnTo>
                      <a:lnTo>
                        <a:pt x="9708" y="16050"/>
                      </a:lnTo>
                      <a:lnTo>
                        <a:pt x="9784" y="16040"/>
                      </a:lnTo>
                      <a:lnTo>
                        <a:pt x="9858" y="16027"/>
                      </a:lnTo>
                      <a:lnTo>
                        <a:pt x="9932" y="16010"/>
                      </a:lnTo>
                      <a:lnTo>
                        <a:pt x="10003" y="15990"/>
                      </a:lnTo>
                      <a:lnTo>
                        <a:pt x="10073" y="15966"/>
                      </a:lnTo>
                      <a:lnTo>
                        <a:pt x="10142" y="15940"/>
                      </a:lnTo>
                      <a:lnTo>
                        <a:pt x="10208" y="15909"/>
                      </a:lnTo>
                      <a:lnTo>
                        <a:pt x="10274" y="15875"/>
                      </a:lnTo>
                      <a:lnTo>
                        <a:pt x="10337" y="15839"/>
                      </a:lnTo>
                      <a:lnTo>
                        <a:pt x="10397" y="15800"/>
                      </a:lnTo>
                      <a:lnTo>
                        <a:pt x="10457" y="15758"/>
                      </a:lnTo>
                      <a:lnTo>
                        <a:pt x="10514" y="15714"/>
                      </a:lnTo>
                      <a:lnTo>
                        <a:pt x="10568" y="15667"/>
                      </a:lnTo>
                      <a:lnTo>
                        <a:pt x="10620" y="15616"/>
                      </a:lnTo>
                      <a:lnTo>
                        <a:pt x="10671" y="15564"/>
                      </a:lnTo>
                      <a:lnTo>
                        <a:pt x="10718" y="15510"/>
                      </a:lnTo>
                      <a:lnTo>
                        <a:pt x="10763" y="15453"/>
                      </a:lnTo>
                      <a:lnTo>
                        <a:pt x="10806" y="15394"/>
                      </a:lnTo>
                      <a:lnTo>
                        <a:pt x="10845" y="15332"/>
                      </a:lnTo>
                      <a:lnTo>
                        <a:pt x="10881" y="15269"/>
                      </a:lnTo>
                      <a:lnTo>
                        <a:pt x="10914" y="15205"/>
                      </a:lnTo>
                      <a:lnTo>
                        <a:pt x="10944" y="15138"/>
                      </a:lnTo>
                      <a:lnTo>
                        <a:pt x="10971" y="15069"/>
                      </a:lnTo>
                      <a:lnTo>
                        <a:pt x="10996" y="15000"/>
                      </a:lnTo>
                      <a:lnTo>
                        <a:pt x="11016" y="14928"/>
                      </a:lnTo>
                      <a:lnTo>
                        <a:pt x="11032" y="14856"/>
                      </a:lnTo>
                      <a:lnTo>
                        <a:pt x="11046" y="14781"/>
                      </a:lnTo>
                      <a:lnTo>
                        <a:pt x="11055" y="14706"/>
                      </a:lnTo>
                      <a:lnTo>
                        <a:pt x="11061" y="14630"/>
                      </a:lnTo>
                      <a:lnTo>
                        <a:pt x="11063" y="14553"/>
                      </a:lnTo>
                      <a:lnTo>
                        <a:pt x="11063" y="1505"/>
                      </a:lnTo>
                      <a:lnTo>
                        <a:pt x="11061" y="1428"/>
                      </a:lnTo>
                      <a:lnTo>
                        <a:pt x="11055" y="1352"/>
                      </a:lnTo>
                      <a:lnTo>
                        <a:pt x="11046" y="1277"/>
                      </a:lnTo>
                      <a:lnTo>
                        <a:pt x="11032" y="1202"/>
                      </a:lnTo>
                      <a:lnTo>
                        <a:pt x="11016" y="1129"/>
                      </a:lnTo>
                      <a:lnTo>
                        <a:pt x="10996" y="1058"/>
                      </a:lnTo>
                      <a:lnTo>
                        <a:pt x="10971" y="988"/>
                      </a:lnTo>
                      <a:lnTo>
                        <a:pt x="10944" y="919"/>
                      </a:lnTo>
                      <a:lnTo>
                        <a:pt x="10914" y="853"/>
                      </a:lnTo>
                      <a:lnTo>
                        <a:pt x="10881" y="788"/>
                      </a:lnTo>
                      <a:lnTo>
                        <a:pt x="10845" y="725"/>
                      </a:lnTo>
                      <a:lnTo>
                        <a:pt x="10806" y="663"/>
                      </a:lnTo>
                      <a:lnTo>
                        <a:pt x="10763" y="605"/>
                      </a:lnTo>
                      <a:lnTo>
                        <a:pt x="10718" y="548"/>
                      </a:lnTo>
                      <a:lnTo>
                        <a:pt x="10671" y="493"/>
                      </a:lnTo>
                      <a:lnTo>
                        <a:pt x="10620" y="441"/>
                      </a:lnTo>
                      <a:lnTo>
                        <a:pt x="10568" y="391"/>
                      </a:lnTo>
                      <a:lnTo>
                        <a:pt x="10514" y="344"/>
                      </a:lnTo>
                      <a:lnTo>
                        <a:pt x="10457" y="299"/>
                      </a:lnTo>
                      <a:lnTo>
                        <a:pt x="10397" y="257"/>
                      </a:lnTo>
                      <a:lnTo>
                        <a:pt x="10337" y="218"/>
                      </a:lnTo>
                      <a:lnTo>
                        <a:pt x="10274" y="182"/>
                      </a:lnTo>
                      <a:lnTo>
                        <a:pt x="10208" y="149"/>
                      </a:lnTo>
                      <a:lnTo>
                        <a:pt x="10142" y="118"/>
                      </a:lnTo>
                      <a:lnTo>
                        <a:pt x="10073" y="91"/>
                      </a:lnTo>
                      <a:lnTo>
                        <a:pt x="10003" y="67"/>
                      </a:lnTo>
                      <a:lnTo>
                        <a:pt x="9932" y="47"/>
                      </a:lnTo>
                      <a:lnTo>
                        <a:pt x="9858" y="30"/>
                      </a:lnTo>
                      <a:lnTo>
                        <a:pt x="9784" y="17"/>
                      </a:lnTo>
                      <a:lnTo>
                        <a:pt x="9708" y="8"/>
                      </a:lnTo>
                      <a:lnTo>
                        <a:pt x="9632" y="2"/>
                      </a:lnTo>
                      <a:lnTo>
                        <a:pt x="955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81" name="Freeform 111"/>
                <p:cNvSpPr>
                  <a:spLocks/>
                </p:cNvSpPr>
                <p:nvPr/>
              </p:nvSpPr>
              <p:spPr bwMode="auto">
                <a:xfrm>
                  <a:off x="10050463" y="2122488"/>
                  <a:ext cx="87312" cy="20638"/>
                </a:xfrm>
                <a:custGeom>
                  <a:avLst/>
                  <a:gdLst>
                    <a:gd name="T0" fmla="*/ 2010 w 2011"/>
                    <a:gd name="T1" fmla="*/ 276 h 502"/>
                    <a:gd name="T2" fmla="*/ 2003 w 2011"/>
                    <a:gd name="T3" fmla="*/ 314 h 502"/>
                    <a:gd name="T4" fmla="*/ 1991 w 2011"/>
                    <a:gd name="T5" fmla="*/ 349 h 502"/>
                    <a:gd name="T6" fmla="*/ 1975 w 2011"/>
                    <a:gd name="T7" fmla="*/ 382 h 502"/>
                    <a:gd name="T8" fmla="*/ 1954 w 2011"/>
                    <a:gd name="T9" fmla="*/ 411 h 502"/>
                    <a:gd name="T10" fmla="*/ 1929 w 2011"/>
                    <a:gd name="T11" fmla="*/ 437 h 502"/>
                    <a:gd name="T12" fmla="*/ 1900 w 2011"/>
                    <a:gd name="T13" fmla="*/ 459 h 502"/>
                    <a:gd name="T14" fmla="*/ 1868 w 2011"/>
                    <a:gd name="T15" fmla="*/ 477 h 502"/>
                    <a:gd name="T16" fmla="*/ 1834 w 2011"/>
                    <a:gd name="T17" fmla="*/ 491 h 502"/>
                    <a:gd name="T18" fmla="*/ 1798 w 2011"/>
                    <a:gd name="T19" fmla="*/ 499 h 502"/>
                    <a:gd name="T20" fmla="*/ 1760 w 2011"/>
                    <a:gd name="T21" fmla="*/ 502 h 502"/>
                    <a:gd name="T22" fmla="*/ 225 w 2011"/>
                    <a:gd name="T23" fmla="*/ 501 h 502"/>
                    <a:gd name="T24" fmla="*/ 188 w 2011"/>
                    <a:gd name="T25" fmla="*/ 494 h 502"/>
                    <a:gd name="T26" fmla="*/ 153 w 2011"/>
                    <a:gd name="T27" fmla="*/ 482 h 502"/>
                    <a:gd name="T28" fmla="*/ 120 w 2011"/>
                    <a:gd name="T29" fmla="*/ 466 h 502"/>
                    <a:gd name="T30" fmla="*/ 91 w 2011"/>
                    <a:gd name="T31" fmla="*/ 445 h 502"/>
                    <a:gd name="T32" fmla="*/ 65 w 2011"/>
                    <a:gd name="T33" fmla="*/ 420 h 502"/>
                    <a:gd name="T34" fmla="*/ 43 w 2011"/>
                    <a:gd name="T35" fmla="*/ 392 h 502"/>
                    <a:gd name="T36" fmla="*/ 25 w 2011"/>
                    <a:gd name="T37" fmla="*/ 360 h 502"/>
                    <a:gd name="T38" fmla="*/ 11 w 2011"/>
                    <a:gd name="T39" fmla="*/ 326 h 502"/>
                    <a:gd name="T40" fmla="*/ 3 w 2011"/>
                    <a:gd name="T41" fmla="*/ 289 h 502"/>
                    <a:gd name="T42" fmla="*/ 0 w 2011"/>
                    <a:gd name="T43" fmla="*/ 251 h 502"/>
                    <a:gd name="T44" fmla="*/ 3 w 2011"/>
                    <a:gd name="T45" fmla="*/ 213 h 502"/>
                    <a:gd name="T46" fmla="*/ 11 w 2011"/>
                    <a:gd name="T47" fmla="*/ 177 h 502"/>
                    <a:gd name="T48" fmla="*/ 25 w 2011"/>
                    <a:gd name="T49" fmla="*/ 143 h 502"/>
                    <a:gd name="T50" fmla="*/ 43 w 2011"/>
                    <a:gd name="T51" fmla="*/ 111 h 502"/>
                    <a:gd name="T52" fmla="*/ 65 w 2011"/>
                    <a:gd name="T53" fmla="*/ 83 h 502"/>
                    <a:gd name="T54" fmla="*/ 91 w 2011"/>
                    <a:gd name="T55" fmla="*/ 58 h 502"/>
                    <a:gd name="T56" fmla="*/ 120 w 2011"/>
                    <a:gd name="T57" fmla="*/ 37 h 502"/>
                    <a:gd name="T58" fmla="*/ 153 w 2011"/>
                    <a:gd name="T59" fmla="*/ 21 h 502"/>
                    <a:gd name="T60" fmla="*/ 188 w 2011"/>
                    <a:gd name="T61" fmla="*/ 8 h 502"/>
                    <a:gd name="T62" fmla="*/ 225 w 2011"/>
                    <a:gd name="T63" fmla="*/ 1 h 502"/>
                    <a:gd name="T64" fmla="*/ 1760 w 2011"/>
                    <a:gd name="T65" fmla="*/ 0 h 502"/>
                    <a:gd name="T66" fmla="*/ 1798 w 2011"/>
                    <a:gd name="T67" fmla="*/ 3 h 502"/>
                    <a:gd name="T68" fmla="*/ 1834 w 2011"/>
                    <a:gd name="T69" fmla="*/ 11 h 502"/>
                    <a:gd name="T70" fmla="*/ 1868 w 2011"/>
                    <a:gd name="T71" fmla="*/ 26 h 502"/>
                    <a:gd name="T72" fmla="*/ 1900 w 2011"/>
                    <a:gd name="T73" fmla="*/ 44 h 502"/>
                    <a:gd name="T74" fmla="*/ 1929 w 2011"/>
                    <a:gd name="T75" fmla="*/ 66 h 502"/>
                    <a:gd name="T76" fmla="*/ 1954 w 2011"/>
                    <a:gd name="T77" fmla="*/ 92 h 502"/>
                    <a:gd name="T78" fmla="*/ 1975 w 2011"/>
                    <a:gd name="T79" fmla="*/ 121 h 502"/>
                    <a:gd name="T80" fmla="*/ 1991 w 2011"/>
                    <a:gd name="T81" fmla="*/ 154 h 502"/>
                    <a:gd name="T82" fmla="*/ 2003 w 2011"/>
                    <a:gd name="T83" fmla="*/ 189 h 502"/>
                    <a:gd name="T84" fmla="*/ 2010 w 2011"/>
                    <a:gd name="T85" fmla="*/ 225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11" h="502">
                      <a:moveTo>
                        <a:pt x="2011" y="251"/>
                      </a:moveTo>
                      <a:lnTo>
                        <a:pt x="2011" y="264"/>
                      </a:lnTo>
                      <a:lnTo>
                        <a:pt x="2010" y="276"/>
                      </a:lnTo>
                      <a:lnTo>
                        <a:pt x="2008" y="289"/>
                      </a:lnTo>
                      <a:lnTo>
                        <a:pt x="2006" y="302"/>
                      </a:lnTo>
                      <a:lnTo>
                        <a:pt x="2003" y="314"/>
                      </a:lnTo>
                      <a:lnTo>
                        <a:pt x="2000" y="326"/>
                      </a:lnTo>
                      <a:lnTo>
                        <a:pt x="1996" y="338"/>
                      </a:lnTo>
                      <a:lnTo>
                        <a:pt x="1991" y="349"/>
                      </a:lnTo>
                      <a:lnTo>
                        <a:pt x="1986" y="360"/>
                      </a:lnTo>
                      <a:lnTo>
                        <a:pt x="1981" y="371"/>
                      </a:lnTo>
                      <a:lnTo>
                        <a:pt x="1975" y="382"/>
                      </a:lnTo>
                      <a:lnTo>
                        <a:pt x="1968" y="392"/>
                      </a:lnTo>
                      <a:lnTo>
                        <a:pt x="1961" y="402"/>
                      </a:lnTo>
                      <a:lnTo>
                        <a:pt x="1954" y="411"/>
                      </a:lnTo>
                      <a:lnTo>
                        <a:pt x="1946" y="420"/>
                      </a:lnTo>
                      <a:lnTo>
                        <a:pt x="1938" y="429"/>
                      </a:lnTo>
                      <a:lnTo>
                        <a:pt x="1929" y="437"/>
                      </a:lnTo>
                      <a:lnTo>
                        <a:pt x="1920" y="445"/>
                      </a:lnTo>
                      <a:lnTo>
                        <a:pt x="1910" y="452"/>
                      </a:lnTo>
                      <a:lnTo>
                        <a:pt x="1900" y="459"/>
                      </a:lnTo>
                      <a:lnTo>
                        <a:pt x="1890" y="466"/>
                      </a:lnTo>
                      <a:lnTo>
                        <a:pt x="1879" y="472"/>
                      </a:lnTo>
                      <a:lnTo>
                        <a:pt x="1868" y="477"/>
                      </a:lnTo>
                      <a:lnTo>
                        <a:pt x="1857" y="482"/>
                      </a:lnTo>
                      <a:lnTo>
                        <a:pt x="1846" y="487"/>
                      </a:lnTo>
                      <a:lnTo>
                        <a:pt x="1834" y="491"/>
                      </a:lnTo>
                      <a:lnTo>
                        <a:pt x="1822" y="494"/>
                      </a:lnTo>
                      <a:lnTo>
                        <a:pt x="1810" y="497"/>
                      </a:lnTo>
                      <a:lnTo>
                        <a:pt x="1798" y="499"/>
                      </a:lnTo>
                      <a:lnTo>
                        <a:pt x="1785" y="501"/>
                      </a:lnTo>
                      <a:lnTo>
                        <a:pt x="1773" y="502"/>
                      </a:lnTo>
                      <a:lnTo>
                        <a:pt x="1760" y="502"/>
                      </a:lnTo>
                      <a:lnTo>
                        <a:pt x="251" y="502"/>
                      </a:lnTo>
                      <a:lnTo>
                        <a:pt x="238" y="502"/>
                      </a:lnTo>
                      <a:lnTo>
                        <a:pt x="225" y="501"/>
                      </a:lnTo>
                      <a:lnTo>
                        <a:pt x="213" y="499"/>
                      </a:lnTo>
                      <a:lnTo>
                        <a:pt x="200" y="497"/>
                      </a:lnTo>
                      <a:lnTo>
                        <a:pt x="188" y="494"/>
                      </a:lnTo>
                      <a:lnTo>
                        <a:pt x="176" y="491"/>
                      </a:lnTo>
                      <a:lnTo>
                        <a:pt x="165" y="487"/>
                      </a:lnTo>
                      <a:lnTo>
                        <a:pt x="153" y="482"/>
                      </a:lnTo>
                      <a:lnTo>
                        <a:pt x="142" y="477"/>
                      </a:lnTo>
                      <a:lnTo>
                        <a:pt x="132" y="472"/>
                      </a:lnTo>
                      <a:lnTo>
                        <a:pt x="120" y="466"/>
                      </a:lnTo>
                      <a:lnTo>
                        <a:pt x="110" y="459"/>
                      </a:lnTo>
                      <a:lnTo>
                        <a:pt x="100" y="452"/>
                      </a:lnTo>
                      <a:lnTo>
                        <a:pt x="91" y="445"/>
                      </a:lnTo>
                      <a:lnTo>
                        <a:pt x="82" y="437"/>
                      </a:lnTo>
                      <a:lnTo>
                        <a:pt x="73" y="429"/>
                      </a:lnTo>
                      <a:lnTo>
                        <a:pt x="65" y="420"/>
                      </a:lnTo>
                      <a:lnTo>
                        <a:pt x="57" y="411"/>
                      </a:lnTo>
                      <a:lnTo>
                        <a:pt x="49" y="402"/>
                      </a:lnTo>
                      <a:lnTo>
                        <a:pt x="43" y="392"/>
                      </a:lnTo>
                      <a:lnTo>
                        <a:pt x="36" y="382"/>
                      </a:lnTo>
                      <a:lnTo>
                        <a:pt x="30" y="371"/>
                      </a:lnTo>
                      <a:lnTo>
                        <a:pt x="25" y="360"/>
                      </a:lnTo>
                      <a:lnTo>
                        <a:pt x="20" y="349"/>
                      </a:lnTo>
                      <a:lnTo>
                        <a:pt x="15" y="338"/>
                      </a:lnTo>
                      <a:lnTo>
                        <a:pt x="11" y="326"/>
                      </a:lnTo>
                      <a:lnTo>
                        <a:pt x="8" y="314"/>
                      </a:lnTo>
                      <a:lnTo>
                        <a:pt x="5" y="302"/>
                      </a:lnTo>
                      <a:lnTo>
                        <a:pt x="3" y="289"/>
                      </a:lnTo>
                      <a:lnTo>
                        <a:pt x="1" y="276"/>
                      </a:lnTo>
                      <a:lnTo>
                        <a:pt x="0" y="264"/>
                      </a:lnTo>
                      <a:lnTo>
                        <a:pt x="0" y="251"/>
                      </a:lnTo>
                      <a:lnTo>
                        <a:pt x="0" y="238"/>
                      </a:lnTo>
                      <a:lnTo>
                        <a:pt x="1" y="225"/>
                      </a:lnTo>
                      <a:lnTo>
                        <a:pt x="3" y="213"/>
                      </a:lnTo>
                      <a:lnTo>
                        <a:pt x="5" y="201"/>
                      </a:lnTo>
                      <a:lnTo>
                        <a:pt x="8" y="189"/>
                      </a:lnTo>
                      <a:lnTo>
                        <a:pt x="11" y="177"/>
                      </a:lnTo>
                      <a:lnTo>
                        <a:pt x="15" y="165"/>
                      </a:lnTo>
                      <a:lnTo>
                        <a:pt x="20" y="154"/>
                      </a:lnTo>
                      <a:lnTo>
                        <a:pt x="25" y="143"/>
                      </a:lnTo>
                      <a:lnTo>
                        <a:pt x="30" y="132"/>
                      </a:lnTo>
                      <a:lnTo>
                        <a:pt x="36" y="121"/>
                      </a:lnTo>
                      <a:lnTo>
                        <a:pt x="43" y="111"/>
                      </a:lnTo>
                      <a:lnTo>
                        <a:pt x="49" y="101"/>
                      </a:lnTo>
                      <a:lnTo>
                        <a:pt x="57" y="92"/>
                      </a:lnTo>
                      <a:lnTo>
                        <a:pt x="65" y="83"/>
                      </a:lnTo>
                      <a:lnTo>
                        <a:pt x="73" y="74"/>
                      </a:lnTo>
                      <a:lnTo>
                        <a:pt x="82" y="66"/>
                      </a:lnTo>
                      <a:lnTo>
                        <a:pt x="91" y="58"/>
                      </a:lnTo>
                      <a:lnTo>
                        <a:pt x="100" y="51"/>
                      </a:lnTo>
                      <a:lnTo>
                        <a:pt x="110" y="44"/>
                      </a:lnTo>
                      <a:lnTo>
                        <a:pt x="120" y="37"/>
                      </a:lnTo>
                      <a:lnTo>
                        <a:pt x="132" y="31"/>
                      </a:lnTo>
                      <a:lnTo>
                        <a:pt x="142" y="26"/>
                      </a:lnTo>
                      <a:lnTo>
                        <a:pt x="153" y="21"/>
                      </a:lnTo>
                      <a:lnTo>
                        <a:pt x="165" y="15"/>
                      </a:lnTo>
                      <a:lnTo>
                        <a:pt x="176" y="11"/>
                      </a:lnTo>
                      <a:lnTo>
                        <a:pt x="188" y="8"/>
                      </a:lnTo>
                      <a:lnTo>
                        <a:pt x="200" y="5"/>
                      </a:lnTo>
                      <a:lnTo>
                        <a:pt x="213" y="3"/>
                      </a:lnTo>
                      <a:lnTo>
                        <a:pt x="225" y="1"/>
                      </a:lnTo>
                      <a:lnTo>
                        <a:pt x="238" y="0"/>
                      </a:lnTo>
                      <a:lnTo>
                        <a:pt x="251" y="0"/>
                      </a:lnTo>
                      <a:lnTo>
                        <a:pt x="1760" y="0"/>
                      </a:lnTo>
                      <a:lnTo>
                        <a:pt x="1773" y="0"/>
                      </a:lnTo>
                      <a:lnTo>
                        <a:pt x="1785" y="1"/>
                      </a:lnTo>
                      <a:lnTo>
                        <a:pt x="1798" y="3"/>
                      </a:lnTo>
                      <a:lnTo>
                        <a:pt x="1810" y="5"/>
                      </a:lnTo>
                      <a:lnTo>
                        <a:pt x="1822" y="8"/>
                      </a:lnTo>
                      <a:lnTo>
                        <a:pt x="1834" y="11"/>
                      </a:lnTo>
                      <a:lnTo>
                        <a:pt x="1846" y="15"/>
                      </a:lnTo>
                      <a:lnTo>
                        <a:pt x="1857" y="21"/>
                      </a:lnTo>
                      <a:lnTo>
                        <a:pt x="1868" y="26"/>
                      </a:lnTo>
                      <a:lnTo>
                        <a:pt x="1879" y="31"/>
                      </a:lnTo>
                      <a:lnTo>
                        <a:pt x="1890" y="37"/>
                      </a:lnTo>
                      <a:lnTo>
                        <a:pt x="1900" y="44"/>
                      </a:lnTo>
                      <a:lnTo>
                        <a:pt x="1910" y="51"/>
                      </a:lnTo>
                      <a:lnTo>
                        <a:pt x="1920" y="58"/>
                      </a:lnTo>
                      <a:lnTo>
                        <a:pt x="1929" y="66"/>
                      </a:lnTo>
                      <a:lnTo>
                        <a:pt x="1938" y="74"/>
                      </a:lnTo>
                      <a:lnTo>
                        <a:pt x="1946" y="83"/>
                      </a:lnTo>
                      <a:lnTo>
                        <a:pt x="1954" y="92"/>
                      </a:lnTo>
                      <a:lnTo>
                        <a:pt x="1961" y="101"/>
                      </a:lnTo>
                      <a:lnTo>
                        <a:pt x="1968" y="111"/>
                      </a:lnTo>
                      <a:lnTo>
                        <a:pt x="1975" y="121"/>
                      </a:lnTo>
                      <a:lnTo>
                        <a:pt x="1981" y="132"/>
                      </a:lnTo>
                      <a:lnTo>
                        <a:pt x="1986" y="143"/>
                      </a:lnTo>
                      <a:lnTo>
                        <a:pt x="1991" y="154"/>
                      </a:lnTo>
                      <a:lnTo>
                        <a:pt x="1996" y="165"/>
                      </a:lnTo>
                      <a:lnTo>
                        <a:pt x="2000" y="177"/>
                      </a:lnTo>
                      <a:lnTo>
                        <a:pt x="2003" y="189"/>
                      </a:lnTo>
                      <a:lnTo>
                        <a:pt x="2006" y="201"/>
                      </a:lnTo>
                      <a:lnTo>
                        <a:pt x="2008" y="213"/>
                      </a:lnTo>
                      <a:lnTo>
                        <a:pt x="2010" y="225"/>
                      </a:lnTo>
                      <a:lnTo>
                        <a:pt x="2011" y="238"/>
                      </a:lnTo>
                      <a:lnTo>
                        <a:pt x="2011" y="2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  <p:sp>
              <p:nvSpPr>
                <p:cNvPr id="82" name="Freeform 112"/>
                <p:cNvSpPr>
                  <a:spLocks/>
                </p:cNvSpPr>
                <p:nvPr/>
              </p:nvSpPr>
              <p:spPr bwMode="auto">
                <a:xfrm>
                  <a:off x="10072688" y="2660650"/>
                  <a:ext cx="42862" cy="20638"/>
                </a:xfrm>
                <a:custGeom>
                  <a:avLst/>
                  <a:gdLst>
                    <a:gd name="T0" fmla="*/ 1004 w 1005"/>
                    <a:gd name="T1" fmla="*/ 277 h 503"/>
                    <a:gd name="T2" fmla="*/ 997 w 1005"/>
                    <a:gd name="T3" fmla="*/ 314 h 503"/>
                    <a:gd name="T4" fmla="*/ 985 w 1005"/>
                    <a:gd name="T5" fmla="*/ 349 h 503"/>
                    <a:gd name="T6" fmla="*/ 969 w 1005"/>
                    <a:gd name="T7" fmla="*/ 381 h 503"/>
                    <a:gd name="T8" fmla="*/ 948 w 1005"/>
                    <a:gd name="T9" fmla="*/ 411 h 503"/>
                    <a:gd name="T10" fmla="*/ 923 w 1005"/>
                    <a:gd name="T11" fmla="*/ 437 h 503"/>
                    <a:gd name="T12" fmla="*/ 894 w 1005"/>
                    <a:gd name="T13" fmla="*/ 459 h 503"/>
                    <a:gd name="T14" fmla="*/ 863 w 1005"/>
                    <a:gd name="T15" fmla="*/ 477 h 503"/>
                    <a:gd name="T16" fmla="*/ 828 w 1005"/>
                    <a:gd name="T17" fmla="*/ 491 h 503"/>
                    <a:gd name="T18" fmla="*/ 792 w 1005"/>
                    <a:gd name="T19" fmla="*/ 500 h 503"/>
                    <a:gd name="T20" fmla="*/ 754 w 1005"/>
                    <a:gd name="T21" fmla="*/ 503 h 503"/>
                    <a:gd name="T22" fmla="*/ 225 w 1005"/>
                    <a:gd name="T23" fmla="*/ 501 h 503"/>
                    <a:gd name="T24" fmla="*/ 188 w 1005"/>
                    <a:gd name="T25" fmla="*/ 495 h 503"/>
                    <a:gd name="T26" fmla="*/ 153 w 1005"/>
                    <a:gd name="T27" fmla="*/ 482 h 503"/>
                    <a:gd name="T28" fmla="*/ 120 w 1005"/>
                    <a:gd name="T29" fmla="*/ 465 h 503"/>
                    <a:gd name="T30" fmla="*/ 91 w 1005"/>
                    <a:gd name="T31" fmla="*/ 444 h 503"/>
                    <a:gd name="T32" fmla="*/ 65 w 1005"/>
                    <a:gd name="T33" fmla="*/ 420 h 503"/>
                    <a:gd name="T34" fmla="*/ 43 w 1005"/>
                    <a:gd name="T35" fmla="*/ 391 h 503"/>
                    <a:gd name="T36" fmla="*/ 25 w 1005"/>
                    <a:gd name="T37" fmla="*/ 360 h 503"/>
                    <a:gd name="T38" fmla="*/ 11 w 1005"/>
                    <a:gd name="T39" fmla="*/ 326 h 503"/>
                    <a:gd name="T40" fmla="*/ 3 w 1005"/>
                    <a:gd name="T41" fmla="*/ 290 h 503"/>
                    <a:gd name="T42" fmla="*/ 0 w 1005"/>
                    <a:gd name="T43" fmla="*/ 252 h 503"/>
                    <a:gd name="T44" fmla="*/ 3 w 1005"/>
                    <a:gd name="T45" fmla="*/ 214 h 503"/>
                    <a:gd name="T46" fmla="*/ 11 w 1005"/>
                    <a:gd name="T47" fmla="*/ 176 h 503"/>
                    <a:gd name="T48" fmla="*/ 25 w 1005"/>
                    <a:gd name="T49" fmla="*/ 142 h 503"/>
                    <a:gd name="T50" fmla="*/ 43 w 1005"/>
                    <a:gd name="T51" fmla="*/ 111 h 503"/>
                    <a:gd name="T52" fmla="*/ 65 w 1005"/>
                    <a:gd name="T53" fmla="*/ 82 h 503"/>
                    <a:gd name="T54" fmla="*/ 91 w 1005"/>
                    <a:gd name="T55" fmla="*/ 58 h 503"/>
                    <a:gd name="T56" fmla="*/ 120 w 1005"/>
                    <a:gd name="T57" fmla="*/ 37 h 503"/>
                    <a:gd name="T58" fmla="*/ 153 w 1005"/>
                    <a:gd name="T59" fmla="*/ 20 h 503"/>
                    <a:gd name="T60" fmla="*/ 188 w 1005"/>
                    <a:gd name="T61" fmla="*/ 8 h 503"/>
                    <a:gd name="T62" fmla="*/ 225 w 1005"/>
                    <a:gd name="T63" fmla="*/ 2 h 503"/>
                    <a:gd name="T64" fmla="*/ 754 w 1005"/>
                    <a:gd name="T65" fmla="*/ 0 h 503"/>
                    <a:gd name="T66" fmla="*/ 792 w 1005"/>
                    <a:gd name="T67" fmla="*/ 3 h 503"/>
                    <a:gd name="T68" fmla="*/ 828 w 1005"/>
                    <a:gd name="T69" fmla="*/ 12 h 503"/>
                    <a:gd name="T70" fmla="*/ 863 w 1005"/>
                    <a:gd name="T71" fmla="*/ 25 h 503"/>
                    <a:gd name="T72" fmla="*/ 894 w 1005"/>
                    <a:gd name="T73" fmla="*/ 43 h 503"/>
                    <a:gd name="T74" fmla="*/ 923 w 1005"/>
                    <a:gd name="T75" fmla="*/ 65 h 503"/>
                    <a:gd name="T76" fmla="*/ 948 w 1005"/>
                    <a:gd name="T77" fmla="*/ 92 h 503"/>
                    <a:gd name="T78" fmla="*/ 969 w 1005"/>
                    <a:gd name="T79" fmla="*/ 121 h 503"/>
                    <a:gd name="T80" fmla="*/ 985 w 1005"/>
                    <a:gd name="T81" fmla="*/ 153 h 503"/>
                    <a:gd name="T82" fmla="*/ 997 w 1005"/>
                    <a:gd name="T83" fmla="*/ 188 h 503"/>
                    <a:gd name="T84" fmla="*/ 1004 w 1005"/>
                    <a:gd name="T85" fmla="*/ 226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05" h="503">
                      <a:moveTo>
                        <a:pt x="1005" y="252"/>
                      </a:moveTo>
                      <a:lnTo>
                        <a:pt x="1005" y="264"/>
                      </a:lnTo>
                      <a:lnTo>
                        <a:pt x="1004" y="277"/>
                      </a:lnTo>
                      <a:lnTo>
                        <a:pt x="1002" y="290"/>
                      </a:lnTo>
                      <a:lnTo>
                        <a:pt x="1000" y="302"/>
                      </a:lnTo>
                      <a:lnTo>
                        <a:pt x="997" y="314"/>
                      </a:lnTo>
                      <a:lnTo>
                        <a:pt x="994" y="326"/>
                      </a:lnTo>
                      <a:lnTo>
                        <a:pt x="990" y="337"/>
                      </a:lnTo>
                      <a:lnTo>
                        <a:pt x="985" y="349"/>
                      </a:lnTo>
                      <a:lnTo>
                        <a:pt x="980" y="360"/>
                      </a:lnTo>
                      <a:lnTo>
                        <a:pt x="975" y="371"/>
                      </a:lnTo>
                      <a:lnTo>
                        <a:pt x="969" y="381"/>
                      </a:lnTo>
                      <a:lnTo>
                        <a:pt x="962" y="391"/>
                      </a:lnTo>
                      <a:lnTo>
                        <a:pt x="955" y="401"/>
                      </a:lnTo>
                      <a:lnTo>
                        <a:pt x="948" y="411"/>
                      </a:lnTo>
                      <a:lnTo>
                        <a:pt x="940" y="420"/>
                      </a:lnTo>
                      <a:lnTo>
                        <a:pt x="932" y="428"/>
                      </a:lnTo>
                      <a:lnTo>
                        <a:pt x="923" y="437"/>
                      </a:lnTo>
                      <a:lnTo>
                        <a:pt x="914" y="444"/>
                      </a:lnTo>
                      <a:lnTo>
                        <a:pt x="904" y="452"/>
                      </a:lnTo>
                      <a:lnTo>
                        <a:pt x="894" y="459"/>
                      </a:lnTo>
                      <a:lnTo>
                        <a:pt x="884" y="465"/>
                      </a:lnTo>
                      <a:lnTo>
                        <a:pt x="874" y="471"/>
                      </a:lnTo>
                      <a:lnTo>
                        <a:pt x="863" y="477"/>
                      </a:lnTo>
                      <a:lnTo>
                        <a:pt x="851" y="482"/>
                      </a:lnTo>
                      <a:lnTo>
                        <a:pt x="840" y="486"/>
                      </a:lnTo>
                      <a:lnTo>
                        <a:pt x="828" y="491"/>
                      </a:lnTo>
                      <a:lnTo>
                        <a:pt x="816" y="495"/>
                      </a:lnTo>
                      <a:lnTo>
                        <a:pt x="804" y="497"/>
                      </a:lnTo>
                      <a:lnTo>
                        <a:pt x="792" y="500"/>
                      </a:lnTo>
                      <a:lnTo>
                        <a:pt x="779" y="501"/>
                      </a:lnTo>
                      <a:lnTo>
                        <a:pt x="767" y="502"/>
                      </a:lnTo>
                      <a:lnTo>
                        <a:pt x="754" y="503"/>
                      </a:lnTo>
                      <a:lnTo>
                        <a:pt x="251" y="503"/>
                      </a:lnTo>
                      <a:lnTo>
                        <a:pt x="238" y="502"/>
                      </a:lnTo>
                      <a:lnTo>
                        <a:pt x="225" y="501"/>
                      </a:lnTo>
                      <a:lnTo>
                        <a:pt x="213" y="500"/>
                      </a:lnTo>
                      <a:lnTo>
                        <a:pt x="200" y="497"/>
                      </a:lnTo>
                      <a:lnTo>
                        <a:pt x="188" y="495"/>
                      </a:lnTo>
                      <a:lnTo>
                        <a:pt x="176" y="491"/>
                      </a:lnTo>
                      <a:lnTo>
                        <a:pt x="165" y="486"/>
                      </a:lnTo>
                      <a:lnTo>
                        <a:pt x="153" y="482"/>
                      </a:lnTo>
                      <a:lnTo>
                        <a:pt x="141" y="477"/>
                      </a:lnTo>
                      <a:lnTo>
                        <a:pt x="131" y="471"/>
                      </a:lnTo>
                      <a:lnTo>
                        <a:pt x="120" y="465"/>
                      </a:lnTo>
                      <a:lnTo>
                        <a:pt x="110" y="459"/>
                      </a:lnTo>
                      <a:lnTo>
                        <a:pt x="100" y="452"/>
                      </a:lnTo>
                      <a:lnTo>
                        <a:pt x="91" y="444"/>
                      </a:lnTo>
                      <a:lnTo>
                        <a:pt x="82" y="437"/>
                      </a:lnTo>
                      <a:lnTo>
                        <a:pt x="73" y="428"/>
                      </a:lnTo>
                      <a:lnTo>
                        <a:pt x="65" y="420"/>
                      </a:lnTo>
                      <a:lnTo>
                        <a:pt x="57" y="411"/>
                      </a:lnTo>
                      <a:lnTo>
                        <a:pt x="49" y="401"/>
                      </a:lnTo>
                      <a:lnTo>
                        <a:pt x="43" y="391"/>
                      </a:lnTo>
                      <a:lnTo>
                        <a:pt x="36" y="381"/>
                      </a:lnTo>
                      <a:lnTo>
                        <a:pt x="30" y="371"/>
                      </a:lnTo>
                      <a:lnTo>
                        <a:pt x="25" y="360"/>
                      </a:lnTo>
                      <a:lnTo>
                        <a:pt x="20" y="349"/>
                      </a:lnTo>
                      <a:lnTo>
                        <a:pt x="15" y="337"/>
                      </a:lnTo>
                      <a:lnTo>
                        <a:pt x="11" y="326"/>
                      </a:lnTo>
                      <a:lnTo>
                        <a:pt x="8" y="314"/>
                      </a:lnTo>
                      <a:lnTo>
                        <a:pt x="5" y="302"/>
                      </a:lnTo>
                      <a:lnTo>
                        <a:pt x="3" y="290"/>
                      </a:lnTo>
                      <a:lnTo>
                        <a:pt x="1" y="277"/>
                      </a:lnTo>
                      <a:lnTo>
                        <a:pt x="0" y="264"/>
                      </a:lnTo>
                      <a:lnTo>
                        <a:pt x="0" y="252"/>
                      </a:lnTo>
                      <a:lnTo>
                        <a:pt x="0" y="239"/>
                      </a:lnTo>
                      <a:lnTo>
                        <a:pt x="1" y="226"/>
                      </a:lnTo>
                      <a:lnTo>
                        <a:pt x="3" y="214"/>
                      </a:lnTo>
                      <a:lnTo>
                        <a:pt x="5" y="200"/>
                      </a:lnTo>
                      <a:lnTo>
                        <a:pt x="8" y="188"/>
                      </a:lnTo>
                      <a:lnTo>
                        <a:pt x="11" y="176"/>
                      </a:lnTo>
                      <a:lnTo>
                        <a:pt x="15" y="165"/>
                      </a:lnTo>
                      <a:lnTo>
                        <a:pt x="20" y="153"/>
                      </a:lnTo>
                      <a:lnTo>
                        <a:pt x="25" y="142"/>
                      </a:lnTo>
                      <a:lnTo>
                        <a:pt x="30" y="131"/>
                      </a:lnTo>
                      <a:lnTo>
                        <a:pt x="36" y="121"/>
                      </a:lnTo>
                      <a:lnTo>
                        <a:pt x="43" y="111"/>
                      </a:lnTo>
                      <a:lnTo>
                        <a:pt x="49" y="101"/>
                      </a:lnTo>
                      <a:lnTo>
                        <a:pt x="57" y="92"/>
                      </a:lnTo>
                      <a:lnTo>
                        <a:pt x="65" y="82"/>
                      </a:lnTo>
                      <a:lnTo>
                        <a:pt x="73" y="74"/>
                      </a:lnTo>
                      <a:lnTo>
                        <a:pt x="82" y="65"/>
                      </a:lnTo>
                      <a:lnTo>
                        <a:pt x="91" y="58"/>
                      </a:lnTo>
                      <a:lnTo>
                        <a:pt x="100" y="50"/>
                      </a:lnTo>
                      <a:lnTo>
                        <a:pt x="110" y="43"/>
                      </a:lnTo>
                      <a:lnTo>
                        <a:pt x="120" y="37"/>
                      </a:lnTo>
                      <a:lnTo>
                        <a:pt x="131" y="31"/>
                      </a:lnTo>
                      <a:lnTo>
                        <a:pt x="141" y="25"/>
                      </a:lnTo>
                      <a:lnTo>
                        <a:pt x="153" y="20"/>
                      </a:lnTo>
                      <a:lnTo>
                        <a:pt x="165" y="16"/>
                      </a:lnTo>
                      <a:lnTo>
                        <a:pt x="176" y="12"/>
                      </a:lnTo>
                      <a:lnTo>
                        <a:pt x="188" y="8"/>
                      </a:lnTo>
                      <a:lnTo>
                        <a:pt x="200" y="6"/>
                      </a:lnTo>
                      <a:lnTo>
                        <a:pt x="213" y="3"/>
                      </a:lnTo>
                      <a:lnTo>
                        <a:pt x="225" y="2"/>
                      </a:lnTo>
                      <a:lnTo>
                        <a:pt x="238" y="1"/>
                      </a:lnTo>
                      <a:lnTo>
                        <a:pt x="251" y="0"/>
                      </a:lnTo>
                      <a:lnTo>
                        <a:pt x="754" y="0"/>
                      </a:lnTo>
                      <a:lnTo>
                        <a:pt x="767" y="1"/>
                      </a:lnTo>
                      <a:lnTo>
                        <a:pt x="779" y="2"/>
                      </a:lnTo>
                      <a:lnTo>
                        <a:pt x="792" y="3"/>
                      </a:lnTo>
                      <a:lnTo>
                        <a:pt x="804" y="6"/>
                      </a:lnTo>
                      <a:lnTo>
                        <a:pt x="816" y="8"/>
                      </a:lnTo>
                      <a:lnTo>
                        <a:pt x="828" y="12"/>
                      </a:lnTo>
                      <a:lnTo>
                        <a:pt x="840" y="16"/>
                      </a:lnTo>
                      <a:lnTo>
                        <a:pt x="851" y="20"/>
                      </a:lnTo>
                      <a:lnTo>
                        <a:pt x="863" y="25"/>
                      </a:lnTo>
                      <a:lnTo>
                        <a:pt x="874" y="31"/>
                      </a:lnTo>
                      <a:lnTo>
                        <a:pt x="884" y="37"/>
                      </a:lnTo>
                      <a:lnTo>
                        <a:pt x="894" y="43"/>
                      </a:lnTo>
                      <a:lnTo>
                        <a:pt x="904" y="50"/>
                      </a:lnTo>
                      <a:lnTo>
                        <a:pt x="914" y="58"/>
                      </a:lnTo>
                      <a:lnTo>
                        <a:pt x="923" y="65"/>
                      </a:lnTo>
                      <a:lnTo>
                        <a:pt x="932" y="74"/>
                      </a:lnTo>
                      <a:lnTo>
                        <a:pt x="940" y="82"/>
                      </a:lnTo>
                      <a:lnTo>
                        <a:pt x="948" y="92"/>
                      </a:lnTo>
                      <a:lnTo>
                        <a:pt x="955" y="101"/>
                      </a:lnTo>
                      <a:lnTo>
                        <a:pt x="962" y="111"/>
                      </a:lnTo>
                      <a:lnTo>
                        <a:pt x="969" y="121"/>
                      </a:lnTo>
                      <a:lnTo>
                        <a:pt x="975" y="131"/>
                      </a:lnTo>
                      <a:lnTo>
                        <a:pt x="980" y="142"/>
                      </a:lnTo>
                      <a:lnTo>
                        <a:pt x="985" y="153"/>
                      </a:lnTo>
                      <a:lnTo>
                        <a:pt x="990" y="165"/>
                      </a:lnTo>
                      <a:lnTo>
                        <a:pt x="994" y="176"/>
                      </a:lnTo>
                      <a:lnTo>
                        <a:pt x="997" y="188"/>
                      </a:lnTo>
                      <a:lnTo>
                        <a:pt x="1000" y="200"/>
                      </a:lnTo>
                      <a:lnTo>
                        <a:pt x="1002" y="214"/>
                      </a:lnTo>
                      <a:lnTo>
                        <a:pt x="1004" y="226"/>
                      </a:lnTo>
                      <a:lnTo>
                        <a:pt x="1005" y="239"/>
                      </a:lnTo>
                      <a:lnTo>
                        <a:pt x="1005" y="2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 b="1" dirty="0">
                    <a:latin typeface="Neris Thin" panose="00000300000000000000"/>
                  </a:endParaRPr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3416654" y="1463493"/>
            <a:ext cx="2273300" cy="2578655"/>
            <a:chOff x="3398966" y="2047964"/>
            <a:chExt cx="2273300" cy="2578655"/>
          </a:xfrm>
        </p:grpSpPr>
        <p:sp>
          <p:nvSpPr>
            <p:cNvPr id="64" name="TextBox 63"/>
            <p:cNvSpPr txBox="1"/>
            <p:nvPr/>
          </p:nvSpPr>
          <p:spPr>
            <a:xfrm>
              <a:off x="3398966" y="4041844"/>
              <a:ext cx="2273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Neris Thin" panose="00000300000000000000"/>
                </a:rPr>
                <a:t>Application for Permission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601028" y="2047964"/>
              <a:ext cx="1868076" cy="1868076"/>
              <a:chOff x="3601028" y="2047964"/>
              <a:chExt cx="1868076" cy="1868076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3774650" y="2221586"/>
                <a:ext cx="1521933" cy="152193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3601028" y="2047964"/>
                <a:ext cx="1868076" cy="1868076"/>
                <a:chOff x="1119258" y="2257147"/>
                <a:chExt cx="1868076" cy="1868076"/>
              </a:xfrm>
            </p:grpSpPr>
            <p:sp>
              <p:nvSpPr>
                <p:cNvPr id="52" name="Freeform 6"/>
                <p:cNvSpPr>
                  <a:spLocks/>
                </p:cNvSpPr>
                <p:nvPr/>
              </p:nvSpPr>
              <p:spPr bwMode="auto">
                <a:xfrm>
                  <a:off x="2495041" y="2394505"/>
                  <a:ext cx="356034" cy="354935"/>
                </a:xfrm>
                <a:custGeom>
                  <a:avLst/>
                  <a:gdLst>
                    <a:gd name="T0" fmla="*/ 207 w 207"/>
                    <a:gd name="T1" fmla="*/ 181 h 206"/>
                    <a:gd name="T2" fmla="*/ 26 w 207"/>
                    <a:gd name="T3" fmla="*/ 0 h 206"/>
                    <a:gd name="T4" fmla="*/ 0 w 207"/>
                    <a:gd name="T5" fmla="*/ 44 h 206"/>
                    <a:gd name="T6" fmla="*/ 163 w 207"/>
                    <a:gd name="T7" fmla="*/ 206 h 206"/>
                    <a:gd name="T8" fmla="*/ 207 w 207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6">
                      <a:moveTo>
                        <a:pt x="207" y="181"/>
                      </a:moveTo>
                      <a:cubicBezTo>
                        <a:pt x="162" y="107"/>
                        <a:pt x="100" y="45"/>
                        <a:pt x="26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6" y="85"/>
                        <a:pt x="122" y="140"/>
                        <a:pt x="163" y="206"/>
                      </a:cubicBezTo>
                      <a:lnTo>
                        <a:pt x="207" y="1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53" name="Freeform 7"/>
                <p:cNvSpPr>
                  <a:spLocks/>
                </p:cNvSpPr>
                <p:nvPr/>
              </p:nvSpPr>
              <p:spPr bwMode="auto">
                <a:xfrm>
                  <a:off x="2075273" y="2257147"/>
                  <a:ext cx="427460" cy="191203"/>
                </a:xfrm>
                <a:custGeom>
                  <a:avLst/>
                  <a:gdLst>
                    <a:gd name="T0" fmla="*/ 0 w 248"/>
                    <a:gd name="T1" fmla="*/ 0 h 111"/>
                    <a:gd name="T2" fmla="*/ 0 w 248"/>
                    <a:gd name="T3" fmla="*/ 51 h 111"/>
                    <a:gd name="T4" fmla="*/ 222 w 248"/>
                    <a:gd name="T5" fmla="*/ 111 h 111"/>
                    <a:gd name="T6" fmla="*/ 248 w 248"/>
                    <a:gd name="T7" fmla="*/ 67 h 111"/>
                    <a:gd name="T8" fmla="*/ 0 w 248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1">
                      <a:moveTo>
                        <a:pt x="0" y="0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80" y="53"/>
                        <a:pt x="156" y="75"/>
                        <a:pt x="222" y="111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174" y="26"/>
                        <a:pt x="90" y="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54" name="Freeform 8"/>
                <p:cNvSpPr>
                  <a:spLocks/>
                </p:cNvSpPr>
                <p:nvPr/>
              </p:nvSpPr>
              <p:spPr bwMode="auto">
                <a:xfrm>
                  <a:off x="2796131" y="2743946"/>
                  <a:ext cx="191203" cy="425262"/>
                </a:xfrm>
                <a:custGeom>
                  <a:avLst/>
                  <a:gdLst>
                    <a:gd name="T0" fmla="*/ 45 w 111"/>
                    <a:gd name="T1" fmla="*/ 0 h 247"/>
                    <a:gd name="T2" fmla="*/ 0 w 111"/>
                    <a:gd name="T3" fmla="*/ 26 h 247"/>
                    <a:gd name="T4" fmla="*/ 60 w 111"/>
                    <a:gd name="T5" fmla="*/ 247 h 247"/>
                    <a:gd name="T6" fmla="*/ 111 w 111"/>
                    <a:gd name="T7" fmla="*/ 247 h 247"/>
                    <a:gd name="T8" fmla="*/ 45 w 111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45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37" y="92"/>
                        <a:pt x="58" y="167"/>
                        <a:pt x="60" y="247"/>
                      </a:cubicBezTo>
                      <a:cubicBezTo>
                        <a:pt x="111" y="247"/>
                        <a:pt x="111" y="247"/>
                        <a:pt x="111" y="247"/>
                      </a:cubicBezTo>
                      <a:cubicBezTo>
                        <a:pt x="109" y="158"/>
                        <a:pt x="85" y="74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55" name="Freeform 9"/>
                <p:cNvSpPr>
                  <a:spLocks/>
                </p:cNvSpPr>
                <p:nvPr/>
              </p:nvSpPr>
              <p:spPr bwMode="auto">
                <a:xfrm>
                  <a:off x="2796131" y="3213162"/>
                  <a:ext cx="191203" cy="427460"/>
                </a:xfrm>
                <a:custGeom>
                  <a:avLst/>
                  <a:gdLst>
                    <a:gd name="T0" fmla="*/ 60 w 111"/>
                    <a:gd name="T1" fmla="*/ 0 h 248"/>
                    <a:gd name="T2" fmla="*/ 0 w 111"/>
                    <a:gd name="T3" fmla="*/ 222 h 248"/>
                    <a:gd name="T4" fmla="*/ 45 w 111"/>
                    <a:gd name="T5" fmla="*/ 248 h 248"/>
                    <a:gd name="T6" fmla="*/ 111 w 111"/>
                    <a:gd name="T7" fmla="*/ 0 h 248"/>
                    <a:gd name="T8" fmla="*/ 6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60" y="0"/>
                      </a:moveTo>
                      <a:cubicBezTo>
                        <a:pt x="58" y="80"/>
                        <a:pt x="37" y="156"/>
                        <a:pt x="0" y="222"/>
                      </a:cubicBezTo>
                      <a:cubicBezTo>
                        <a:pt x="45" y="248"/>
                        <a:pt x="45" y="248"/>
                        <a:pt x="45" y="248"/>
                      </a:cubicBezTo>
                      <a:cubicBezTo>
                        <a:pt x="85" y="174"/>
                        <a:pt x="109" y="90"/>
                        <a:pt x="111" y="0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56" name="Freeform 10"/>
                <p:cNvSpPr>
                  <a:spLocks/>
                </p:cNvSpPr>
                <p:nvPr/>
              </p:nvSpPr>
              <p:spPr bwMode="auto">
                <a:xfrm>
                  <a:off x="2495041" y="3632930"/>
                  <a:ext cx="356034" cy="356034"/>
                </a:xfrm>
                <a:custGeom>
                  <a:avLst/>
                  <a:gdLst>
                    <a:gd name="T0" fmla="*/ 207 w 207"/>
                    <a:gd name="T1" fmla="*/ 26 h 207"/>
                    <a:gd name="T2" fmla="*/ 163 w 207"/>
                    <a:gd name="T3" fmla="*/ 0 h 207"/>
                    <a:gd name="T4" fmla="*/ 0 w 207"/>
                    <a:gd name="T5" fmla="*/ 163 h 207"/>
                    <a:gd name="T6" fmla="*/ 26 w 207"/>
                    <a:gd name="T7" fmla="*/ 207 h 207"/>
                    <a:gd name="T8" fmla="*/ 207 w 207"/>
                    <a:gd name="T9" fmla="*/ 2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7">
                      <a:moveTo>
                        <a:pt x="207" y="26"/>
                      </a:move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22" y="66"/>
                        <a:pt x="66" y="122"/>
                        <a:pt x="0" y="163"/>
                      </a:cubicBezTo>
                      <a:cubicBezTo>
                        <a:pt x="26" y="207"/>
                        <a:pt x="26" y="207"/>
                        <a:pt x="26" y="207"/>
                      </a:cubicBezTo>
                      <a:cubicBezTo>
                        <a:pt x="100" y="162"/>
                        <a:pt x="162" y="100"/>
                        <a:pt x="207" y="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57" name="Freeform 11"/>
                <p:cNvSpPr>
                  <a:spLocks/>
                </p:cNvSpPr>
                <p:nvPr/>
              </p:nvSpPr>
              <p:spPr bwMode="auto">
                <a:xfrm>
                  <a:off x="2075273" y="3936217"/>
                  <a:ext cx="427460" cy="189006"/>
                </a:xfrm>
                <a:custGeom>
                  <a:avLst/>
                  <a:gdLst>
                    <a:gd name="T0" fmla="*/ 248 w 248"/>
                    <a:gd name="T1" fmla="*/ 44 h 110"/>
                    <a:gd name="T2" fmla="*/ 222 w 248"/>
                    <a:gd name="T3" fmla="*/ 0 h 110"/>
                    <a:gd name="T4" fmla="*/ 0 w 248"/>
                    <a:gd name="T5" fmla="*/ 59 h 110"/>
                    <a:gd name="T6" fmla="*/ 0 w 248"/>
                    <a:gd name="T7" fmla="*/ 110 h 110"/>
                    <a:gd name="T8" fmla="*/ 248 w 248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0">
                      <a:moveTo>
                        <a:pt x="248" y="44"/>
                      </a:move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56" y="36"/>
                        <a:pt x="80" y="57"/>
                        <a:pt x="0" y="5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90" y="108"/>
                        <a:pt x="174" y="84"/>
                        <a:pt x="248" y="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58" name="Freeform 12"/>
                <p:cNvSpPr>
                  <a:spLocks/>
                </p:cNvSpPr>
                <p:nvPr/>
              </p:nvSpPr>
              <p:spPr bwMode="auto">
                <a:xfrm>
                  <a:off x="1606057" y="3936217"/>
                  <a:ext cx="425262" cy="189006"/>
                </a:xfrm>
                <a:custGeom>
                  <a:avLst/>
                  <a:gdLst>
                    <a:gd name="T0" fmla="*/ 0 w 247"/>
                    <a:gd name="T1" fmla="*/ 44 h 110"/>
                    <a:gd name="T2" fmla="*/ 247 w 247"/>
                    <a:gd name="T3" fmla="*/ 110 h 110"/>
                    <a:gd name="T4" fmla="*/ 247 w 247"/>
                    <a:gd name="T5" fmla="*/ 59 h 110"/>
                    <a:gd name="T6" fmla="*/ 26 w 247"/>
                    <a:gd name="T7" fmla="*/ 0 h 110"/>
                    <a:gd name="T8" fmla="*/ 0 w 247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0">
                      <a:moveTo>
                        <a:pt x="0" y="44"/>
                      </a:moveTo>
                      <a:cubicBezTo>
                        <a:pt x="74" y="84"/>
                        <a:pt x="158" y="108"/>
                        <a:pt x="247" y="110"/>
                      </a:cubicBezTo>
                      <a:cubicBezTo>
                        <a:pt x="247" y="59"/>
                        <a:pt x="247" y="59"/>
                        <a:pt x="247" y="59"/>
                      </a:cubicBezTo>
                      <a:cubicBezTo>
                        <a:pt x="167" y="57"/>
                        <a:pt x="92" y="36"/>
                        <a:pt x="26" y="0"/>
                      </a:cubicBez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59" name="Freeform 13"/>
                <p:cNvSpPr>
                  <a:spLocks/>
                </p:cNvSpPr>
                <p:nvPr/>
              </p:nvSpPr>
              <p:spPr bwMode="auto">
                <a:xfrm>
                  <a:off x="1256616" y="3632930"/>
                  <a:ext cx="354935" cy="356034"/>
                </a:xfrm>
                <a:custGeom>
                  <a:avLst/>
                  <a:gdLst>
                    <a:gd name="T0" fmla="*/ 44 w 206"/>
                    <a:gd name="T1" fmla="*/ 0 h 207"/>
                    <a:gd name="T2" fmla="*/ 0 w 206"/>
                    <a:gd name="T3" fmla="*/ 26 h 207"/>
                    <a:gd name="T4" fmla="*/ 181 w 206"/>
                    <a:gd name="T5" fmla="*/ 207 h 207"/>
                    <a:gd name="T6" fmla="*/ 206 w 206"/>
                    <a:gd name="T7" fmla="*/ 163 h 207"/>
                    <a:gd name="T8" fmla="*/ 44 w 206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7">
                      <a:moveTo>
                        <a:pt x="44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5" y="100"/>
                        <a:pt x="107" y="162"/>
                        <a:pt x="181" y="207"/>
                      </a:cubicBezTo>
                      <a:cubicBezTo>
                        <a:pt x="206" y="163"/>
                        <a:pt x="206" y="163"/>
                        <a:pt x="206" y="163"/>
                      </a:cubicBezTo>
                      <a:cubicBezTo>
                        <a:pt x="140" y="122"/>
                        <a:pt x="85" y="66"/>
                        <a:pt x="4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60" name="Freeform 14"/>
                <p:cNvSpPr>
                  <a:spLocks/>
                </p:cNvSpPr>
                <p:nvPr/>
              </p:nvSpPr>
              <p:spPr bwMode="auto">
                <a:xfrm>
                  <a:off x="1119258" y="3213162"/>
                  <a:ext cx="191203" cy="427460"/>
                </a:xfrm>
                <a:custGeom>
                  <a:avLst/>
                  <a:gdLst>
                    <a:gd name="T0" fmla="*/ 0 w 111"/>
                    <a:gd name="T1" fmla="*/ 0 h 248"/>
                    <a:gd name="T2" fmla="*/ 67 w 111"/>
                    <a:gd name="T3" fmla="*/ 248 h 248"/>
                    <a:gd name="T4" fmla="*/ 111 w 111"/>
                    <a:gd name="T5" fmla="*/ 222 h 248"/>
                    <a:gd name="T6" fmla="*/ 51 w 111"/>
                    <a:gd name="T7" fmla="*/ 0 h 248"/>
                    <a:gd name="T8" fmla="*/ 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0" y="0"/>
                      </a:moveTo>
                      <a:cubicBezTo>
                        <a:pt x="2" y="90"/>
                        <a:pt x="26" y="174"/>
                        <a:pt x="67" y="248"/>
                      </a:cubicBezTo>
                      <a:cubicBezTo>
                        <a:pt x="111" y="222"/>
                        <a:pt x="111" y="222"/>
                        <a:pt x="111" y="222"/>
                      </a:cubicBezTo>
                      <a:cubicBezTo>
                        <a:pt x="75" y="156"/>
                        <a:pt x="53" y="80"/>
                        <a:pt x="5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61" name="Freeform 15"/>
                <p:cNvSpPr>
                  <a:spLocks/>
                </p:cNvSpPr>
                <p:nvPr/>
              </p:nvSpPr>
              <p:spPr bwMode="auto">
                <a:xfrm>
                  <a:off x="1119258" y="2743946"/>
                  <a:ext cx="191203" cy="425262"/>
                </a:xfrm>
                <a:custGeom>
                  <a:avLst/>
                  <a:gdLst>
                    <a:gd name="T0" fmla="*/ 51 w 111"/>
                    <a:gd name="T1" fmla="*/ 247 h 247"/>
                    <a:gd name="T2" fmla="*/ 111 w 111"/>
                    <a:gd name="T3" fmla="*/ 26 h 247"/>
                    <a:gd name="T4" fmla="*/ 67 w 111"/>
                    <a:gd name="T5" fmla="*/ 0 h 247"/>
                    <a:gd name="T6" fmla="*/ 0 w 111"/>
                    <a:gd name="T7" fmla="*/ 247 h 247"/>
                    <a:gd name="T8" fmla="*/ 51 w 111"/>
                    <a:gd name="T9" fmla="*/ 24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51" y="247"/>
                      </a:moveTo>
                      <a:cubicBezTo>
                        <a:pt x="53" y="167"/>
                        <a:pt x="75" y="92"/>
                        <a:pt x="111" y="2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74"/>
                        <a:pt x="2" y="158"/>
                        <a:pt x="0" y="247"/>
                      </a:cubicBezTo>
                      <a:lnTo>
                        <a:pt x="51" y="247"/>
                      </a:lnTo>
                      <a:close/>
                    </a:path>
                  </a:pathLst>
                </a:custGeom>
                <a:solidFill>
                  <a:schemeClr val="accent1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62" name="Freeform 16"/>
                <p:cNvSpPr>
                  <a:spLocks/>
                </p:cNvSpPr>
                <p:nvPr/>
              </p:nvSpPr>
              <p:spPr bwMode="auto">
                <a:xfrm>
                  <a:off x="1256616" y="2394505"/>
                  <a:ext cx="354935" cy="354935"/>
                </a:xfrm>
                <a:custGeom>
                  <a:avLst/>
                  <a:gdLst>
                    <a:gd name="T0" fmla="*/ 0 w 206"/>
                    <a:gd name="T1" fmla="*/ 181 h 206"/>
                    <a:gd name="T2" fmla="*/ 44 w 206"/>
                    <a:gd name="T3" fmla="*/ 206 h 206"/>
                    <a:gd name="T4" fmla="*/ 206 w 206"/>
                    <a:gd name="T5" fmla="*/ 44 h 206"/>
                    <a:gd name="T6" fmla="*/ 181 w 206"/>
                    <a:gd name="T7" fmla="*/ 0 h 206"/>
                    <a:gd name="T8" fmla="*/ 0 w 206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0" y="181"/>
                      </a:moveTo>
                      <a:cubicBezTo>
                        <a:pt x="44" y="206"/>
                        <a:pt x="44" y="206"/>
                        <a:pt x="44" y="206"/>
                      </a:cubicBezTo>
                      <a:cubicBezTo>
                        <a:pt x="85" y="140"/>
                        <a:pt x="140" y="85"/>
                        <a:pt x="206" y="44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07" y="45"/>
                        <a:pt x="45" y="107"/>
                        <a:pt x="0" y="18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63" name="Freeform 17"/>
                <p:cNvSpPr>
                  <a:spLocks/>
                </p:cNvSpPr>
                <p:nvPr/>
              </p:nvSpPr>
              <p:spPr bwMode="auto">
                <a:xfrm>
                  <a:off x="1606057" y="2257147"/>
                  <a:ext cx="425262" cy="191203"/>
                </a:xfrm>
                <a:custGeom>
                  <a:avLst/>
                  <a:gdLst>
                    <a:gd name="T0" fmla="*/ 0 w 247"/>
                    <a:gd name="T1" fmla="*/ 67 h 111"/>
                    <a:gd name="T2" fmla="*/ 25 w 247"/>
                    <a:gd name="T3" fmla="*/ 111 h 111"/>
                    <a:gd name="T4" fmla="*/ 247 w 247"/>
                    <a:gd name="T5" fmla="*/ 51 h 111"/>
                    <a:gd name="T6" fmla="*/ 247 w 247"/>
                    <a:gd name="T7" fmla="*/ 0 h 111"/>
                    <a:gd name="T8" fmla="*/ 0 w 247"/>
                    <a:gd name="T9" fmla="*/ 6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1">
                      <a:moveTo>
                        <a:pt x="0" y="67"/>
                      </a:moveTo>
                      <a:cubicBezTo>
                        <a:pt x="25" y="111"/>
                        <a:pt x="25" y="111"/>
                        <a:pt x="25" y="111"/>
                      </a:cubicBezTo>
                      <a:cubicBezTo>
                        <a:pt x="92" y="75"/>
                        <a:pt x="167" y="53"/>
                        <a:pt x="247" y="51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158" y="2"/>
                        <a:pt x="74" y="26"/>
                        <a:pt x="0" y="6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4292477" y="2692452"/>
                <a:ext cx="519641" cy="594853"/>
                <a:chOff x="2005013" y="4152900"/>
                <a:chExt cx="603250" cy="690563"/>
              </a:xfrm>
              <a:solidFill>
                <a:schemeClr val="bg1"/>
              </a:solidFill>
            </p:grpSpPr>
            <p:sp>
              <p:nvSpPr>
                <p:cNvPr id="84" name="Freeform 193"/>
                <p:cNvSpPr>
                  <a:spLocks noEditPoints="1"/>
                </p:cNvSpPr>
                <p:nvPr/>
              </p:nvSpPr>
              <p:spPr bwMode="auto">
                <a:xfrm>
                  <a:off x="2005013" y="4152900"/>
                  <a:ext cx="603250" cy="690563"/>
                </a:xfrm>
                <a:custGeom>
                  <a:avLst/>
                  <a:gdLst>
                    <a:gd name="T0" fmla="*/ 4158 w 14060"/>
                    <a:gd name="T1" fmla="*/ 5259 h 16095"/>
                    <a:gd name="T2" fmla="*/ 1877 w 14060"/>
                    <a:gd name="T3" fmla="*/ 4442 h 16095"/>
                    <a:gd name="T4" fmla="*/ 1004 w 14060"/>
                    <a:gd name="T5" fmla="*/ 3269 h 16095"/>
                    <a:gd name="T6" fmla="*/ 1877 w 14060"/>
                    <a:gd name="T7" fmla="*/ 2095 h 16095"/>
                    <a:gd name="T8" fmla="*/ 4158 w 14060"/>
                    <a:gd name="T9" fmla="*/ 1279 h 16095"/>
                    <a:gd name="T10" fmla="*/ 7340 w 14060"/>
                    <a:gd name="T11" fmla="*/ 1009 h 16095"/>
                    <a:gd name="T12" fmla="*/ 10399 w 14060"/>
                    <a:gd name="T13" fmla="*/ 1392 h 16095"/>
                    <a:gd name="T14" fmla="*/ 12461 w 14060"/>
                    <a:gd name="T15" fmla="*/ 2288 h 16095"/>
                    <a:gd name="T16" fmla="*/ 13025 w 14060"/>
                    <a:gd name="T17" fmla="*/ 3501 h 16095"/>
                    <a:gd name="T18" fmla="*/ 11859 w 14060"/>
                    <a:gd name="T19" fmla="*/ 4623 h 16095"/>
                    <a:gd name="T20" fmla="*/ 9376 w 14060"/>
                    <a:gd name="T21" fmla="*/ 5355 h 16095"/>
                    <a:gd name="T22" fmla="*/ 13055 w 14060"/>
                    <a:gd name="T23" fmla="*/ 6798 h 16095"/>
                    <a:gd name="T24" fmla="*/ 12329 w 14060"/>
                    <a:gd name="T25" fmla="*/ 7877 h 16095"/>
                    <a:gd name="T26" fmla="*/ 10154 w 14060"/>
                    <a:gd name="T27" fmla="*/ 8729 h 16095"/>
                    <a:gd name="T28" fmla="*/ 7030 w 14060"/>
                    <a:gd name="T29" fmla="*/ 9053 h 16095"/>
                    <a:gd name="T30" fmla="*/ 3906 w 14060"/>
                    <a:gd name="T31" fmla="*/ 8729 h 16095"/>
                    <a:gd name="T32" fmla="*/ 1731 w 14060"/>
                    <a:gd name="T33" fmla="*/ 7877 h 16095"/>
                    <a:gd name="T34" fmla="*/ 1005 w 14060"/>
                    <a:gd name="T35" fmla="*/ 6798 h 16095"/>
                    <a:gd name="T36" fmla="*/ 2178 w 14060"/>
                    <a:gd name="T37" fmla="*/ 5717 h 16095"/>
                    <a:gd name="T38" fmla="*/ 4255 w 14060"/>
                    <a:gd name="T39" fmla="*/ 6300 h 16095"/>
                    <a:gd name="T40" fmla="*/ 6598 w 14060"/>
                    <a:gd name="T41" fmla="*/ 6533 h 16095"/>
                    <a:gd name="T42" fmla="*/ 8968 w 14060"/>
                    <a:gd name="T43" fmla="*/ 6425 h 16095"/>
                    <a:gd name="T44" fmla="*/ 11177 w 14060"/>
                    <a:gd name="T45" fmla="*/ 5970 h 16095"/>
                    <a:gd name="T46" fmla="*/ 12929 w 14060"/>
                    <a:gd name="T47" fmla="*/ 5154 h 16095"/>
                    <a:gd name="T48" fmla="*/ 12866 w 14060"/>
                    <a:gd name="T49" fmla="*/ 10385 h 16095"/>
                    <a:gd name="T50" fmla="*/ 11291 w 14060"/>
                    <a:gd name="T51" fmla="*/ 11413 h 16095"/>
                    <a:gd name="T52" fmla="*/ 8535 w 14060"/>
                    <a:gd name="T53" fmla="*/ 12001 h 16095"/>
                    <a:gd name="T54" fmla="*/ 5238 w 14060"/>
                    <a:gd name="T55" fmla="*/ 11971 h 16095"/>
                    <a:gd name="T56" fmla="*/ 2570 w 14060"/>
                    <a:gd name="T57" fmla="*/ 11335 h 16095"/>
                    <a:gd name="T58" fmla="*/ 1127 w 14060"/>
                    <a:gd name="T59" fmla="*/ 10277 h 16095"/>
                    <a:gd name="T60" fmla="*/ 1334 w 14060"/>
                    <a:gd name="T61" fmla="*/ 8216 h 16095"/>
                    <a:gd name="T62" fmla="*/ 3083 w 14060"/>
                    <a:gd name="T63" fmla="*/ 9035 h 16095"/>
                    <a:gd name="T64" fmla="*/ 5412 w 14060"/>
                    <a:gd name="T65" fmla="*/ 9477 h 16095"/>
                    <a:gd name="T66" fmla="*/ 7960 w 14060"/>
                    <a:gd name="T67" fmla="*/ 9530 h 16095"/>
                    <a:gd name="T68" fmla="*/ 10383 w 14060"/>
                    <a:gd name="T69" fmla="*/ 9193 h 16095"/>
                    <a:gd name="T70" fmla="*/ 12328 w 14060"/>
                    <a:gd name="T71" fmla="*/ 8477 h 16095"/>
                    <a:gd name="T72" fmla="*/ 12986 w 14060"/>
                    <a:gd name="T73" fmla="*/ 13170 h 16095"/>
                    <a:gd name="T74" fmla="*/ 11680 w 14060"/>
                    <a:gd name="T75" fmla="*/ 14265 h 16095"/>
                    <a:gd name="T76" fmla="*/ 9102 w 14060"/>
                    <a:gd name="T77" fmla="*/ 14951 h 16095"/>
                    <a:gd name="T78" fmla="*/ 5816 w 14060"/>
                    <a:gd name="T79" fmla="*/ 15043 h 16095"/>
                    <a:gd name="T80" fmla="*/ 2979 w 14060"/>
                    <a:gd name="T81" fmla="*/ 14501 h 16095"/>
                    <a:gd name="T82" fmla="*/ 1275 w 14060"/>
                    <a:gd name="T83" fmla="*/ 13499 h 16095"/>
                    <a:gd name="T84" fmla="*/ 1459 w 14060"/>
                    <a:gd name="T85" fmla="*/ 11324 h 16095"/>
                    <a:gd name="T86" fmla="*/ 3277 w 14060"/>
                    <a:gd name="T87" fmla="*/ 12109 h 16095"/>
                    <a:gd name="T88" fmla="*/ 5640 w 14060"/>
                    <a:gd name="T89" fmla="*/ 12516 h 16095"/>
                    <a:gd name="T90" fmla="*/ 8191 w 14060"/>
                    <a:gd name="T91" fmla="*/ 12534 h 16095"/>
                    <a:gd name="T92" fmla="*/ 10586 w 14060"/>
                    <a:gd name="T93" fmla="*/ 12162 h 16095"/>
                    <a:gd name="T94" fmla="*/ 12468 w 14060"/>
                    <a:gd name="T95" fmla="*/ 11410 h 16095"/>
                    <a:gd name="T96" fmla="*/ 5756 w 14060"/>
                    <a:gd name="T97" fmla="*/ 48 h 16095"/>
                    <a:gd name="T98" fmla="*/ 2501 w 14060"/>
                    <a:gd name="T99" fmla="*/ 695 h 16095"/>
                    <a:gd name="T100" fmla="*/ 359 w 14060"/>
                    <a:gd name="T101" fmla="*/ 2134 h 16095"/>
                    <a:gd name="T102" fmla="*/ 163 w 14060"/>
                    <a:gd name="T103" fmla="*/ 13611 h 16095"/>
                    <a:gd name="T104" fmla="*/ 2001 w 14060"/>
                    <a:gd name="T105" fmla="*/ 15199 h 16095"/>
                    <a:gd name="T106" fmla="*/ 5124 w 14060"/>
                    <a:gd name="T107" fmla="*/ 15985 h 16095"/>
                    <a:gd name="T108" fmla="*/ 8621 w 14060"/>
                    <a:gd name="T109" fmla="*/ 16020 h 16095"/>
                    <a:gd name="T110" fmla="*/ 11814 w 14060"/>
                    <a:gd name="T111" fmla="*/ 15302 h 16095"/>
                    <a:gd name="T112" fmla="*/ 13808 w 14060"/>
                    <a:gd name="T113" fmla="*/ 13789 h 16095"/>
                    <a:gd name="T114" fmla="*/ 13808 w 14060"/>
                    <a:gd name="T115" fmla="*/ 2305 h 16095"/>
                    <a:gd name="T116" fmla="*/ 11814 w 14060"/>
                    <a:gd name="T117" fmla="*/ 792 h 16095"/>
                    <a:gd name="T118" fmla="*/ 8621 w 14060"/>
                    <a:gd name="T119" fmla="*/ 75 h 16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0" h="16095">
                      <a:moveTo>
                        <a:pt x="7030" y="5533"/>
                      </a:moveTo>
                      <a:lnTo>
                        <a:pt x="6720" y="5530"/>
                      </a:lnTo>
                      <a:lnTo>
                        <a:pt x="6413" y="5521"/>
                      </a:lnTo>
                      <a:lnTo>
                        <a:pt x="6112" y="5507"/>
                      </a:lnTo>
                      <a:lnTo>
                        <a:pt x="5816" y="5486"/>
                      </a:lnTo>
                      <a:lnTo>
                        <a:pt x="5524" y="5461"/>
                      </a:lnTo>
                      <a:lnTo>
                        <a:pt x="5238" y="5431"/>
                      </a:lnTo>
                      <a:lnTo>
                        <a:pt x="4958" y="5395"/>
                      </a:lnTo>
                      <a:lnTo>
                        <a:pt x="4684" y="5355"/>
                      </a:lnTo>
                      <a:lnTo>
                        <a:pt x="4418" y="5309"/>
                      </a:lnTo>
                      <a:lnTo>
                        <a:pt x="4158" y="5259"/>
                      </a:lnTo>
                      <a:lnTo>
                        <a:pt x="3906" y="5205"/>
                      </a:lnTo>
                      <a:lnTo>
                        <a:pt x="3661" y="5145"/>
                      </a:lnTo>
                      <a:lnTo>
                        <a:pt x="3425" y="5083"/>
                      </a:lnTo>
                      <a:lnTo>
                        <a:pt x="3197" y="5016"/>
                      </a:lnTo>
                      <a:lnTo>
                        <a:pt x="2979" y="4944"/>
                      </a:lnTo>
                      <a:lnTo>
                        <a:pt x="2769" y="4870"/>
                      </a:lnTo>
                      <a:lnTo>
                        <a:pt x="2570" y="4791"/>
                      </a:lnTo>
                      <a:lnTo>
                        <a:pt x="2380" y="4709"/>
                      </a:lnTo>
                      <a:lnTo>
                        <a:pt x="2201" y="4623"/>
                      </a:lnTo>
                      <a:lnTo>
                        <a:pt x="2034" y="4535"/>
                      </a:lnTo>
                      <a:lnTo>
                        <a:pt x="1877" y="4442"/>
                      </a:lnTo>
                      <a:lnTo>
                        <a:pt x="1731" y="4348"/>
                      </a:lnTo>
                      <a:lnTo>
                        <a:pt x="1599" y="4250"/>
                      </a:lnTo>
                      <a:lnTo>
                        <a:pt x="1477" y="4149"/>
                      </a:lnTo>
                      <a:lnTo>
                        <a:pt x="1370" y="4047"/>
                      </a:lnTo>
                      <a:lnTo>
                        <a:pt x="1275" y="3942"/>
                      </a:lnTo>
                      <a:lnTo>
                        <a:pt x="1194" y="3835"/>
                      </a:lnTo>
                      <a:lnTo>
                        <a:pt x="1127" y="3725"/>
                      </a:lnTo>
                      <a:lnTo>
                        <a:pt x="1074" y="3613"/>
                      </a:lnTo>
                      <a:lnTo>
                        <a:pt x="1035" y="3501"/>
                      </a:lnTo>
                      <a:lnTo>
                        <a:pt x="1012" y="3386"/>
                      </a:lnTo>
                      <a:lnTo>
                        <a:pt x="1004" y="3269"/>
                      </a:lnTo>
                      <a:lnTo>
                        <a:pt x="1012" y="3153"/>
                      </a:lnTo>
                      <a:lnTo>
                        <a:pt x="1035" y="3038"/>
                      </a:lnTo>
                      <a:lnTo>
                        <a:pt x="1074" y="2924"/>
                      </a:lnTo>
                      <a:lnTo>
                        <a:pt x="1127" y="2813"/>
                      </a:lnTo>
                      <a:lnTo>
                        <a:pt x="1194" y="2703"/>
                      </a:lnTo>
                      <a:lnTo>
                        <a:pt x="1275" y="2596"/>
                      </a:lnTo>
                      <a:lnTo>
                        <a:pt x="1370" y="2491"/>
                      </a:lnTo>
                      <a:lnTo>
                        <a:pt x="1477" y="2388"/>
                      </a:lnTo>
                      <a:lnTo>
                        <a:pt x="1599" y="2288"/>
                      </a:lnTo>
                      <a:lnTo>
                        <a:pt x="1731" y="2190"/>
                      </a:lnTo>
                      <a:lnTo>
                        <a:pt x="1877" y="2095"/>
                      </a:lnTo>
                      <a:lnTo>
                        <a:pt x="2034" y="2004"/>
                      </a:lnTo>
                      <a:lnTo>
                        <a:pt x="2201" y="1915"/>
                      </a:lnTo>
                      <a:lnTo>
                        <a:pt x="2380" y="1830"/>
                      </a:lnTo>
                      <a:lnTo>
                        <a:pt x="2570" y="1747"/>
                      </a:lnTo>
                      <a:lnTo>
                        <a:pt x="2769" y="1669"/>
                      </a:lnTo>
                      <a:lnTo>
                        <a:pt x="2979" y="1593"/>
                      </a:lnTo>
                      <a:lnTo>
                        <a:pt x="3197" y="1523"/>
                      </a:lnTo>
                      <a:lnTo>
                        <a:pt x="3425" y="1456"/>
                      </a:lnTo>
                      <a:lnTo>
                        <a:pt x="3661" y="1392"/>
                      </a:lnTo>
                      <a:lnTo>
                        <a:pt x="3906" y="1334"/>
                      </a:lnTo>
                      <a:lnTo>
                        <a:pt x="4158" y="1279"/>
                      </a:lnTo>
                      <a:lnTo>
                        <a:pt x="4418" y="1229"/>
                      </a:lnTo>
                      <a:lnTo>
                        <a:pt x="4684" y="1184"/>
                      </a:lnTo>
                      <a:lnTo>
                        <a:pt x="4958" y="1143"/>
                      </a:lnTo>
                      <a:lnTo>
                        <a:pt x="5238" y="1108"/>
                      </a:lnTo>
                      <a:lnTo>
                        <a:pt x="5524" y="1077"/>
                      </a:lnTo>
                      <a:lnTo>
                        <a:pt x="5816" y="1052"/>
                      </a:lnTo>
                      <a:lnTo>
                        <a:pt x="6112" y="1032"/>
                      </a:lnTo>
                      <a:lnTo>
                        <a:pt x="6413" y="1018"/>
                      </a:lnTo>
                      <a:lnTo>
                        <a:pt x="6720" y="1009"/>
                      </a:lnTo>
                      <a:lnTo>
                        <a:pt x="7030" y="1006"/>
                      </a:lnTo>
                      <a:lnTo>
                        <a:pt x="7340" y="1009"/>
                      </a:lnTo>
                      <a:lnTo>
                        <a:pt x="7647" y="1018"/>
                      </a:lnTo>
                      <a:lnTo>
                        <a:pt x="7948" y="1032"/>
                      </a:lnTo>
                      <a:lnTo>
                        <a:pt x="8244" y="1052"/>
                      </a:lnTo>
                      <a:lnTo>
                        <a:pt x="8536" y="1077"/>
                      </a:lnTo>
                      <a:lnTo>
                        <a:pt x="8822" y="1108"/>
                      </a:lnTo>
                      <a:lnTo>
                        <a:pt x="9102" y="1143"/>
                      </a:lnTo>
                      <a:lnTo>
                        <a:pt x="9376" y="1184"/>
                      </a:lnTo>
                      <a:lnTo>
                        <a:pt x="9642" y="1229"/>
                      </a:lnTo>
                      <a:lnTo>
                        <a:pt x="9902" y="1279"/>
                      </a:lnTo>
                      <a:lnTo>
                        <a:pt x="10154" y="1334"/>
                      </a:lnTo>
                      <a:lnTo>
                        <a:pt x="10399" y="1392"/>
                      </a:lnTo>
                      <a:lnTo>
                        <a:pt x="10635" y="1456"/>
                      </a:lnTo>
                      <a:lnTo>
                        <a:pt x="10863" y="1523"/>
                      </a:lnTo>
                      <a:lnTo>
                        <a:pt x="11081" y="1593"/>
                      </a:lnTo>
                      <a:lnTo>
                        <a:pt x="11291" y="1669"/>
                      </a:lnTo>
                      <a:lnTo>
                        <a:pt x="11490" y="1747"/>
                      </a:lnTo>
                      <a:lnTo>
                        <a:pt x="11680" y="1830"/>
                      </a:lnTo>
                      <a:lnTo>
                        <a:pt x="11859" y="1915"/>
                      </a:lnTo>
                      <a:lnTo>
                        <a:pt x="12026" y="2004"/>
                      </a:lnTo>
                      <a:lnTo>
                        <a:pt x="12183" y="2095"/>
                      </a:lnTo>
                      <a:lnTo>
                        <a:pt x="12329" y="2190"/>
                      </a:lnTo>
                      <a:lnTo>
                        <a:pt x="12461" y="2288"/>
                      </a:lnTo>
                      <a:lnTo>
                        <a:pt x="12583" y="2388"/>
                      </a:lnTo>
                      <a:lnTo>
                        <a:pt x="12690" y="2491"/>
                      </a:lnTo>
                      <a:lnTo>
                        <a:pt x="12785" y="2596"/>
                      </a:lnTo>
                      <a:lnTo>
                        <a:pt x="12866" y="2703"/>
                      </a:lnTo>
                      <a:lnTo>
                        <a:pt x="12933" y="2813"/>
                      </a:lnTo>
                      <a:lnTo>
                        <a:pt x="12986" y="2924"/>
                      </a:lnTo>
                      <a:lnTo>
                        <a:pt x="13025" y="3038"/>
                      </a:lnTo>
                      <a:lnTo>
                        <a:pt x="13048" y="3153"/>
                      </a:lnTo>
                      <a:lnTo>
                        <a:pt x="13056" y="3269"/>
                      </a:lnTo>
                      <a:lnTo>
                        <a:pt x="13048" y="3386"/>
                      </a:lnTo>
                      <a:lnTo>
                        <a:pt x="13025" y="3501"/>
                      </a:lnTo>
                      <a:lnTo>
                        <a:pt x="12986" y="3613"/>
                      </a:lnTo>
                      <a:lnTo>
                        <a:pt x="12933" y="3725"/>
                      </a:lnTo>
                      <a:lnTo>
                        <a:pt x="12866" y="3835"/>
                      </a:lnTo>
                      <a:lnTo>
                        <a:pt x="12785" y="3942"/>
                      </a:lnTo>
                      <a:lnTo>
                        <a:pt x="12690" y="4047"/>
                      </a:lnTo>
                      <a:lnTo>
                        <a:pt x="12583" y="4149"/>
                      </a:lnTo>
                      <a:lnTo>
                        <a:pt x="12461" y="4250"/>
                      </a:lnTo>
                      <a:lnTo>
                        <a:pt x="12329" y="4348"/>
                      </a:lnTo>
                      <a:lnTo>
                        <a:pt x="12183" y="4442"/>
                      </a:lnTo>
                      <a:lnTo>
                        <a:pt x="12026" y="4535"/>
                      </a:lnTo>
                      <a:lnTo>
                        <a:pt x="11859" y="4623"/>
                      </a:lnTo>
                      <a:lnTo>
                        <a:pt x="11680" y="4709"/>
                      </a:lnTo>
                      <a:lnTo>
                        <a:pt x="11490" y="4791"/>
                      </a:lnTo>
                      <a:lnTo>
                        <a:pt x="11291" y="4870"/>
                      </a:lnTo>
                      <a:lnTo>
                        <a:pt x="11081" y="4944"/>
                      </a:lnTo>
                      <a:lnTo>
                        <a:pt x="10863" y="5016"/>
                      </a:lnTo>
                      <a:lnTo>
                        <a:pt x="10635" y="5083"/>
                      </a:lnTo>
                      <a:lnTo>
                        <a:pt x="10399" y="5145"/>
                      </a:lnTo>
                      <a:lnTo>
                        <a:pt x="10154" y="5205"/>
                      </a:lnTo>
                      <a:lnTo>
                        <a:pt x="9902" y="5259"/>
                      </a:lnTo>
                      <a:lnTo>
                        <a:pt x="9642" y="5309"/>
                      </a:lnTo>
                      <a:lnTo>
                        <a:pt x="9376" y="5355"/>
                      </a:lnTo>
                      <a:lnTo>
                        <a:pt x="9102" y="5395"/>
                      </a:lnTo>
                      <a:lnTo>
                        <a:pt x="8822" y="5431"/>
                      </a:lnTo>
                      <a:lnTo>
                        <a:pt x="8536" y="5461"/>
                      </a:lnTo>
                      <a:lnTo>
                        <a:pt x="8244" y="5486"/>
                      </a:lnTo>
                      <a:lnTo>
                        <a:pt x="7948" y="5507"/>
                      </a:lnTo>
                      <a:lnTo>
                        <a:pt x="7647" y="5521"/>
                      </a:lnTo>
                      <a:lnTo>
                        <a:pt x="7340" y="5530"/>
                      </a:lnTo>
                      <a:lnTo>
                        <a:pt x="7030" y="5533"/>
                      </a:lnTo>
                      <a:close/>
                      <a:moveTo>
                        <a:pt x="13056" y="6790"/>
                      </a:moveTo>
                      <a:lnTo>
                        <a:pt x="13054" y="6790"/>
                      </a:lnTo>
                      <a:lnTo>
                        <a:pt x="13055" y="6798"/>
                      </a:lnTo>
                      <a:lnTo>
                        <a:pt x="13056" y="6805"/>
                      </a:lnTo>
                      <a:lnTo>
                        <a:pt x="13048" y="6921"/>
                      </a:lnTo>
                      <a:lnTo>
                        <a:pt x="13025" y="7036"/>
                      </a:lnTo>
                      <a:lnTo>
                        <a:pt x="12986" y="7148"/>
                      </a:lnTo>
                      <a:lnTo>
                        <a:pt x="12933" y="7259"/>
                      </a:lnTo>
                      <a:lnTo>
                        <a:pt x="12866" y="7367"/>
                      </a:lnTo>
                      <a:lnTo>
                        <a:pt x="12785" y="7474"/>
                      </a:lnTo>
                      <a:lnTo>
                        <a:pt x="12690" y="7579"/>
                      </a:lnTo>
                      <a:lnTo>
                        <a:pt x="12582" y="7680"/>
                      </a:lnTo>
                      <a:lnTo>
                        <a:pt x="12461" y="7780"/>
                      </a:lnTo>
                      <a:lnTo>
                        <a:pt x="12329" y="7877"/>
                      </a:lnTo>
                      <a:lnTo>
                        <a:pt x="12183" y="7971"/>
                      </a:lnTo>
                      <a:lnTo>
                        <a:pt x="12026" y="8063"/>
                      </a:lnTo>
                      <a:lnTo>
                        <a:pt x="11859" y="8151"/>
                      </a:lnTo>
                      <a:lnTo>
                        <a:pt x="11680" y="8236"/>
                      </a:lnTo>
                      <a:lnTo>
                        <a:pt x="11490" y="8317"/>
                      </a:lnTo>
                      <a:lnTo>
                        <a:pt x="11291" y="8396"/>
                      </a:lnTo>
                      <a:lnTo>
                        <a:pt x="11081" y="8470"/>
                      </a:lnTo>
                      <a:lnTo>
                        <a:pt x="10862" y="8540"/>
                      </a:lnTo>
                      <a:lnTo>
                        <a:pt x="10635" y="8607"/>
                      </a:lnTo>
                      <a:lnTo>
                        <a:pt x="10399" y="8670"/>
                      </a:lnTo>
                      <a:lnTo>
                        <a:pt x="10154" y="8729"/>
                      </a:lnTo>
                      <a:lnTo>
                        <a:pt x="9902" y="8782"/>
                      </a:lnTo>
                      <a:lnTo>
                        <a:pt x="9642" y="8832"/>
                      </a:lnTo>
                      <a:lnTo>
                        <a:pt x="9375" y="8876"/>
                      </a:lnTo>
                      <a:lnTo>
                        <a:pt x="9102" y="8917"/>
                      </a:lnTo>
                      <a:lnTo>
                        <a:pt x="8822" y="8953"/>
                      </a:lnTo>
                      <a:lnTo>
                        <a:pt x="8535" y="8983"/>
                      </a:lnTo>
                      <a:lnTo>
                        <a:pt x="8244" y="9008"/>
                      </a:lnTo>
                      <a:lnTo>
                        <a:pt x="7948" y="9027"/>
                      </a:lnTo>
                      <a:lnTo>
                        <a:pt x="7646" y="9041"/>
                      </a:lnTo>
                      <a:lnTo>
                        <a:pt x="7340" y="9050"/>
                      </a:lnTo>
                      <a:lnTo>
                        <a:pt x="7030" y="9053"/>
                      </a:lnTo>
                      <a:lnTo>
                        <a:pt x="6720" y="9050"/>
                      </a:lnTo>
                      <a:lnTo>
                        <a:pt x="6414" y="9041"/>
                      </a:lnTo>
                      <a:lnTo>
                        <a:pt x="6112" y="9027"/>
                      </a:lnTo>
                      <a:lnTo>
                        <a:pt x="5816" y="9008"/>
                      </a:lnTo>
                      <a:lnTo>
                        <a:pt x="5525" y="8983"/>
                      </a:lnTo>
                      <a:lnTo>
                        <a:pt x="5238" y="8953"/>
                      </a:lnTo>
                      <a:lnTo>
                        <a:pt x="4958" y="8917"/>
                      </a:lnTo>
                      <a:lnTo>
                        <a:pt x="4685" y="8876"/>
                      </a:lnTo>
                      <a:lnTo>
                        <a:pt x="4418" y="8832"/>
                      </a:lnTo>
                      <a:lnTo>
                        <a:pt x="4158" y="8782"/>
                      </a:lnTo>
                      <a:lnTo>
                        <a:pt x="3906" y="8729"/>
                      </a:lnTo>
                      <a:lnTo>
                        <a:pt x="3661" y="8670"/>
                      </a:lnTo>
                      <a:lnTo>
                        <a:pt x="3425" y="8607"/>
                      </a:lnTo>
                      <a:lnTo>
                        <a:pt x="3197" y="8540"/>
                      </a:lnTo>
                      <a:lnTo>
                        <a:pt x="2979" y="8470"/>
                      </a:lnTo>
                      <a:lnTo>
                        <a:pt x="2769" y="8396"/>
                      </a:lnTo>
                      <a:lnTo>
                        <a:pt x="2570" y="8317"/>
                      </a:lnTo>
                      <a:lnTo>
                        <a:pt x="2380" y="8236"/>
                      </a:lnTo>
                      <a:lnTo>
                        <a:pt x="2201" y="8151"/>
                      </a:lnTo>
                      <a:lnTo>
                        <a:pt x="2034" y="8063"/>
                      </a:lnTo>
                      <a:lnTo>
                        <a:pt x="1877" y="7971"/>
                      </a:lnTo>
                      <a:lnTo>
                        <a:pt x="1731" y="7877"/>
                      </a:lnTo>
                      <a:lnTo>
                        <a:pt x="1599" y="7780"/>
                      </a:lnTo>
                      <a:lnTo>
                        <a:pt x="1477" y="7680"/>
                      </a:lnTo>
                      <a:lnTo>
                        <a:pt x="1370" y="7579"/>
                      </a:lnTo>
                      <a:lnTo>
                        <a:pt x="1275" y="7474"/>
                      </a:lnTo>
                      <a:lnTo>
                        <a:pt x="1194" y="7367"/>
                      </a:lnTo>
                      <a:lnTo>
                        <a:pt x="1127" y="7259"/>
                      </a:lnTo>
                      <a:lnTo>
                        <a:pt x="1074" y="7148"/>
                      </a:lnTo>
                      <a:lnTo>
                        <a:pt x="1035" y="7036"/>
                      </a:lnTo>
                      <a:lnTo>
                        <a:pt x="1012" y="6921"/>
                      </a:lnTo>
                      <a:lnTo>
                        <a:pt x="1004" y="6805"/>
                      </a:lnTo>
                      <a:lnTo>
                        <a:pt x="1005" y="6798"/>
                      </a:lnTo>
                      <a:lnTo>
                        <a:pt x="1006" y="6790"/>
                      </a:lnTo>
                      <a:lnTo>
                        <a:pt x="1004" y="6790"/>
                      </a:lnTo>
                      <a:lnTo>
                        <a:pt x="1004" y="5062"/>
                      </a:lnTo>
                      <a:lnTo>
                        <a:pt x="1131" y="5154"/>
                      </a:lnTo>
                      <a:lnTo>
                        <a:pt x="1263" y="5244"/>
                      </a:lnTo>
                      <a:lnTo>
                        <a:pt x="1402" y="5330"/>
                      </a:lnTo>
                      <a:lnTo>
                        <a:pt x="1547" y="5414"/>
                      </a:lnTo>
                      <a:lnTo>
                        <a:pt x="1697" y="5493"/>
                      </a:lnTo>
                      <a:lnTo>
                        <a:pt x="1852" y="5571"/>
                      </a:lnTo>
                      <a:lnTo>
                        <a:pt x="2013" y="5645"/>
                      </a:lnTo>
                      <a:lnTo>
                        <a:pt x="2178" y="5717"/>
                      </a:lnTo>
                      <a:lnTo>
                        <a:pt x="2348" y="5784"/>
                      </a:lnTo>
                      <a:lnTo>
                        <a:pt x="2523" y="5850"/>
                      </a:lnTo>
                      <a:lnTo>
                        <a:pt x="2701" y="5911"/>
                      </a:lnTo>
                      <a:lnTo>
                        <a:pt x="2883" y="5970"/>
                      </a:lnTo>
                      <a:lnTo>
                        <a:pt x="3070" y="6027"/>
                      </a:lnTo>
                      <a:lnTo>
                        <a:pt x="3260" y="6080"/>
                      </a:lnTo>
                      <a:lnTo>
                        <a:pt x="3453" y="6129"/>
                      </a:lnTo>
                      <a:lnTo>
                        <a:pt x="3650" y="6176"/>
                      </a:lnTo>
                      <a:lnTo>
                        <a:pt x="3848" y="6221"/>
                      </a:lnTo>
                      <a:lnTo>
                        <a:pt x="4050" y="6262"/>
                      </a:lnTo>
                      <a:lnTo>
                        <a:pt x="4255" y="6300"/>
                      </a:lnTo>
                      <a:lnTo>
                        <a:pt x="4461" y="6336"/>
                      </a:lnTo>
                      <a:lnTo>
                        <a:pt x="4670" y="6369"/>
                      </a:lnTo>
                      <a:lnTo>
                        <a:pt x="4880" y="6399"/>
                      </a:lnTo>
                      <a:lnTo>
                        <a:pt x="5092" y="6425"/>
                      </a:lnTo>
                      <a:lnTo>
                        <a:pt x="5305" y="6449"/>
                      </a:lnTo>
                      <a:lnTo>
                        <a:pt x="5519" y="6470"/>
                      </a:lnTo>
                      <a:lnTo>
                        <a:pt x="5733" y="6488"/>
                      </a:lnTo>
                      <a:lnTo>
                        <a:pt x="5949" y="6503"/>
                      </a:lnTo>
                      <a:lnTo>
                        <a:pt x="6165" y="6516"/>
                      </a:lnTo>
                      <a:lnTo>
                        <a:pt x="6382" y="6527"/>
                      </a:lnTo>
                      <a:lnTo>
                        <a:pt x="6598" y="6533"/>
                      </a:lnTo>
                      <a:lnTo>
                        <a:pt x="6814" y="6538"/>
                      </a:lnTo>
                      <a:lnTo>
                        <a:pt x="7030" y="6539"/>
                      </a:lnTo>
                      <a:lnTo>
                        <a:pt x="7246" y="6538"/>
                      </a:lnTo>
                      <a:lnTo>
                        <a:pt x="7462" y="6533"/>
                      </a:lnTo>
                      <a:lnTo>
                        <a:pt x="7678" y="6527"/>
                      </a:lnTo>
                      <a:lnTo>
                        <a:pt x="7895" y="6516"/>
                      </a:lnTo>
                      <a:lnTo>
                        <a:pt x="8111" y="6503"/>
                      </a:lnTo>
                      <a:lnTo>
                        <a:pt x="8327" y="6488"/>
                      </a:lnTo>
                      <a:lnTo>
                        <a:pt x="8541" y="6470"/>
                      </a:lnTo>
                      <a:lnTo>
                        <a:pt x="8755" y="6449"/>
                      </a:lnTo>
                      <a:lnTo>
                        <a:pt x="8968" y="6425"/>
                      </a:lnTo>
                      <a:lnTo>
                        <a:pt x="9180" y="6399"/>
                      </a:lnTo>
                      <a:lnTo>
                        <a:pt x="9390" y="6369"/>
                      </a:lnTo>
                      <a:lnTo>
                        <a:pt x="9599" y="6336"/>
                      </a:lnTo>
                      <a:lnTo>
                        <a:pt x="9805" y="6300"/>
                      </a:lnTo>
                      <a:lnTo>
                        <a:pt x="10010" y="6262"/>
                      </a:lnTo>
                      <a:lnTo>
                        <a:pt x="10212" y="6221"/>
                      </a:lnTo>
                      <a:lnTo>
                        <a:pt x="10410" y="6176"/>
                      </a:lnTo>
                      <a:lnTo>
                        <a:pt x="10607" y="6129"/>
                      </a:lnTo>
                      <a:lnTo>
                        <a:pt x="10800" y="6080"/>
                      </a:lnTo>
                      <a:lnTo>
                        <a:pt x="10990" y="6027"/>
                      </a:lnTo>
                      <a:lnTo>
                        <a:pt x="11177" y="5970"/>
                      </a:lnTo>
                      <a:lnTo>
                        <a:pt x="11358" y="5911"/>
                      </a:lnTo>
                      <a:lnTo>
                        <a:pt x="11537" y="5850"/>
                      </a:lnTo>
                      <a:lnTo>
                        <a:pt x="11712" y="5784"/>
                      </a:lnTo>
                      <a:lnTo>
                        <a:pt x="11882" y="5717"/>
                      </a:lnTo>
                      <a:lnTo>
                        <a:pt x="12047" y="5645"/>
                      </a:lnTo>
                      <a:lnTo>
                        <a:pt x="12208" y="5571"/>
                      </a:lnTo>
                      <a:lnTo>
                        <a:pt x="12363" y="5493"/>
                      </a:lnTo>
                      <a:lnTo>
                        <a:pt x="12513" y="5414"/>
                      </a:lnTo>
                      <a:lnTo>
                        <a:pt x="12658" y="5330"/>
                      </a:lnTo>
                      <a:lnTo>
                        <a:pt x="12797" y="5244"/>
                      </a:lnTo>
                      <a:lnTo>
                        <a:pt x="12929" y="5154"/>
                      </a:lnTo>
                      <a:lnTo>
                        <a:pt x="13056" y="5062"/>
                      </a:lnTo>
                      <a:lnTo>
                        <a:pt x="13056" y="6790"/>
                      </a:lnTo>
                      <a:close/>
                      <a:moveTo>
                        <a:pt x="13056" y="9808"/>
                      </a:moveTo>
                      <a:lnTo>
                        <a:pt x="13054" y="9808"/>
                      </a:lnTo>
                      <a:lnTo>
                        <a:pt x="13055" y="9816"/>
                      </a:lnTo>
                      <a:lnTo>
                        <a:pt x="13056" y="9824"/>
                      </a:lnTo>
                      <a:lnTo>
                        <a:pt x="13048" y="9940"/>
                      </a:lnTo>
                      <a:lnTo>
                        <a:pt x="13025" y="10053"/>
                      </a:lnTo>
                      <a:lnTo>
                        <a:pt x="12986" y="10166"/>
                      </a:lnTo>
                      <a:lnTo>
                        <a:pt x="12933" y="10277"/>
                      </a:lnTo>
                      <a:lnTo>
                        <a:pt x="12866" y="10385"/>
                      </a:lnTo>
                      <a:lnTo>
                        <a:pt x="12785" y="10492"/>
                      </a:lnTo>
                      <a:lnTo>
                        <a:pt x="12690" y="10597"/>
                      </a:lnTo>
                      <a:lnTo>
                        <a:pt x="12582" y="10698"/>
                      </a:lnTo>
                      <a:lnTo>
                        <a:pt x="12461" y="10798"/>
                      </a:lnTo>
                      <a:lnTo>
                        <a:pt x="12329" y="10895"/>
                      </a:lnTo>
                      <a:lnTo>
                        <a:pt x="12183" y="10989"/>
                      </a:lnTo>
                      <a:lnTo>
                        <a:pt x="12026" y="11080"/>
                      </a:lnTo>
                      <a:lnTo>
                        <a:pt x="11859" y="11169"/>
                      </a:lnTo>
                      <a:lnTo>
                        <a:pt x="11680" y="11253"/>
                      </a:lnTo>
                      <a:lnTo>
                        <a:pt x="11490" y="11335"/>
                      </a:lnTo>
                      <a:lnTo>
                        <a:pt x="11291" y="11413"/>
                      </a:lnTo>
                      <a:lnTo>
                        <a:pt x="11081" y="11488"/>
                      </a:lnTo>
                      <a:lnTo>
                        <a:pt x="10862" y="11558"/>
                      </a:lnTo>
                      <a:lnTo>
                        <a:pt x="10635" y="11625"/>
                      </a:lnTo>
                      <a:lnTo>
                        <a:pt x="10399" y="11688"/>
                      </a:lnTo>
                      <a:lnTo>
                        <a:pt x="10154" y="11746"/>
                      </a:lnTo>
                      <a:lnTo>
                        <a:pt x="9902" y="11800"/>
                      </a:lnTo>
                      <a:lnTo>
                        <a:pt x="9642" y="11850"/>
                      </a:lnTo>
                      <a:lnTo>
                        <a:pt x="9375" y="11895"/>
                      </a:lnTo>
                      <a:lnTo>
                        <a:pt x="9102" y="11934"/>
                      </a:lnTo>
                      <a:lnTo>
                        <a:pt x="8822" y="11971"/>
                      </a:lnTo>
                      <a:lnTo>
                        <a:pt x="8535" y="12001"/>
                      </a:lnTo>
                      <a:lnTo>
                        <a:pt x="8244" y="12026"/>
                      </a:lnTo>
                      <a:lnTo>
                        <a:pt x="7948" y="12045"/>
                      </a:lnTo>
                      <a:lnTo>
                        <a:pt x="7646" y="12060"/>
                      </a:lnTo>
                      <a:lnTo>
                        <a:pt x="7340" y="12068"/>
                      </a:lnTo>
                      <a:lnTo>
                        <a:pt x="7030" y="12071"/>
                      </a:lnTo>
                      <a:lnTo>
                        <a:pt x="6720" y="12068"/>
                      </a:lnTo>
                      <a:lnTo>
                        <a:pt x="6414" y="12060"/>
                      </a:lnTo>
                      <a:lnTo>
                        <a:pt x="6112" y="12045"/>
                      </a:lnTo>
                      <a:lnTo>
                        <a:pt x="5816" y="12026"/>
                      </a:lnTo>
                      <a:lnTo>
                        <a:pt x="5525" y="12001"/>
                      </a:lnTo>
                      <a:lnTo>
                        <a:pt x="5238" y="11971"/>
                      </a:lnTo>
                      <a:lnTo>
                        <a:pt x="4958" y="11934"/>
                      </a:lnTo>
                      <a:lnTo>
                        <a:pt x="4685" y="11895"/>
                      </a:lnTo>
                      <a:lnTo>
                        <a:pt x="4418" y="11850"/>
                      </a:lnTo>
                      <a:lnTo>
                        <a:pt x="4158" y="11800"/>
                      </a:lnTo>
                      <a:lnTo>
                        <a:pt x="3906" y="11746"/>
                      </a:lnTo>
                      <a:lnTo>
                        <a:pt x="3661" y="11688"/>
                      </a:lnTo>
                      <a:lnTo>
                        <a:pt x="3425" y="11625"/>
                      </a:lnTo>
                      <a:lnTo>
                        <a:pt x="3197" y="11558"/>
                      </a:lnTo>
                      <a:lnTo>
                        <a:pt x="2979" y="11488"/>
                      </a:lnTo>
                      <a:lnTo>
                        <a:pt x="2769" y="11413"/>
                      </a:lnTo>
                      <a:lnTo>
                        <a:pt x="2570" y="11335"/>
                      </a:lnTo>
                      <a:lnTo>
                        <a:pt x="2380" y="11253"/>
                      </a:lnTo>
                      <a:lnTo>
                        <a:pt x="2201" y="11169"/>
                      </a:lnTo>
                      <a:lnTo>
                        <a:pt x="2034" y="11080"/>
                      </a:lnTo>
                      <a:lnTo>
                        <a:pt x="1877" y="10989"/>
                      </a:lnTo>
                      <a:lnTo>
                        <a:pt x="1731" y="10895"/>
                      </a:lnTo>
                      <a:lnTo>
                        <a:pt x="1599" y="10798"/>
                      </a:lnTo>
                      <a:lnTo>
                        <a:pt x="1477" y="10698"/>
                      </a:lnTo>
                      <a:lnTo>
                        <a:pt x="1370" y="10597"/>
                      </a:lnTo>
                      <a:lnTo>
                        <a:pt x="1275" y="10492"/>
                      </a:lnTo>
                      <a:lnTo>
                        <a:pt x="1194" y="10385"/>
                      </a:lnTo>
                      <a:lnTo>
                        <a:pt x="1127" y="10277"/>
                      </a:lnTo>
                      <a:lnTo>
                        <a:pt x="1074" y="10166"/>
                      </a:lnTo>
                      <a:lnTo>
                        <a:pt x="1035" y="10053"/>
                      </a:lnTo>
                      <a:lnTo>
                        <a:pt x="1012" y="9940"/>
                      </a:lnTo>
                      <a:lnTo>
                        <a:pt x="1004" y="9824"/>
                      </a:lnTo>
                      <a:lnTo>
                        <a:pt x="1005" y="9816"/>
                      </a:lnTo>
                      <a:lnTo>
                        <a:pt x="1006" y="9808"/>
                      </a:lnTo>
                      <a:lnTo>
                        <a:pt x="1004" y="9808"/>
                      </a:lnTo>
                      <a:lnTo>
                        <a:pt x="1004" y="7929"/>
                      </a:lnTo>
                      <a:lnTo>
                        <a:pt x="1106" y="8027"/>
                      </a:lnTo>
                      <a:lnTo>
                        <a:pt x="1215" y="8124"/>
                      </a:lnTo>
                      <a:lnTo>
                        <a:pt x="1334" y="8216"/>
                      </a:lnTo>
                      <a:lnTo>
                        <a:pt x="1459" y="8306"/>
                      </a:lnTo>
                      <a:lnTo>
                        <a:pt x="1592" y="8393"/>
                      </a:lnTo>
                      <a:lnTo>
                        <a:pt x="1732" y="8477"/>
                      </a:lnTo>
                      <a:lnTo>
                        <a:pt x="1880" y="8558"/>
                      </a:lnTo>
                      <a:lnTo>
                        <a:pt x="2034" y="8635"/>
                      </a:lnTo>
                      <a:lnTo>
                        <a:pt x="2194" y="8709"/>
                      </a:lnTo>
                      <a:lnTo>
                        <a:pt x="2361" y="8781"/>
                      </a:lnTo>
                      <a:lnTo>
                        <a:pt x="2534" y="8849"/>
                      </a:lnTo>
                      <a:lnTo>
                        <a:pt x="2712" y="8915"/>
                      </a:lnTo>
                      <a:lnTo>
                        <a:pt x="2895" y="8976"/>
                      </a:lnTo>
                      <a:lnTo>
                        <a:pt x="3083" y="9035"/>
                      </a:lnTo>
                      <a:lnTo>
                        <a:pt x="3277" y="9092"/>
                      </a:lnTo>
                      <a:lnTo>
                        <a:pt x="3474" y="9144"/>
                      </a:lnTo>
                      <a:lnTo>
                        <a:pt x="3677" y="9193"/>
                      </a:lnTo>
                      <a:lnTo>
                        <a:pt x="3883" y="9241"/>
                      </a:lnTo>
                      <a:lnTo>
                        <a:pt x="4091" y="9284"/>
                      </a:lnTo>
                      <a:lnTo>
                        <a:pt x="4305" y="9324"/>
                      </a:lnTo>
                      <a:lnTo>
                        <a:pt x="4521" y="9360"/>
                      </a:lnTo>
                      <a:lnTo>
                        <a:pt x="4740" y="9394"/>
                      </a:lnTo>
                      <a:lnTo>
                        <a:pt x="4962" y="9426"/>
                      </a:lnTo>
                      <a:lnTo>
                        <a:pt x="5186" y="9453"/>
                      </a:lnTo>
                      <a:lnTo>
                        <a:pt x="5412" y="9477"/>
                      </a:lnTo>
                      <a:lnTo>
                        <a:pt x="5640" y="9498"/>
                      </a:lnTo>
                      <a:lnTo>
                        <a:pt x="5869" y="9516"/>
                      </a:lnTo>
                      <a:lnTo>
                        <a:pt x="6100" y="9530"/>
                      </a:lnTo>
                      <a:lnTo>
                        <a:pt x="6332" y="9541"/>
                      </a:lnTo>
                      <a:lnTo>
                        <a:pt x="6564" y="9549"/>
                      </a:lnTo>
                      <a:lnTo>
                        <a:pt x="6797" y="9554"/>
                      </a:lnTo>
                      <a:lnTo>
                        <a:pt x="7030" y="9556"/>
                      </a:lnTo>
                      <a:lnTo>
                        <a:pt x="7263" y="9554"/>
                      </a:lnTo>
                      <a:lnTo>
                        <a:pt x="7496" y="9549"/>
                      </a:lnTo>
                      <a:lnTo>
                        <a:pt x="7728" y="9541"/>
                      </a:lnTo>
                      <a:lnTo>
                        <a:pt x="7960" y="9530"/>
                      </a:lnTo>
                      <a:lnTo>
                        <a:pt x="8191" y="9516"/>
                      </a:lnTo>
                      <a:lnTo>
                        <a:pt x="8420" y="9498"/>
                      </a:lnTo>
                      <a:lnTo>
                        <a:pt x="8648" y="9477"/>
                      </a:lnTo>
                      <a:lnTo>
                        <a:pt x="8874" y="9453"/>
                      </a:lnTo>
                      <a:lnTo>
                        <a:pt x="9098" y="9426"/>
                      </a:lnTo>
                      <a:lnTo>
                        <a:pt x="9320" y="9394"/>
                      </a:lnTo>
                      <a:lnTo>
                        <a:pt x="9539" y="9360"/>
                      </a:lnTo>
                      <a:lnTo>
                        <a:pt x="9755" y="9324"/>
                      </a:lnTo>
                      <a:lnTo>
                        <a:pt x="9969" y="9284"/>
                      </a:lnTo>
                      <a:lnTo>
                        <a:pt x="10177" y="9241"/>
                      </a:lnTo>
                      <a:lnTo>
                        <a:pt x="10383" y="9193"/>
                      </a:lnTo>
                      <a:lnTo>
                        <a:pt x="10586" y="9144"/>
                      </a:lnTo>
                      <a:lnTo>
                        <a:pt x="10783" y="9092"/>
                      </a:lnTo>
                      <a:lnTo>
                        <a:pt x="10977" y="9035"/>
                      </a:lnTo>
                      <a:lnTo>
                        <a:pt x="11165" y="8976"/>
                      </a:lnTo>
                      <a:lnTo>
                        <a:pt x="11348" y="8915"/>
                      </a:lnTo>
                      <a:lnTo>
                        <a:pt x="11526" y="8849"/>
                      </a:lnTo>
                      <a:lnTo>
                        <a:pt x="11699" y="8781"/>
                      </a:lnTo>
                      <a:lnTo>
                        <a:pt x="11866" y="8709"/>
                      </a:lnTo>
                      <a:lnTo>
                        <a:pt x="12026" y="8635"/>
                      </a:lnTo>
                      <a:lnTo>
                        <a:pt x="12180" y="8558"/>
                      </a:lnTo>
                      <a:lnTo>
                        <a:pt x="12328" y="8477"/>
                      </a:lnTo>
                      <a:lnTo>
                        <a:pt x="12468" y="8393"/>
                      </a:lnTo>
                      <a:lnTo>
                        <a:pt x="12601" y="8306"/>
                      </a:lnTo>
                      <a:lnTo>
                        <a:pt x="12726" y="8216"/>
                      </a:lnTo>
                      <a:lnTo>
                        <a:pt x="12845" y="8124"/>
                      </a:lnTo>
                      <a:lnTo>
                        <a:pt x="12954" y="8027"/>
                      </a:lnTo>
                      <a:lnTo>
                        <a:pt x="13056" y="7929"/>
                      </a:lnTo>
                      <a:lnTo>
                        <a:pt x="13056" y="9808"/>
                      </a:lnTo>
                      <a:close/>
                      <a:moveTo>
                        <a:pt x="13056" y="12826"/>
                      </a:moveTo>
                      <a:lnTo>
                        <a:pt x="13048" y="12942"/>
                      </a:lnTo>
                      <a:lnTo>
                        <a:pt x="13025" y="13057"/>
                      </a:lnTo>
                      <a:lnTo>
                        <a:pt x="12986" y="13170"/>
                      </a:lnTo>
                      <a:lnTo>
                        <a:pt x="12933" y="13281"/>
                      </a:lnTo>
                      <a:lnTo>
                        <a:pt x="12866" y="13391"/>
                      </a:lnTo>
                      <a:lnTo>
                        <a:pt x="12785" y="13499"/>
                      </a:lnTo>
                      <a:lnTo>
                        <a:pt x="12690" y="13603"/>
                      </a:lnTo>
                      <a:lnTo>
                        <a:pt x="12583" y="13707"/>
                      </a:lnTo>
                      <a:lnTo>
                        <a:pt x="12461" y="13806"/>
                      </a:lnTo>
                      <a:lnTo>
                        <a:pt x="12329" y="13904"/>
                      </a:lnTo>
                      <a:lnTo>
                        <a:pt x="12183" y="13999"/>
                      </a:lnTo>
                      <a:lnTo>
                        <a:pt x="12026" y="14091"/>
                      </a:lnTo>
                      <a:lnTo>
                        <a:pt x="11859" y="14180"/>
                      </a:lnTo>
                      <a:lnTo>
                        <a:pt x="11680" y="14265"/>
                      </a:lnTo>
                      <a:lnTo>
                        <a:pt x="11490" y="14348"/>
                      </a:lnTo>
                      <a:lnTo>
                        <a:pt x="11291" y="14426"/>
                      </a:lnTo>
                      <a:lnTo>
                        <a:pt x="11081" y="14501"/>
                      </a:lnTo>
                      <a:lnTo>
                        <a:pt x="10863" y="14572"/>
                      </a:lnTo>
                      <a:lnTo>
                        <a:pt x="10635" y="14639"/>
                      </a:lnTo>
                      <a:lnTo>
                        <a:pt x="10399" y="14703"/>
                      </a:lnTo>
                      <a:lnTo>
                        <a:pt x="10154" y="14761"/>
                      </a:lnTo>
                      <a:lnTo>
                        <a:pt x="9902" y="14815"/>
                      </a:lnTo>
                      <a:lnTo>
                        <a:pt x="9642" y="14866"/>
                      </a:lnTo>
                      <a:lnTo>
                        <a:pt x="9376" y="14911"/>
                      </a:lnTo>
                      <a:lnTo>
                        <a:pt x="9102" y="14951"/>
                      </a:lnTo>
                      <a:lnTo>
                        <a:pt x="8822" y="14987"/>
                      </a:lnTo>
                      <a:lnTo>
                        <a:pt x="8536" y="15018"/>
                      </a:lnTo>
                      <a:lnTo>
                        <a:pt x="8244" y="15043"/>
                      </a:lnTo>
                      <a:lnTo>
                        <a:pt x="7948" y="15063"/>
                      </a:lnTo>
                      <a:lnTo>
                        <a:pt x="7647" y="15077"/>
                      </a:lnTo>
                      <a:lnTo>
                        <a:pt x="7340" y="15086"/>
                      </a:lnTo>
                      <a:lnTo>
                        <a:pt x="7030" y="15089"/>
                      </a:lnTo>
                      <a:lnTo>
                        <a:pt x="6720" y="15086"/>
                      </a:lnTo>
                      <a:lnTo>
                        <a:pt x="6413" y="15077"/>
                      </a:lnTo>
                      <a:lnTo>
                        <a:pt x="6112" y="15063"/>
                      </a:lnTo>
                      <a:lnTo>
                        <a:pt x="5816" y="15043"/>
                      </a:lnTo>
                      <a:lnTo>
                        <a:pt x="5524" y="15018"/>
                      </a:lnTo>
                      <a:lnTo>
                        <a:pt x="5238" y="14987"/>
                      </a:lnTo>
                      <a:lnTo>
                        <a:pt x="4958" y="14951"/>
                      </a:lnTo>
                      <a:lnTo>
                        <a:pt x="4684" y="14911"/>
                      </a:lnTo>
                      <a:lnTo>
                        <a:pt x="4418" y="14866"/>
                      </a:lnTo>
                      <a:lnTo>
                        <a:pt x="4158" y="14815"/>
                      </a:lnTo>
                      <a:lnTo>
                        <a:pt x="3906" y="14761"/>
                      </a:lnTo>
                      <a:lnTo>
                        <a:pt x="3661" y="14703"/>
                      </a:lnTo>
                      <a:lnTo>
                        <a:pt x="3425" y="14639"/>
                      </a:lnTo>
                      <a:lnTo>
                        <a:pt x="3197" y="14572"/>
                      </a:lnTo>
                      <a:lnTo>
                        <a:pt x="2979" y="14501"/>
                      </a:lnTo>
                      <a:lnTo>
                        <a:pt x="2769" y="14426"/>
                      </a:lnTo>
                      <a:lnTo>
                        <a:pt x="2570" y="14348"/>
                      </a:lnTo>
                      <a:lnTo>
                        <a:pt x="2380" y="14265"/>
                      </a:lnTo>
                      <a:lnTo>
                        <a:pt x="2201" y="14180"/>
                      </a:lnTo>
                      <a:lnTo>
                        <a:pt x="2034" y="14091"/>
                      </a:lnTo>
                      <a:lnTo>
                        <a:pt x="1877" y="13999"/>
                      </a:lnTo>
                      <a:lnTo>
                        <a:pt x="1731" y="13904"/>
                      </a:lnTo>
                      <a:lnTo>
                        <a:pt x="1599" y="13806"/>
                      </a:lnTo>
                      <a:lnTo>
                        <a:pt x="1477" y="13707"/>
                      </a:lnTo>
                      <a:lnTo>
                        <a:pt x="1370" y="13603"/>
                      </a:lnTo>
                      <a:lnTo>
                        <a:pt x="1275" y="13499"/>
                      </a:lnTo>
                      <a:lnTo>
                        <a:pt x="1194" y="13391"/>
                      </a:lnTo>
                      <a:lnTo>
                        <a:pt x="1127" y="13281"/>
                      </a:lnTo>
                      <a:lnTo>
                        <a:pt x="1074" y="13170"/>
                      </a:lnTo>
                      <a:lnTo>
                        <a:pt x="1035" y="13057"/>
                      </a:lnTo>
                      <a:lnTo>
                        <a:pt x="1012" y="12942"/>
                      </a:lnTo>
                      <a:lnTo>
                        <a:pt x="1004" y="12826"/>
                      </a:lnTo>
                      <a:lnTo>
                        <a:pt x="1004" y="10947"/>
                      </a:lnTo>
                      <a:lnTo>
                        <a:pt x="1106" y="11045"/>
                      </a:lnTo>
                      <a:lnTo>
                        <a:pt x="1215" y="11141"/>
                      </a:lnTo>
                      <a:lnTo>
                        <a:pt x="1334" y="11234"/>
                      </a:lnTo>
                      <a:lnTo>
                        <a:pt x="1459" y="11324"/>
                      </a:lnTo>
                      <a:lnTo>
                        <a:pt x="1592" y="11410"/>
                      </a:lnTo>
                      <a:lnTo>
                        <a:pt x="1732" y="11495"/>
                      </a:lnTo>
                      <a:lnTo>
                        <a:pt x="1880" y="11575"/>
                      </a:lnTo>
                      <a:lnTo>
                        <a:pt x="2034" y="11653"/>
                      </a:lnTo>
                      <a:lnTo>
                        <a:pt x="2194" y="11727"/>
                      </a:lnTo>
                      <a:lnTo>
                        <a:pt x="2361" y="11799"/>
                      </a:lnTo>
                      <a:lnTo>
                        <a:pt x="2534" y="11867"/>
                      </a:lnTo>
                      <a:lnTo>
                        <a:pt x="2712" y="11932"/>
                      </a:lnTo>
                      <a:lnTo>
                        <a:pt x="2895" y="11994"/>
                      </a:lnTo>
                      <a:lnTo>
                        <a:pt x="3083" y="12053"/>
                      </a:lnTo>
                      <a:lnTo>
                        <a:pt x="3277" y="12109"/>
                      </a:lnTo>
                      <a:lnTo>
                        <a:pt x="3474" y="12162"/>
                      </a:lnTo>
                      <a:lnTo>
                        <a:pt x="3677" y="12211"/>
                      </a:lnTo>
                      <a:lnTo>
                        <a:pt x="3883" y="12258"/>
                      </a:lnTo>
                      <a:lnTo>
                        <a:pt x="4091" y="12302"/>
                      </a:lnTo>
                      <a:lnTo>
                        <a:pt x="4305" y="12342"/>
                      </a:lnTo>
                      <a:lnTo>
                        <a:pt x="4521" y="12378"/>
                      </a:lnTo>
                      <a:lnTo>
                        <a:pt x="4740" y="12412"/>
                      </a:lnTo>
                      <a:lnTo>
                        <a:pt x="4962" y="12443"/>
                      </a:lnTo>
                      <a:lnTo>
                        <a:pt x="5186" y="12471"/>
                      </a:lnTo>
                      <a:lnTo>
                        <a:pt x="5412" y="12495"/>
                      </a:lnTo>
                      <a:lnTo>
                        <a:pt x="5640" y="12516"/>
                      </a:lnTo>
                      <a:lnTo>
                        <a:pt x="5869" y="12534"/>
                      </a:lnTo>
                      <a:lnTo>
                        <a:pt x="6100" y="12548"/>
                      </a:lnTo>
                      <a:lnTo>
                        <a:pt x="6332" y="12559"/>
                      </a:lnTo>
                      <a:lnTo>
                        <a:pt x="6564" y="12567"/>
                      </a:lnTo>
                      <a:lnTo>
                        <a:pt x="6797" y="12572"/>
                      </a:lnTo>
                      <a:lnTo>
                        <a:pt x="7030" y="12574"/>
                      </a:lnTo>
                      <a:lnTo>
                        <a:pt x="7263" y="12572"/>
                      </a:lnTo>
                      <a:lnTo>
                        <a:pt x="7496" y="12567"/>
                      </a:lnTo>
                      <a:lnTo>
                        <a:pt x="7728" y="12559"/>
                      </a:lnTo>
                      <a:lnTo>
                        <a:pt x="7960" y="12548"/>
                      </a:lnTo>
                      <a:lnTo>
                        <a:pt x="8191" y="12534"/>
                      </a:lnTo>
                      <a:lnTo>
                        <a:pt x="8420" y="12516"/>
                      </a:lnTo>
                      <a:lnTo>
                        <a:pt x="8648" y="12495"/>
                      </a:lnTo>
                      <a:lnTo>
                        <a:pt x="8874" y="12471"/>
                      </a:lnTo>
                      <a:lnTo>
                        <a:pt x="9098" y="12443"/>
                      </a:lnTo>
                      <a:lnTo>
                        <a:pt x="9320" y="12412"/>
                      </a:lnTo>
                      <a:lnTo>
                        <a:pt x="9539" y="12378"/>
                      </a:lnTo>
                      <a:lnTo>
                        <a:pt x="9755" y="12342"/>
                      </a:lnTo>
                      <a:lnTo>
                        <a:pt x="9969" y="12302"/>
                      </a:lnTo>
                      <a:lnTo>
                        <a:pt x="10177" y="12258"/>
                      </a:lnTo>
                      <a:lnTo>
                        <a:pt x="10383" y="12211"/>
                      </a:lnTo>
                      <a:lnTo>
                        <a:pt x="10586" y="12162"/>
                      </a:lnTo>
                      <a:lnTo>
                        <a:pt x="10783" y="12109"/>
                      </a:lnTo>
                      <a:lnTo>
                        <a:pt x="10977" y="12053"/>
                      </a:lnTo>
                      <a:lnTo>
                        <a:pt x="11165" y="11994"/>
                      </a:lnTo>
                      <a:lnTo>
                        <a:pt x="11348" y="11932"/>
                      </a:lnTo>
                      <a:lnTo>
                        <a:pt x="11526" y="11867"/>
                      </a:lnTo>
                      <a:lnTo>
                        <a:pt x="11699" y="11799"/>
                      </a:lnTo>
                      <a:lnTo>
                        <a:pt x="11866" y="11727"/>
                      </a:lnTo>
                      <a:lnTo>
                        <a:pt x="12026" y="11653"/>
                      </a:lnTo>
                      <a:lnTo>
                        <a:pt x="12180" y="11575"/>
                      </a:lnTo>
                      <a:lnTo>
                        <a:pt x="12328" y="11495"/>
                      </a:lnTo>
                      <a:lnTo>
                        <a:pt x="12468" y="11410"/>
                      </a:lnTo>
                      <a:lnTo>
                        <a:pt x="12601" y="11324"/>
                      </a:lnTo>
                      <a:lnTo>
                        <a:pt x="12726" y="11234"/>
                      </a:lnTo>
                      <a:lnTo>
                        <a:pt x="12845" y="11141"/>
                      </a:lnTo>
                      <a:lnTo>
                        <a:pt x="12954" y="11045"/>
                      </a:lnTo>
                      <a:lnTo>
                        <a:pt x="13056" y="10947"/>
                      </a:lnTo>
                      <a:lnTo>
                        <a:pt x="13056" y="12826"/>
                      </a:lnTo>
                      <a:close/>
                      <a:moveTo>
                        <a:pt x="7030" y="0"/>
                      </a:moveTo>
                      <a:lnTo>
                        <a:pt x="6712" y="3"/>
                      </a:lnTo>
                      <a:lnTo>
                        <a:pt x="6393" y="12"/>
                      </a:lnTo>
                      <a:lnTo>
                        <a:pt x="6074" y="27"/>
                      </a:lnTo>
                      <a:lnTo>
                        <a:pt x="5756" y="48"/>
                      </a:lnTo>
                      <a:lnTo>
                        <a:pt x="5439" y="75"/>
                      </a:lnTo>
                      <a:lnTo>
                        <a:pt x="5124" y="110"/>
                      </a:lnTo>
                      <a:lnTo>
                        <a:pt x="4812" y="149"/>
                      </a:lnTo>
                      <a:lnTo>
                        <a:pt x="4503" y="195"/>
                      </a:lnTo>
                      <a:lnTo>
                        <a:pt x="4199" y="247"/>
                      </a:lnTo>
                      <a:lnTo>
                        <a:pt x="3900" y="306"/>
                      </a:lnTo>
                      <a:lnTo>
                        <a:pt x="3605" y="370"/>
                      </a:lnTo>
                      <a:lnTo>
                        <a:pt x="3318" y="442"/>
                      </a:lnTo>
                      <a:lnTo>
                        <a:pt x="3037" y="520"/>
                      </a:lnTo>
                      <a:lnTo>
                        <a:pt x="2765" y="604"/>
                      </a:lnTo>
                      <a:lnTo>
                        <a:pt x="2501" y="695"/>
                      </a:lnTo>
                      <a:lnTo>
                        <a:pt x="2246" y="792"/>
                      </a:lnTo>
                      <a:lnTo>
                        <a:pt x="2001" y="896"/>
                      </a:lnTo>
                      <a:lnTo>
                        <a:pt x="1766" y="1007"/>
                      </a:lnTo>
                      <a:lnTo>
                        <a:pt x="1543" y="1124"/>
                      </a:lnTo>
                      <a:lnTo>
                        <a:pt x="1332" y="1247"/>
                      </a:lnTo>
                      <a:lnTo>
                        <a:pt x="1133" y="1378"/>
                      </a:lnTo>
                      <a:lnTo>
                        <a:pt x="948" y="1515"/>
                      </a:lnTo>
                      <a:lnTo>
                        <a:pt x="778" y="1660"/>
                      </a:lnTo>
                      <a:lnTo>
                        <a:pt x="623" y="1811"/>
                      </a:lnTo>
                      <a:lnTo>
                        <a:pt x="482" y="1969"/>
                      </a:lnTo>
                      <a:lnTo>
                        <a:pt x="359" y="2134"/>
                      </a:lnTo>
                      <a:lnTo>
                        <a:pt x="252" y="2305"/>
                      </a:lnTo>
                      <a:lnTo>
                        <a:pt x="163" y="2484"/>
                      </a:lnTo>
                      <a:lnTo>
                        <a:pt x="93" y="2670"/>
                      </a:lnTo>
                      <a:lnTo>
                        <a:pt x="42" y="2862"/>
                      </a:lnTo>
                      <a:lnTo>
                        <a:pt x="11" y="3062"/>
                      </a:lnTo>
                      <a:lnTo>
                        <a:pt x="0" y="3269"/>
                      </a:lnTo>
                      <a:lnTo>
                        <a:pt x="0" y="12826"/>
                      </a:lnTo>
                      <a:lnTo>
                        <a:pt x="11" y="13033"/>
                      </a:lnTo>
                      <a:lnTo>
                        <a:pt x="42" y="13232"/>
                      </a:lnTo>
                      <a:lnTo>
                        <a:pt x="93" y="13425"/>
                      </a:lnTo>
                      <a:lnTo>
                        <a:pt x="163" y="13611"/>
                      </a:lnTo>
                      <a:lnTo>
                        <a:pt x="252" y="13789"/>
                      </a:lnTo>
                      <a:lnTo>
                        <a:pt x="359" y="13961"/>
                      </a:lnTo>
                      <a:lnTo>
                        <a:pt x="482" y="14126"/>
                      </a:lnTo>
                      <a:lnTo>
                        <a:pt x="623" y="14284"/>
                      </a:lnTo>
                      <a:lnTo>
                        <a:pt x="778" y="14435"/>
                      </a:lnTo>
                      <a:lnTo>
                        <a:pt x="948" y="14579"/>
                      </a:lnTo>
                      <a:lnTo>
                        <a:pt x="1133" y="14717"/>
                      </a:lnTo>
                      <a:lnTo>
                        <a:pt x="1332" y="14847"/>
                      </a:lnTo>
                      <a:lnTo>
                        <a:pt x="1543" y="14971"/>
                      </a:lnTo>
                      <a:lnTo>
                        <a:pt x="1766" y="15088"/>
                      </a:lnTo>
                      <a:lnTo>
                        <a:pt x="2001" y="15199"/>
                      </a:lnTo>
                      <a:lnTo>
                        <a:pt x="2246" y="15302"/>
                      </a:lnTo>
                      <a:lnTo>
                        <a:pt x="2501" y="15400"/>
                      </a:lnTo>
                      <a:lnTo>
                        <a:pt x="2765" y="15490"/>
                      </a:lnTo>
                      <a:lnTo>
                        <a:pt x="3037" y="15575"/>
                      </a:lnTo>
                      <a:lnTo>
                        <a:pt x="3318" y="15652"/>
                      </a:lnTo>
                      <a:lnTo>
                        <a:pt x="3605" y="15724"/>
                      </a:lnTo>
                      <a:lnTo>
                        <a:pt x="3900" y="15789"/>
                      </a:lnTo>
                      <a:lnTo>
                        <a:pt x="4199" y="15848"/>
                      </a:lnTo>
                      <a:lnTo>
                        <a:pt x="4503" y="15900"/>
                      </a:lnTo>
                      <a:lnTo>
                        <a:pt x="4812" y="15946"/>
                      </a:lnTo>
                      <a:lnTo>
                        <a:pt x="5124" y="15985"/>
                      </a:lnTo>
                      <a:lnTo>
                        <a:pt x="5439" y="16020"/>
                      </a:lnTo>
                      <a:lnTo>
                        <a:pt x="5756" y="16047"/>
                      </a:lnTo>
                      <a:lnTo>
                        <a:pt x="6074" y="16068"/>
                      </a:lnTo>
                      <a:lnTo>
                        <a:pt x="6393" y="16083"/>
                      </a:lnTo>
                      <a:lnTo>
                        <a:pt x="6712" y="16092"/>
                      </a:lnTo>
                      <a:lnTo>
                        <a:pt x="7030" y="16095"/>
                      </a:lnTo>
                      <a:lnTo>
                        <a:pt x="7348" y="16092"/>
                      </a:lnTo>
                      <a:lnTo>
                        <a:pt x="7667" y="16083"/>
                      </a:lnTo>
                      <a:lnTo>
                        <a:pt x="7986" y="16068"/>
                      </a:lnTo>
                      <a:lnTo>
                        <a:pt x="8304" y="16047"/>
                      </a:lnTo>
                      <a:lnTo>
                        <a:pt x="8621" y="16020"/>
                      </a:lnTo>
                      <a:lnTo>
                        <a:pt x="8936" y="15985"/>
                      </a:lnTo>
                      <a:lnTo>
                        <a:pt x="9248" y="15946"/>
                      </a:lnTo>
                      <a:lnTo>
                        <a:pt x="9557" y="15900"/>
                      </a:lnTo>
                      <a:lnTo>
                        <a:pt x="9861" y="15848"/>
                      </a:lnTo>
                      <a:lnTo>
                        <a:pt x="10160" y="15789"/>
                      </a:lnTo>
                      <a:lnTo>
                        <a:pt x="10455" y="15724"/>
                      </a:lnTo>
                      <a:lnTo>
                        <a:pt x="10742" y="15652"/>
                      </a:lnTo>
                      <a:lnTo>
                        <a:pt x="11023" y="15575"/>
                      </a:lnTo>
                      <a:lnTo>
                        <a:pt x="11295" y="15490"/>
                      </a:lnTo>
                      <a:lnTo>
                        <a:pt x="11559" y="15400"/>
                      </a:lnTo>
                      <a:lnTo>
                        <a:pt x="11814" y="15302"/>
                      </a:lnTo>
                      <a:lnTo>
                        <a:pt x="12059" y="15199"/>
                      </a:lnTo>
                      <a:lnTo>
                        <a:pt x="12294" y="15088"/>
                      </a:lnTo>
                      <a:lnTo>
                        <a:pt x="12517" y="14971"/>
                      </a:lnTo>
                      <a:lnTo>
                        <a:pt x="12728" y="14847"/>
                      </a:lnTo>
                      <a:lnTo>
                        <a:pt x="12927" y="14717"/>
                      </a:lnTo>
                      <a:lnTo>
                        <a:pt x="13112" y="14579"/>
                      </a:lnTo>
                      <a:lnTo>
                        <a:pt x="13282" y="14435"/>
                      </a:lnTo>
                      <a:lnTo>
                        <a:pt x="13437" y="14284"/>
                      </a:lnTo>
                      <a:lnTo>
                        <a:pt x="13578" y="14126"/>
                      </a:lnTo>
                      <a:lnTo>
                        <a:pt x="13701" y="13961"/>
                      </a:lnTo>
                      <a:lnTo>
                        <a:pt x="13808" y="13789"/>
                      </a:lnTo>
                      <a:lnTo>
                        <a:pt x="13897" y="13611"/>
                      </a:lnTo>
                      <a:lnTo>
                        <a:pt x="13967" y="13425"/>
                      </a:lnTo>
                      <a:lnTo>
                        <a:pt x="14018" y="13232"/>
                      </a:lnTo>
                      <a:lnTo>
                        <a:pt x="14049" y="13033"/>
                      </a:lnTo>
                      <a:lnTo>
                        <a:pt x="14060" y="12826"/>
                      </a:lnTo>
                      <a:lnTo>
                        <a:pt x="14060" y="3269"/>
                      </a:lnTo>
                      <a:lnTo>
                        <a:pt x="14049" y="3062"/>
                      </a:lnTo>
                      <a:lnTo>
                        <a:pt x="14018" y="2862"/>
                      </a:lnTo>
                      <a:lnTo>
                        <a:pt x="13967" y="2670"/>
                      </a:lnTo>
                      <a:lnTo>
                        <a:pt x="13897" y="2484"/>
                      </a:lnTo>
                      <a:lnTo>
                        <a:pt x="13808" y="2305"/>
                      </a:lnTo>
                      <a:lnTo>
                        <a:pt x="13701" y="2134"/>
                      </a:lnTo>
                      <a:lnTo>
                        <a:pt x="13578" y="1969"/>
                      </a:lnTo>
                      <a:lnTo>
                        <a:pt x="13437" y="1811"/>
                      </a:lnTo>
                      <a:lnTo>
                        <a:pt x="13282" y="1660"/>
                      </a:lnTo>
                      <a:lnTo>
                        <a:pt x="13112" y="1515"/>
                      </a:lnTo>
                      <a:lnTo>
                        <a:pt x="12927" y="1378"/>
                      </a:lnTo>
                      <a:lnTo>
                        <a:pt x="12728" y="1247"/>
                      </a:lnTo>
                      <a:lnTo>
                        <a:pt x="12517" y="1124"/>
                      </a:lnTo>
                      <a:lnTo>
                        <a:pt x="12294" y="1007"/>
                      </a:lnTo>
                      <a:lnTo>
                        <a:pt x="12059" y="896"/>
                      </a:lnTo>
                      <a:lnTo>
                        <a:pt x="11814" y="792"/>
                      </a:lnTo>
                      <a:lnTo>
                        <a:pt x="11559" y="695"/>
                      </a:lnTo>
                      <a:lnTo>
                        <a:pt x="11295" y="604"/>
                      </a:lnTo>
                      <a:lnTo>
                        <a:pt x="11023" y="520"/>
                      </a:lnTo>
                      <a:lnTo>
                        <a:pt x="10742" y="442"/>
                      </a:lnTo>
                      <a:lnTo>
                        <a:pt x="10455" y="370"/>
                      </a:lnTo>
                      <a:lnTo>
                        <a:pt x="10160" y="306"/>
                      </a:lnTo>
                      <a:lnTo>
                        <a:pt x="9861" y="247"/>
                      </a:lnTo>
                      <a:lnTo>
                        <a:pt x="9557" y="195"/>
                      </a:lnTo>
                      <a:lnTo>
                        <a:pt x="9248" y="149"/>
                      </a:lnTo>
                      <a:lnTo>
                        <a:pt x="8936" y="110"/>
                      </a:lnTo>
                      <a:lnTo>
                        <a:pt x="8621" y="75"/>
                      </a:lnTo>
                      <a:lnTo>
                        <a:pt x="8304" y="48"/>
                      </a:lnTo>
                      <a:lnTo>
                        <a:pt x="7986" y="27"/>
                      </a:lnTo>
                      <a:lnTo>
                        <a:pt x="7667" y="12"/>
                      </a:lnTo>
                      <a:lnTo>
                        <a:pt x="7348" y="3"/>
                      </a:lnTo>
                      <a:lnTo>
                        <a:pt x="703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85" name="Freeform 194"/>
                <p:cNvSpPr>
                  <a:spLocks/>
                </p:cNvSpPr>
                <p:nvPr/>
              </p:nvSpPr>
              <p:spPr bwMode="auto">
                <a:xfrm>
                  <a:off x="2479676" y="4692650"/>
                  <a:ext cx="42863" cy="42863"/>
                </a:xfrm>
                <a:custGeom>
                  <a:avLst/>
                  <a:gdLst>
                    <a:gd name="T0" fmla="*/ 554 w 1004"/>
                    <a:gd name="T1" fmla="*/ 1003 h 1006"/>
                    <a:gd name="T2" fmla="*/ 628 w 1004"/>
                    <a:gd name="T3" fmla="*/ 990 h 1006"/>
                    <a:gd name="T4" fmla="*/ 698 w 1004"/>
                    <a:gd name="T5" fmla="*/ 967 h 1006"/>
                    <a:gd name="T6" fmla="*/ 762 w 1004"/>
                    <a:gd name="T7" fmla="*/ 934 h 1006"/>
                    <a:gd name="T8" fmla="*/ 822 w 1004"/>
                    <a:gd name="T9" fmla="*/ 891 h 1006"/>
                    <a:gd name="T10" fmla="*/ 874 w 1004"/>
                    <a:gd name="T11" fmla="*/ 841 h 1006"/>
                    <a:gd name="T12" fmla="*/ 919 w 1004"/>
                    <a:gd name="T13" fmla="*/ 785 h 1006"/>
                    <a:gd name="T14" fmla="*/ 955 w 1004"/>
                    <a:gd name="T15" fmla="*/ 721 h 1006"/>
                    <a:gd name="T16" fmla="*/ 981 w 1004"/>
                    <a:gd name="T17" fmla="*/ 653 h 1006"/>
                    <a:gd name="T18" fmla="*/ 998 w 1004"/>
                    <a:gd name="T19" fmla="*/ 580 h 1006"/>
                    <a:gd name="T20" fmla="*/ 1004 w 1004"/>
                    <a:gd name="T21" fmla="*/ 503 h 1006"/>
                    <a:gd name="T22" fmla="*/ 998 w 1004"/>
                    <a:gd name="T23" fmla="*/ 427 h 1006"/>
                    <a:gd name="T24" fmla="*/ 981 w 1004"/>
                    <a:gd name="T25" fmla="*/ 353 h 1006"/>
                    <a:gd name="T26" fmla="*/ 955 w 1004"/>
                    <a:gd name="T27" fmla="*/ 285 h 1006"/>
                    <a:gd name="T28" fmla="*/ 919 w 1004"/>
                    <a:gd name="T29" fmla="*/ 222 h 1006"/>
                    <a:gd name="T30" fmla="*/ 874 w 1004"/>
                    <a:gd name="T31" fmla="*/ 165 h 1006"/>
                    <a:gd name="T32" fmla="*/ 822 w 1004"/>
                    <a:gd name="T33" fmla="*/ 115 h 1006"/>
                    <a:gd name="T34" fmla="*/ 762 w 1004"/>
                    <a:gd name="T35" fmla="*/ 73 h 1006"/>
                    <a:gd name="T36" fmla="*/ 698 w 1004"/>
                    <a:gd name="T37" fmla="*/ 39 h 1006"/>
                    <a:gd name="T38" fmla="*/ 628 w 1004"/>
                    <a:gd name="T39" fmla="*/ 16 h 1006"/>
                    <a:gd name="T40" fmla="*/ 554 w 1004"/>
                    <a:gd name="T41" fmla="*/ 3 h 1006"/>
                    <a:gd name="T42" fmla="*/ 476 w 1004"/>
                    <a:gd name="T43" fmla="*/ 1 h 1006"/>
                    <a:gd name="T44" fmla="*/ 401 w 1004"/>
                    <a:gd name="T45" fmla="*/ 10 h 1006"/>
                    <a:gd name="T46" fmla="*/ 330 w 1004"/>
                    <a:gd name="T47" fmla="*/ 30 h 1006"/>
                    <a:gd name="T48" fmla="*/ 262 w 1004"/>
                    <a:gd name="T49" fmla="*/ 61 h 1006"/>
                    <a:gd name="T50" fmla="*/ 202 w 1004"/>
                    <a:gd name="T51" fmla="*/ 100 h 1006"/>
                    <a:gd name="T52" fmla="*/ 147 w 1004"/>
                    <a:gd name="T53" fmla="*/ 147 h 1006"/>
                    <a:gd name="T54" fmla="*/ 100 w 1004"/>
                    <a:gd name="T55" fmla="*/ 202 h 1006"/>
                    <a:gd name="T56" fmla="*/ 60 w 1004"/>
                    <a:gd name="T57" fmla="*/ 263 h 1006"/>
                    <a:gd name="T58" fmla="*/ 30 w 1004"/>
                    <a:gd name="T59" fmla="*/ 330 h 1006"/>
                    <a:gd name="T60" fmla="*/ 10 w 1004"/>
                    <a:gd name="T61" fmla="*/ 402 h 1006"/>
                    <a:gd name="T62" fmla="*/ 1 w 1004"/>
                    <a:gd name="T63" fmla="*/ 477 h 1006"/>
                    <a:gd name="T64" fmla="*/ 3 w 1004"/>
                    <a:gd name="T65" fmla="*/ 554 h 1006"/>
                    <a:gd name="T66" fmla="*/ 16 w 1004"/>
                    <a:gd name="T67" fmla="*/ 629 h 1006"/>
                    <a:gd name="T68" fmla="*/ 39 w 1004"/>
                    <a:gd name="T69" fmla="*/ 699 h 1006"/>
                    <a:gd name="T70" fmla="*/ 72 w 1004"/>
                    <a:gd name="T71" fmla="*/ 764 h 1006"/>
                    <a:gd name="T72" fmla="*/ 115 w 1004"/>
                    <a:gd name="T73" fmla="*/ 823 h 1006"/>
                    <a:gd name="T74" fmla="*/ 165 w 1004"/>
                    <a:gd name="T75" fmla="*/ 875 h 1006"/>
                    <a:gd name="T76" fmla="*/ 221 w 1004"/>
                    <a:gd name="T77" fmla="*/ 921 h 1006"/>
                    <a:gd name="T78" fmla="*/ 284 w 1004"/>
                    <a:gd name="T79" fmla="*/ 957 h 1006"/>
                    <a:gd name="T80" fmla="*/ 353 w 1004"/>
                    <a:gd name="T81" fmla="*/ 984 h 1006"/>
                    <a:gd name="T82" fmla="*/ 426 w 1004"/>
                    <a:gd name="T83" fmla="*/ 1000 h 1006"/>
                    <a:gd name="T84" fmla="*/ 502 w 1004"/>
                    <a:gd name="T85" fmla="*/ 1006 h 1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04" h="1006">
                      <a:moveTo>
                        <a:pt x="502" y="1006"/>
                      </a:moveTo>
                      <a:lnTo>
                        <a:pt x="528" y="1005"/>
                      </a:lnTo>
                      <a:lnTo>
                        <a:pt x="554" y="1003"/>
                      </a:lnTo>
                      <a:lnTo>
                        <a:pt x="579" y="1000"/>
                      </a:lnTo>
                      <a:lnTo>
                        <a:pt x="604" y="996"/>
                      </a:lnTo>
                      <a:lnTo>
                        <a:pt x="628" y="990"/>
                      </a:lnTo>
                      <a:lnTo>
                        <a:pt x="652" y="984"/>
                      </a:lnTo>
                      <a:lnTo>
                        <a:pt x="675" y="976"/>
                      </a:lnTo>
                      <a:lnTo>
                        <a:pt x="698" y="967"/>
                      </a:lnTo>
                      <a:lnTo>
                        <a:pt x="720" y="957"/>
                      </a:lnTo>
                      <a:lnTo>
                        <a:pt x="741" y="946"/>
                      </a:lnTo>
                      <a:lnTo>
                        <a:pt x="762" y="934"/>
                      </a:lnTo>
                      <a:lnTo>
                        <a:pt x="783" y="921"/>
                      </a:lnTo>
                      <a:lnTo>
                        <a:pt x="803" y="907"/>
                      </a:lnTo>
                      <a:lnTo>
                        <a:pt x="822" y="891"/>
                      </a:lnTo>
                      <a:lnTo>
                        <a:pt x="840" y="875"/>
                      </a:lnTo>
                      <a:lnTo>
                        <a:pt x="858" y="859"/>
                      </a:lnTo>
                      <a:lnTo>
                        <a:pt x="874" y="841"/>
                      </a:lnTo>
                      <a:lnTo>
                        <a:pt x="890" y="823"/>
                      </a:lnTo>
                      <a:lnTo>
                        <a:pt x="905" y="804"/>
                      </a:lnTo>
                      <a:lnTo>
                        <a:pt x="919" y="785"/>
                      </a:lnTo>
                      <a:lnTo>
                        <a:pt x="932" y="764"/>
                      </a:lnTo>
                      <a:lnTo>
                        <a:pt x="944" y="743"/>
                      </a:lnTo>
                      <a:lnTo>
                        <a:pt x="955" y="721"/>
                      </a:lnTo>
                      <a:lnTo>
                        <a:pt x="965" y="699"/>
                      </a:lnTo>
                      <a:lnTo>
                        <a:pt x="974" y="676"/>
                      </a:lnTo>
                      <a:lnTo>
                        <a:pt x="981" y="653"/>
                      </a:lnTo>
                      <a:lnTo>
                        <a:pt x="988" y="629"/>
                      </a:lnTo>
                      <a:lnTo>
                        <a:pt x="994" y="605"/>
                      </a:lnTo>
                      <a:lnTo>
                        <a:pt x="998" y="580"/>
                      </a:lnTo>
                      <a:lnTo>
                        <a:pt x="1001" y="554"/>
                      </a:lnTo>
                      <a:lnTo>
                        <a:pt x="1003" y="529"/>
                      </a:lnTo>
                      <a:lnTo>
                        <a:pt x="1004" y="503"/>
                      </a:lnTo>
                      <a:lnTo>
                        <a:pt x="1003" y="477"/>
                      </a:lnTo>
                      <a:lnTo>
                        <a:pt x="1001" y="452"/>
                      </a:lnTo>
                      <a:lnTo>
                        <a:pt x="998" y="427"/>
                      </a:lnTo>
                      <a:lnTo>
                        <a:pt x="994" y="402"/>
                      </a:lnTo>
                      <a:lnTo>
                        <a:pt x="988" y="377"/>
                      </a:lnTo>
                      <a:lnTo>
                        <a:pt x="981" y="353"/>
                      </a:lnTo>
                      <a:lnTo>
                        <a:pt x="974" y="330"/>
                      </a:lnTo>
                      <a:lnTo>
                        <a:pt x="965" y="307"/>
                      </a:lnTo>
                      <a:lnTo>
                        <a:pt x="955" y="285"/>
                      </a:lnTo>
                      <a:lnTo>
                        <a:pt x="944" y="263"/>
                      </a:lnTo>
                      <a:lnTo>
                        <a:pt x="932" y="243"/>
                      </a:lnTo>
                      <a:lnTo>
                        <a:pt x="919" y="222"/>
                      </a:lnTo>
                      <a:lnTo>
                        <a:pt x="905" y="202"/>
                      </a:lnTo>
                      <a:lnTo>
                        <a:pt x="890" y="183"/>
                      </a:lnTo>
                      <a:lnTo>
                        <a:pt x="874" y="165"/>
                      </a:lnTo>
                      <a:lnTo>
                        <a:pt x="858" y="147"/>
                      </a:lnTo>
                      <a:lnTo>
                        <a:pt x="840" y="131"/>
                      </a:lnTo>
                      <a:lnTo>
                        <a:pt x="822" y="115"/>
                      </a:lnTo>
                      <a:lnTo>
                        <a:pt x="803" y="100"/>
                      </a:lnTo>
                      <a:lnTo>
                        <a:pt x="783" y="86"/>
                      </a:lnTo>
                      <a:lnTo>
                        <a:pt x="762" y="73"/>
                      </a:lnTo>
                      <a:lnTo>
                        <a:pt x="741" y="61"/>
                      </a:lnTo>
                      <a:lnTo>
                        <a:pt x="720" y="50"/>
                      </a:lnTo>
                      <a:lnTo>
                        <a:pt x="698" y="39"/>
                      </a:lnTo>
                      <a:lnTo>
                        <a:pt x="675" y="30"/>
                      </a:lnTo>
                      <a:lnTo>
                        <a:pt x="652" y="22"/>
                      </a:lnTo>
                      <a:lnTo>
                        <a:pt x="628" y="16"/>
                      </a:lnTo>
                      <a:lnTo>
                        <a:pt x="604" y="10"/>
                      </a:lnTo>
                      <a:lnTo>
                        <a:pt x="579" y="6"/>
                      </a:lnTo>
                      <a:lnTo>
                        <a:pt x="554" y="3"/>
                      </a:lnTo>
                      <a:lnTo>
                        <a:pt x="528" y="1"/>
                      </a:lnTo>
                      <a:lnTo>
                        <a:pt x="502" y="0"/>
                      </a:lnTo>
                      <a:lnTo>
                        <a:pt x="476" y="1"/>
                      </a:lnTo>
                      <a:lnTo>
                        <a:pt x="451" y="3"/>
                      </a:lnTo>
                      <a:lnTo>
                        <a:pt x="426" y="6"/>
                      </a:lnTo>
                      <a:lnTo>
                        <a:pt x="401" y="10"/>
                      </a:lnTo>
                      <a:lnTo>
                        <a:pt x="377" y="16"/>
                      </a:lnTo>
                      <a:lnTo>
                        <a:pt x="353" y="22"/>
                      </a:lnTo>
                      <a:lnTo>
                        <a:pt x="330" y="30"/>
                      </a:lnTo>
                      <a:lnTo>
                        <a:pt x="306" y="39"/>
                      </a:lnTo>
                      <a:lnTo>
                        <a:pt x="284" y="50"/>
                      </a:lnTo>
                      <a:lnTo>
                        <a:pt x="262" y="61"/>
                      </a:lnTo>
                      <a:lnTo>
                        <a:pt x="242" y="73"/>
                      </a:lnTo>
                      <a:lnTo>
                        <a:pt x="221" y="86"/>
                      </a:lnTo>
                      <a:lnTo>
                        <a:pt x="202" y="100"/>
                      </a:lnTo>
                      <a:lnTo>
                        <a:pt x="183" y="115"/>
                      </a:lnTo>
                      <a:lnTo>
                        <a:pt x="165" y="131"/>
                      </a:lnTo>
                      <a:lnTo>
                        <a:pt x="147" y="147"/>
                      </a:lnTo>
                      <a:lnTo>
                        <a:pt x="131" y="165"/>
                      </a:lnTo>
                      <a:lnTo>
                        <a:pt x="115" y="183"/>
                      </a:lnTo>
                      <a:lnTo>
                        <a:pt x="100" y="202"/>
                      </a:lnTo>
                      <a:lnTo>
                        <a:pt x="86" y="222"/>
                      </a:lnTo>
                      <a:lnTo>
                        <a:pt x="72" y="243"/>
                      </a:lnTo>
                      <a:lnTo>
                        <a:pt x="60" y="263"/>
                      </a:lnTo>
                      <a:lnTo>
                        <a:pt x="49" y="285"/>
                      </a:lnTo>
                      <a:lnTo>
                        <a:pt x="39" y="307"/>
                      </a:lnTo>
                      <a:lnTo>
                        <a:pt x="30" y="330"/>
                      </a:lnTo>
                      <a:lnTo>
                        <a:pt x="22" y="353"/>
                      </a:lnTo>
                      <a:lnTo>
                        <a:pt x="16" y="377"/>
                      </a:lnTo>
                      <a:lnTo>
                        <a:pt x="10" y="402"/>
                      </a:lnTo>
                      <a:lnTo>
                        <a:pt x="6" y="427"/>
                      </a:lnTo>
                      <a:lnTo>
                        <a:pt x="3" y="452"/>
                      </a:lnTo>
                      <a:lnTo>
                        <a:pt x="1" y="477"/>
                      </a:lnTo>
                      <a:lnTo>
                        <a:pt x="0" y="503"/>
                      </a:lnTo>
                      <a:lnTo>
                        <a:pt x="1" y="529"/>
                      </a:lnTo>
                      <a:lnTo>
                        <a:pt x="3" y="554"/>
                      </a:lnTo>
                      <a:lnTo>
                        <a:pt x="6" y="580"/>
                      </a:lnTo>
                      <a:lnTo>
                        <a:pt x="10" y="605"/>
                      </a:lnTo>
                      <a:lnTo>
                        <a:pt x="16" y="629"/>
                      </a:lnTo>
                      <a:lnTo>
                        <a:pt x="22" y="653"/>
                      </a:lnTo>
                      <a:lnTo>
                        <a:pt x="30" y="676"/>
                      </a:lnTo>
                      <a:lnTo>
                        <a:pt x="39" y="699"/>
                      </a:lnTo>
                      <a:lnTo>
                        <a:pt x="49" y="721"/>
                      </a:lnTo>
                      <a:lnTo>
                        <a:pt x="60" y="743"/>
                      </a:lnTo>
                      <a:lnTo>
                        <a:pt x="72" y="764"/>
                      </a:lnTo>
                      <a:lnTo>
                        <a:pt x="86" y="785"/>
                      </a:lnTo>
                      <a:lnTo>
                        <a:pt x="100" y="804"/>
                      </a:lnTo>
                      <a:lnTo>
                        <a:pt x="115" y="823"/>
                      </a:lnTo>
                      <a:lnTo>
                        <a:pt x="131" y="841"/>
                      </a:lnTo>
                      <a:lnTo>
                        <a:pt x="147" y="859"/>
                      </a:lnTo>
                      <a:lnTo>
                        <a:pt x="165" y="875"/>
                      </a:lnTo>
                      <a:lnTo>
                        <a:pt x="183" y="891"/>
                      </a:lnTo>
                      <a:lnTo>
                        <a:pt x="202" y="907"/>
                      </a:lnTo>
                      <a:lnTo>
                        <a:pt x="221" y="921"/>
                      </a:lnTo>
                      <a:lnTo>
                        <a:pt x="242" y="934"/>
                      </a:lnTo>
                      <a:lnTo>
                        <a:pt x="262" y="946"/>
                      </a:lnTo>
                      <a:lnTo>
                        <a:pt x="284" y="957"/>
                      </a:lnTo>
                      <a:lnTo>
                        <a:pt x="306" y="967"/>
                      </a:lnTo>
                      <a:lnTo>
                        <a:pt x="330" y="976"/>
                      </a:lnTo>
                      <a:lnTo>
                        <a:pt x="353" y="984"/>
                      </a:lnTo>
                      <a:lnTo>
                        <a:pt x="377" y="990"/>
                      </a:lnTo>
                      <a:lnTo>
                        <a:pt x="401" y="996"/>
                      </a:lnTo>
                      <a:lnTo>
                        <a:pt x="426" y="1000"/>
                      </a:lnTo>
                      <a:lnTo>
                        <a:pt x="451" y="1003"/>
                      </a:lnTo>
                      <a:lnTo>
                        <a:pt x="476" y="1005"/>
                      </a:lnTo>
                      <a:lnTo>
                        <a:pt x="502" y="10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86" name="Freeform 195"/>
                <p:cNvSpPr>
                  <a:spLocks/>
                </p:cNvSpPr>
                <p:nvPr/>
              </p:nvSpPr>
              <p:spPr bwMode="auto">
                <a:xfrm>
                  <a:off x="2479676" y="4562475"/>
                  <a:ext cx="42863" cy="42863"/>
                </a:xfrm>
                <a:custGeom>
                  <a:avLst/>
                  <a:gdLst>
                    <a:gd name="T0" fmla="*/ 554 w 1004"/>
                    <a:gd name="T1" fmla="*/ 1003 h 1006"/>
                    <a:gd name="T2" fmla="*/ 628 w 1004"/>
                    <a:gd name="T3" fmla="*/ 990 h 1006"/>
                    <a:gd name="T4" fmla="*/ 698 w 1004"/>
                    <a:gd name="T5" fmla="*/ 967 h 1006"/>
                    <a:gd name="T6" fmla="*/ 762 w 1004"/>
                    <a:gd name="T7" fmla="*/ 934 h 1006"/>
                    <a:gd name="T8" fmla="*/ 822 w 1004"/>
                    <a:gd name="T9" fmla="*/ 892 h 1006"/>
                    <a:gd name="T10" fmla="*/ 874 w 1004"/>
                    <a:gd name="T11" fmla="*/ 841 h 1006"/>
                    <a:gd name="T12" fmla="*/ 919 w 1004"/>
                    <a:gd name="T13" fmla="*/ 785 h 1006"/>
                    <a:gd name="T14" fmla="*/ 955 w 1004"/>
                    <a:gd name="T15" fmla="*/ 722 h 1006"/>
                    <a:gd name="T16" fmla="*/ 981 w 1004"/>
                    <a:gd name="T17" fmla="*/ 653 h 1006"/>
                    <a:gd name="T18" fmla="*/ 998 w 1004"/>
                    <a:gd name="T19" fmla="*/ 580 h 1006"/>
                    <a:gd name="T20" fmla="*/ 1004 w 1004"/>
                    <a:gd name="T21" fmla="*/ 503 h 1006"/>
                    <a:gd name="T22" fmla="*/ 998 w 1004"/>
                    <a:gd name="T23" fmla="*/ 427 h 1006"/>
                    <a:gd name="T24" fmla="*/ 981 w 1004"/>
                    <a:gd name="T25" fmla="*/ 353 h 1006"/>
                    <a:gd name="T26" fmla="*/ 955 w 1004"/>
                    <a:gd name="T27" fmla="*/ 285 h 1006"/>
                    <a:gd name="T28" fmla="*/ 919 w 1004"/>
                    <a:gd name="T29" fmla="*/ 222 h 1006"/>
                    <a:gd name="T30" fmla="*/ 874 w 1004"/>
                    <a:gd name="T31" fmla="*/ 165 h 1006"/>
                    <a:gd name="T32" fmla="*/ 822 w 1004"/>
                    <a:gd name="T33" fmla="*/ 115 h 1006"/>
                    <a:gd name="T34" fmla="*/ 762 w 1004"/>
                    <a:gd name="T35" fmla="*/ 73 h 1006"/>
                    <a:gd name="T36" fmla="*/ 698 w 1004"/>
                    <a:gd name="T37" fmla="*/ 40 h 1006"/>
                    <a:gd name="T38" fmla="*/ 628 w 1004"/>
                    <a:gd name="T39" fmla="*/ 17 h 1006"/>
                    <a:gd name="T40" fmla="*/ 554 w 1004"/>
                    <a:gd name="T41" fmla="*/ 3 h 1006"/>
                    <a:gd name="T42" fmla="*/ 476 w 1004"/>
                    <a:gd name="T43" fmla="*/ 1 h 1006"/>
                    <a:gd name="T44" fmla="*/ 401 w 1004"/>
                    <a:gd name="T45" fmla="*/ 10 h 1006"/>
                    <a:gd name="T46" fmla="*/ 330 w 1004"/>
                    <a:gd name="T47" fmla="*/ 31 h 1006"/>
                    <a:gd name="T48" fmla="*/ 262 w 1004"/>
                    <a:gd name="T49" fmla="*/ 61 h 1006"/>
                    <a:gd name="T50" fmla="*/ 202 w 1004"/>
                    <a:gd name="T51" fmla="*/ 100 h 1006"/>
                    <a:gd name="T52" fmla="*/ 147 w 1004"/>
                    <a:gd name="T53" fmla="*/ 147 h 1006"/>
                    <a:gd name="T54" fmla="*/ 100 w 1004"/>
                    <a:gd name="T55" fmla="*/ 203 h 1006"/>
                    <a:gd name="T56" fmla="*/ 60 w 1004"/>
                    <a:gd name="T57" fmla="*/ 263 h 1006"/>
                    <a:gd name="T58" fmla="*/ 30 w 1004"/>
                    <a:gd name="T59" fmla="*/ 330 h 1006"/>
                    <a:gd name="T60" fmla="*/ 10 w 1004"/>
                    <a:gd name="T61" fmla="*/ 402 h 1006"/>
                    <a:gd name="T62" fmla="*/ 1 w 1004"/>
                    <a:gd name="T63" fmla="*/ 477 h 1006"/>
                    <a:gd name="T64" fmla="*/ 3 w 1004"/>
                    <a:gd name="T65" fmla="*/ 555 h 1006"/>
                    <a:gd name="T66" fmla="*/ 16 w 1004"/>
                    <a:gd name="T67" fmla="*/ 629 h 1006"/>
                    <a:gd name="T68" fmla="*/ 39 w 1004"/>
                    <a:gd name="T69" fmla="*/ 700 h 1006"/>
                    <a:gd name="T70" fmla="*/ 72 w 1004"/>
                    <a:gd name="T71" fmla="*/ 764 h 1006"/>
                    <a:gd name="T72" fmla="*/ 115 w 1004"/>
                    <a:gd name="T73" fmla="*/ 823 h 1006"/>
                    <a:gd name="T74" fmla="*/ 165 w 1004"/>
                    <a:gd name="T75" fmla="*/ 876 h 1006"/>
                    <a:gd name="T76" fmla="*/ 221 w 1004"/>
                    <a:gd name="T77" fmla="*/ 921 h 1006"/>
                    <a:gd name="T78" fmla="*/ 284 w 1004"/>
                    <a:gd name="T79" fmla="*/ 957 h 1006"/>
                    <a:gd name="T80" fmla="*/ 353 w 1004"/>
                    <a:gd name="T81" fmla="*/ 983 h 1006"/>
                    <a:gd name="T82" fmla="*/ 426 w 1004"/>
                    <a:gd name="T83" fmla="*/ 1000 h 1006"/>
                    <a:gd name="T84" fmla="*/ 502 w 1004"/>
                    <a:gd name="T85" fmla="*/ 1006 h 1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04" h="1006">
                      <a:moveTo>
                        <a:pt x="502" y="1006"/>
                      </a:moveTo>
                      <a:lnTo>
                        <a:pt x="528" y="1005"/>
                      </a:lnTo>
                      <a:lnTo>
                        <a:pt x="554" y="1003"/>
                      </a:lnTo>
                      <a:lnTo>
                        <a:pt x="579" y="1000"/>
                      </a:lnTo>
                      <a:lnTo>
                        <a:pt x="604" y="996"/>
                      </a:lnTo>
                      <a:lnTo>
                        <a:pt x="628" y="990"/>
                      </a:lnTo>
                      <a:lnTo>
                        <a:pt x="652" y="983"/>
                      </a:lnTo>
                      <a:lnTo>
                        <a:pt x="675" y="976"/>
                      </a:lnTo>
                      <a:lnTo>
                        <a:pt x="698" y="967"/>
                      </a:lnTo>
                      <a:lnTo>
                        <a:pt x="720" y="957"/>
                      </a:lnTo>
                      <a:lnTo>
                        <a:pt x="741" y="946"/>
                      </a:lnTo>
                      <a:lnTo>
                        <a:pt x="762" y="934"/>
                      </a:lnTo>
                      <a:lnTo>
                        <a:pt x="783" y="921"/>
                      </a:lnTo>
                      <a:lnTo>
                        <a:pt x="803" y="907"/>
                      </a:lnTo>
                      <a:lnTo>
                        <a:pt x="822" y="892"/>
                      </a:lnTo>
                      <a:lnTo>
                        <a:pt x="840" y="876"/>
                      </a:lnTo>
                      <a:lnTo>
                        <a:pt x="858" y="859"/>
                      </a:lnTo>
                      <a:lnTo>
                        <a:pt x="874" y="841"/>
                      </a:lnTo>
                      <a:lnTo>
                        <a:pt x="890" y="823"/>
                      </a:lnTo>
                      <a:lnTo>
                        <a:pt x="905" y="804"/>
                      </a:lnTo>
                      <a:lnTo>
                        <a:pt x="919" y="785"/>
                      </a:lnTo>
                      <a:lnTo>
                        <a:pt x="932" y="764"/>
                      </a:lnTo>
                      <a:lnTo>
                        <a:pt x="944" y="743"/>
                      </a:lnTo>
                      <a:lnTo>
                        <a:pt x="955" y="722"/>
                      </a:lnTo>
                      <a:lnTo>
                        <a:pt x="965" y="700"/>
                      </a:lnTo>
                      <a:lnTo>
                        <a:pt x="974" y="676"/>
                      </a:lnTo>
                      <a:lnTo>
                        <a:pt x="981" y="653"/>
                      </a:lnTo>
                      <a:lnTo>
                        <a:pt x="988" y="629"/>
                      </a:lnTo>
                      <a:lnTo>
                        <a:pt x="994" y="605"/>
                      </a:lnTo>
                      <a:lnTo>
                        <a:pt x="998" y="580"/>
                      </a:lnTo>
                      <a:lnTo>
                        <a:pt x="1001" y="555"/>
                      </a:lnTo>
                      <a:lnTo>
                        <a:pt x="1003" y="530"/>
                      </a:lnTo>
                      <a:lnTo>
                        <a:pt x="1004" y="503"/>
                      </a:lnTo>
                      <a:lnTo>
                        <a:pt x="1003" y="477"/>
                      </a:lnTo>
                      <a:lnTo>
                        <a:pt x="1001" y="452"/>
                      </a:lnTo>
                      <a:lnTo>
                        <a:pt x="998" y="427"/>
                      </a:lnTo>
                      <a:lnTo>
                        <a:pt x="994" y="402"/>
                      </a:lnTo>
                      <a:lnTo>
                        <a:pt x="988" y="378"/>
                      </a:lnTo>
                      <a:lnTo>
                        <a:pt x="981" y="353"/>
                      </a:lnTo>
                      <a:lnTo>
                        <a:pt x="974" y="330"/>
                      </a:lnTo>
                      <a:lnTo>
                        <a:pt x="965" y="307"/>
                      </a:lnTo>
                      <a:lnTo>
                        <a:pt x="955" y="285"/>
                      </a:lnTo>
                      <a:lnTo>
                        <a:pt x="944" y="263"/>
                      </a:lnTo>
                      <a:lnTo>
                        <a:pt x="932" y="243"/>
                      </a:lnTo>
                      <a:lnTo>
                        <a:pt x="919" y="222"/>
                      </a:lnTo>
                      <a:lnTo>
                        <a:pt x="905" y="203"/>
                      </a:lnTo>
                      <a:lnTo>
                        <a:pt x="890" y="183"/>
                      </a:lnTo>
                      <a:lnTo>
                        <a:pt x="874" y="165"/>
                      </a:lnTo>
                      <a:lnTo>
                        <a:pt x="858" y="147"/>
                      </a:lnTo>
                      <a:lnTo>
                        <a:pt x="840" y="131"/>
                      </a:lnTo>
                      <a:lnTo>
                        <a:pt x="822" y="115"/>
                      </a:lnTo>
                      <a:lnTo>
                        <a:pt x="803" y="100"/>
                      </a:lnTo>
                      <a:lnTo>
                        <a:pt x="783" y="86"/>
                      </a:lnTo>
                      <a:lnTo>
                        <a:pt x="762" y="73"/>
                      </a:lnTo>
                      <a:lnTo>
                        <a:pt x="741" y="61"/>
                      </a:lnTo>
                      <a:lnTo>
                        <a:pt x="720" y="50"/>
                      </a:lnTo>
                      <a:lnTo>
                        <a:pt x="698" y="40"/>
                      </a:lnTo>
                      <a:lnTo>
                        <a:pt x="675" y="31"/>
                      </a:lnTo>
                      <a:lnTo>
                        <a:pt x="652" y="23"/>
                      </a:lnTo>
                      <a:lnTo>
                        <a:pt x="628" y="17"/>
                      </a:lnTo>
                      <a:lnTo>
                        <a:pt x="604" y="10"/>
                      </a:lnTo>
                      <a:lnTo>
                        <a:pt x="579" y="6"/>
                      </a:lnTo>
                      <a:lnTo>
                        <a:pt x="554" y="3"/>
                      </a:lnTo>
                      <a:lnTo>
                        <a:pt x="528" y="1"/>
                      </a:lnTo>
                      <a:lnTo>
                        <a:pt x="502" y="0"/>
                      </a:lnTo>
                      <a:lnTo>
                        <a:pt x="476" y="1"/>
                      </a:lnTo>
                      <a:lnTo>
                        <a:pt x="451" y="3"/>
                      </a:lnTo>
                      <a:lnTo>
                        <a:pt x="426" y="6"/>
                      </a:lnTo>
                      <a:lnTo>
                        <a:pt x="401" y="10"/>
                      </a:lnTo>
                      <a:lnTo>
                        <a:pt x="377" y="17"/>
                      </a:lnTo>
                      <a:lnTo>
                        <a:pt x="353" y="23"/>
                      </a:lnTo>
                      <a:lnTo>
                        <a:pt x="330" y="31"/>
                      </a:lnTo>
                      <a:lnTo>
                        <a:pt x="306" y="40"/>
                      </a:lnTo>
                      <a:lnTo>
                        <a:pt x="284" y="50"/>
                      </a:lnTo>
                      <a:lnTo>
                        <a:pt x="262" y="61"/>
                      </a:lnTo>
                      <a:lnTo>
                        <a:pt x="242" y="73"/>
                      </a:lnTo>
                      <a:lnTo>
                        <a:pt x="221" y="86"/>
                      </a:lnTo>
                      <a:lnTo>
                        <a:pt x="202" y="100"/>
                      </a:lnTo>
                      <a:lnTo>
                        <a:pt x="183" y="115"/>
                      </a:lnTo>
                      <a:lnTo>
                        <a:pt x="165" y="131"/>
                      </a:lnTo>
                      <a:lnTo>
                        <a:pt x="147" y="147"/>
                      </a:lnTo>
                      <a:lnTo>
                        <a:pt x="131" y="165"/>
                      </a:lnTo>
                      <a:lnTo>
                        <a:pt x="115" y="183"/>
                      </a:lnTo>
                      <a:lnTo>
                        <a:pt x="100" y="203"/>
                      </a:lnTo>
                      <a:lnTo>
                        <a:pt x="86" y="222"/>
                      </a:lnTo>
                      <a:lnTo>
                        <a:pt x="72" y="243"/>
                      </a:lnTo>
                      <a:lnTo>
                        <a:pt x="60" y="263"/>
                      </a:lnTo>
                      <a:lnTo>
                        <a:pt x="49" y="285"/>
                      </a:lnTo>
                      <a:lnTo>
                        <a:pt x="39" y="307"/>
                      </a:lnTo>
                      <a:lnTo>
                        <a:pt x="30" y="330"/>
                      </a:lnTo>
                      <a:lnTo>
                        <a:pt x="22" y="353"/>
                      </a:lnTo>
                      <a:lnTo>
                        <a:pt x="16" y="378"/>
                      </a:lnTo>
                      <a:lnTo>
                        <a:pt x="10" y="402"/>
                      </a:lnTo>
                      <a:lnTo>
                        <a:pt x="6" y="427"/>
                      </a:lnTo>
                      <a:lnTo>
                        <a:pt x="3" y="452"/>
                      </a:lnTo>
                      <a:lnTo>
                        <a:pt x="1" y="477"/>
                      </a:lnTo>
                      <a:lnTo>
                        <a:pt x="0" y="503"/>
                      </a:lnTo>
                      <a:lnTo>
                        <a:pt x="1" y="530"/>
                      </a:lnTo>
                      <a:lnTo>
                        <a:pt x="3" y="555"/>
                      </a:lnTo>
                      <a:lnTo>
                        <a:pt x="6" y="580"/>
                      </a:lnTo>
                      <a:lnTo>
                        <a:pt x="10" y="605"/>
                      </a:lnTo>
                      <a:lnTo>
                        <a:pt x="16" y="629"/>
                      </a:lnTo>
                      <a:lnTo>
                        <a:pt x="22" y="653"/>
                      </a:lnTo>
                      <a:lnTo>
                        <a:pt x="30" y="676"/>
                      </a:lnTo>
                      <a:lnTo>
                        <a:pt x="39" y="700"/>
                      </a:lnTo>
                      <a:lnTo>
                        <a:pt x="49" y="722"/>
                      </a:lnTo>
                      <a:lnTo>
                        <a:pt x="60" y="743"/>
                      </a:lnTo>
                      <a:lnTo>
                        <a:pt x="72" y="764"/>
                      </a:lnTo>
                      <a:lnTo>
                        <a:pt x="86" y="785"/>
                      </a:lnTo>
                      <a:lnTo>
                        <a:pt x="100" y="804"/>
                      </a:lnTo>
                      <a:lnTo>
                        <a:pt x="115" y="823"/>
                      </a:lnTo>
                      <a:lnTo>
                        <a:pt x="131" y="841"/>
                      </a:lnTo>
                      <a:lnTo>
                        <a:pt x="147" y="859"/>
                      </a:lnTo>
                      <a:lnTo>
                        <a:pt x="165" y="876"/>
                      </a:lnTo>
                      <a:lnTo>
                        <a:pt x="183" y="892"/>
                      </a:lnTo>
                      <a:lnTo>
                        <a:pt x="202" y="907"/>
                      </a:lnTo>
                      <a:lnTo>
                        <a:pt x="221" y="921"/>
                      </a:lnTo>
                      <a:lnTo>
                        <a:pt x="242" y="934"/>
                      </a:lnTo>
                      <a:lnTo>
                        <a:pt x="262" y="946"/>
                      </a:lnTo>
                      <a:lnTo>
                        <a:pt x="284" y="957"/>
                      </a:lnTo>
                      <a:lnTo>
                        <a:pt x="306" y="967"/>
                      </a:lnTo>
                      <a:lnTo>
                        <a:pt x="330" y="976"/>
                      </a:lnTo>
                      <a:lnTo>
                        <a:pt x="353" y="983"/>
                      </a:lnTo>
                      <a:lnTo>
                        <a:pt x="377" y="990"/>
                      </a:lnTo>
                      <a:lnTo>
                        <a:pt x="401" y="996"/>
                      </a:lnTo>
                      <a:lnTo>
                        <a:pt x="426" y="1000"/>
                      </a:lnTo>
                      <a:lnTo>
                        <a:pt x="451" y="1003"/>
                      </a:lnTo>
                      <a:lnTo>
                        <a:pt x="476" y="1005"/>
                      </a:lnTo>
                      <a:lnTo>
                        <a:pt x="502" y="10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87" name="Freeform 196"/>
                <p:cNvSpPr>
                  <a:spLocks/>
                </p:cNvSpPr>
                <p:nvPr/>
              </p:nvSpPr>
              <p:spPr bwMode="auto">
                <a:xfrm>
                  <a:off x="2479676" y="4433888"/>
                  <a:ext cx="42863" cy="42863"/>
                </a:xfrm>
                <a:custGeom>
                  <a:avLst/>
                  <a:gdLst>
                    <a:gd name="T0" fmla="*/ 554 w 1004"/>
                    <a:gd name="T1" fmla="*/ 1003 h 1006"/>
                    <a:gd name="T2" fmla="*/ 628 w 1004"/>
                    <a:gd name="T3" fmla="*/ 989 h 1006"/>
                    <a:gd name="T4" fmla="*/ 698 w 1004"/>
                    <a:gd name="T5" fmla="*/ 966 h 1006"/>
                    <a:gd name="T6" fmla="*/ 762 w 1004"/>
                    <a:gd name="T7" fmla="*/ 933 h 1006"/>
                    <a:gd name="T8" fmla="*/ 822 w 1004"/>
                    <a:gd name="T9" fmla="*/ 891 h 1006"/>
                    <a:gd name="T10" fmla="*/ 874 w 1004"/>
                    <a:gd name="T11" fmla="*/ 841 h 1006"/>
                    <a:gd name="T12" fmla="*/ 919 w 1004"/>
                    <a:gd name="T13" fmla="*/ 784 h 1006"/>
                    <a:gd name="T14" fmla="*/ 955 w 1004"/>
                    <a:gd name="T15" fmla="*/ 721 h 1006"/>
                    <a:gd name="T16" fmla="*/ 981 w 1004"/>
                    <a:gd name="T17" fmla="*/ 652 h 1006"/>
                    <a:gd name="T18" fmla="*/ 998 w 1004"/>
                    <a:gd name="T19" fmla="*/ 579 h 1006"/>
                    <a:gd name="T20" fmla="*/ 1004 w 1004"/>
                    <a:gd name="T21" fmla="*/ 503 h 1006"/>
                    <a:gd name="T22" fmla="*/ 998 w 1004"/>
                    <a:gd name="T23" fmla="*/ 426 h 1006"/>
                    <a:gd name="T24" fmla="*/ 981 w 1004"/>
                    <a:gd name="T25" fmla="*/ 353 h 1006"/>
                    <a:gd name="T26" fmla="*/ 955 w 1004"/>
                    <a:gd name="T27" fmla="*/ 284 h 1006"/>
                    <a:gd name="T28" fmla="*/ 919 w 1004"/>
                    <a:gd name="T29" fmla="*/ 221 h 1006"/>
                    <a:gd name="T30" fmla="*/ 874 w 1004"/>
                    <a:gd name="T31" fmla="*/ 165 h 1006"/>
                    <a:gd name="T32" fmla="*/ 822 w 1004"/>
                    <a:gd name="T33" fmla="*/ 114 h 1006"/>
                    <a:gd name="T34" fmla="*/ 762 w 1004"/>
                    <a:gd name="T35" fmla="*/ 72 h 1006"/>
                    <a:gd name="T36" fmla="*/ 698 w 1004"/>
                    <a:gd name="T37" fmla="*/ 39 h 1006"/>
                    <a:gd name="T38" fmla="*/ 628 w 1004"/>
                    <a:gd name="T39" fmla="*/ 16 h 1006"/>
                    <a:gd name="T40" fmla="*/ 554 w 1004"/>
                    <a:gd name="T41" fmla="*/ 3 h 1006"/>
                    <a:gd name="T42" fmla="*/ 476 w 1004"/>
                    <a:gd name="T43" fmla="*/ 1 h 1006"/>
                    <a:gd name="T44" fmla="*/ 401 w 1004"/>
                    <a:gd name="T45" fmla="*/ 10 h 1006"/>
                    <a:gd name="T46" fmla="*/ 330 w 1004"/>
                    <a:gd name="T47" fmla="*/ 30 h 1006"/>
                    <a:gd name="T48" fmla="*/ 262 w 1004"/>
                    <a:gd name="T49" fmla="*/ 60 h 1006"/>
                    <a:gd name="T50" fmla="*/ 202 w 1004"/>
                    <a:gd name="T51" fmla="*/ 99 h 1006"/>
                    <a:gd name="T52" fmla="*/ 147 w 1004"/>
                    <a:gd name="T53" fmla="*/ 146 h 1006"/>
                    <a:gd name="T54" fmla="*/ 100 w 1004"/>
                    <a:gd name="T55" fmla="*/ 202 h 1006"/>
                    <a:gd name="T56" fmla="*/ 60 w 1004"/>
                    <a:gd name="T57" fmla="*/ 263 h 1006"/>
                    <a:gd name="T58" fmla="*/ 30 w 1004"/>
                    <a:gd name="T59" fmla="*/ 330 h 1006"/>
                    <a:gd name="T60" fmla="*/ 10 w 1004"/>
                    <a:gd name="T61" fmla="*/ 401 h 1006"/>
                    <a:gd name="T62" fmla="*/ 1 w 1004"/>
                    <a:gd name="T63" fmla="*/ 476 h 1006"/>
                    <a:gd name="T64" fmla="*/ 3 w 1004"/>
                    <a:gd name="T65" fmla="*/ 554 h 1006"/>
                    <a:gd name="T66" fmla="*/ 16 w 1004"/>
                    <a:gd name="T67" fmla="*/ 628 h 1006"/>
                    <a:gd name="T68" fmla="*/ 39 w 1004"/>
                    <a:gd name="T69" fmla="*/ 699 h 1006"/>
                    <a:gd name="T70" fmla="*/ 72 w 1004"/>
                    <a:gd name="T71" fmla="*/ 763 h 1006"/>
                    <a:gd name="T72" fmla="*/ 115 w 1004"/>
                    <a:gd name="T73" fmla="*/ 822 h 1006"/>
                    <a:gd name="T74" fmla="*/ 165 w 1004"/>
                    <a:gd name="T75" fmla="*/ 875 h 1006"/>
                    <a:gd name="T76" fmla="*/ 221 w 1004"/>
                    <a:gd name="T77" fmla="*/ 920 h 1006"/>
                    <a:gd name="T78" fmla="*/ 284 w 1004"/>
                    <a:gd name="T79" fmla="*/ 956 h 1006"/>
                    <a:gd name="T80" fmla="*/ 353 w 1004"/>
                    <a:gd name="T81" fmla="*/ 983 h 1006"/>
                    <a:gd name="T82" fmla="*/ 426 w 1004"/>
                    <a:gd name="T83" fmla="*/ 999 h 1006"/>
                    <a:gd name="T84" fmla="*/ 502 w 1004"/>
                    <a:gd name="T85" fmla="*/ 1006 h 1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04" h="1006">
                      <a:moveTo>
                        <a:pt x="502" y="1006"/>
                      </a:moveTo>
                      <a:lnTo>
                        <a:pt x="528" y="1005"/>
                      </a:lnTo>
                      <a:lnTo>
                        <a:pt x="554" y="1003"/>
                      </a:lnTo>
                      <a:lnTo>
                        <a:pt x="579" y="999"/>
                      </a:lnTo>
                      <a:lnTo>
                        <a:pt x="604" y="995"/>
                      </a:lnTo>
                      <a:lnTo>
                        <a:pt x="628" y="989"/>
                      </a:lnTo>
                      <a:lnTo>
                        <a:pt x="652" y="983"/>
                      </a:lnTo>
                      <a:lnTo>
                        <a:pt x="675" y="975"/>
                      </a:lnTo>
                      <a:lnTo>
                        <a:pt x="698" y="966"/>
                      </a:lnTo>
                      <a:lnTo>
                        <a:pt x="720" y="956"/>
                      </a:lnTo>
                      <a:lnTo>
                        <a:pt x="741" y="945"/>
                      </a:lnTo>
                      <a:lnTo>
                        <a:pt x="762" y="933"/>
                      </a:lnTo>
                      <a:lnTo>
                        <a:pt x="783" y="920"/>
                      </a:lnTo>
                      <a:lnTo>
                        <a:pt x="803" y="906"/>
                      </a:lnTo>
                      <a:lnTo>
                        <a:pt x="822" y="891"/>
                      </a:lnTo>
                      <a:lnTo>
                        <a:pt x="840" y="875"/>
                      </a:lnTo>
                      <a:lnTo>
                        <a:pt x="858" y="859"/>
                      </a:lnTo>
                      <a:lnTo>
                        <a:pt x="874" y="841"/>
                      </a:lnTo>
                      <a:lnTo>
                        <a:pt x="890" y="822"/>
                      </a:lnTo>
                      <a:lnTo>
                        <a:pt x="905" y="803"/>
                      </a:lnTo>
                      <a:lnTo>
                        <a:pt x="919" y="784"/>
                      </a:lnTo>
                      <a:lnTo>
                        <a:pt x="932" y="763"/>
                      </a:lnTo>
                      <a:lnTo>
                        <a:pt x="944" y="743"/>
                      </a:lnTo>
                      <a:lnTo>
                        <a:pt x="955" y="721"/>
                      </a:lnTo>
                      <a:lnTo>
                        <a:pt x="965" y="699"/>
                      </a:lnTo>
                      <a:lnTo>
                        <a:pt x="974" y="676"/>
                      </a:lnTo>
                      <a:lnTo>
                        <a:pt x="981" y="652"/>
                      </a:lnTo>
                      <a:lnTo>
                        <a:pt x="988" y="628"/>
                      </a:lnTo>
                      <a:lnTo>
                        <a:pt x="994" y="604"/>
                      </a:lnTo>
                      <a:lnTo>
                        <a:pt x="998" y="579"/>
                      </a:lnTo>
                      <a:lnTo>
                        <a:pt x="1001" y="554"/>
                      </a:lnTo>
                      <a:lnTo>
                        <a:pt x="1003" y="529"/>
                      </a:lnTo>
                      <a:lnTo>
                        <a:pt x="1004" y="503"/>
                      </a:lnTo>
                      <a:lnTo>
                        <a:pt x="1003" y="476"/>
                      </a:lnTo>
                      <a:lnTo>
                        <a:pt x="1001" y="451"/>
                      </a:lnTo>
                      <a:lnTo>
                        <a:pt x="998" y="426"/>
                      </a:lnTo>
                      <a:lnTo>
                        <a:pt x="994" y="401"/>
                      </a:lnTo>
                      <a:lnTo>
                        <a:pt x="988" y="377"/>
                      </a:lnTo>
                      <a:lnTo>
                        <a:pt x="981" y="353"/>
                      </a:lnTo>
                      <a:lnTo>
                        <a:pt x="974" y="330"/>
                      </a:lnTo>
                      <a:lnTo>
                        <a:pt x="965" y="306"/>
                      </a:lnTo>
                      <a:lnTo>
                        <a:pt x="955" y="284"/>
                      </a:lnTo>
                      <a:lnTo>
                        <a:pt x="944" y="263"/>
                      </a:lnTo>
                      <a:lnTo>
                        <a:pt x="932" y="242"/>
                      </a:lnTo>
                      <a:lnTo>
                        <a:pt x="919" y="221"/>
                      </a:lnTo>
                      <a:lnTo>
                        <a:pt x="905" y="202"/>
                      </a:lnTo>
                      <a:lnTo>
                        <a:pt x="890" y="183"/>
                      </a:lnTo>
                      <a:lnTo>
                        <a:pt x="874" y="165"/>
                      </a:lnTo>
                      <a:lnTo>
                        <a:pt x="858" y="146"/>
                      </a:lnTo>
                      <a:lnTo>
                        <a:pt x="840" y="130"/>
                      </a:lnTo>
                      <a:lnTo>
                        <a:pt x="822" y="114"/>
                      </a:lnTo>
                      <a:lnTo>
                        <a:pt x="803" y="99"/>
                      </a:lnTo>
                      <a:lnTo>
                        <a:pt x="783" y="85"/>
                      </a:lnTo>
                      <a:lnTo>
                        <a:pt x="762" y="72"/>
                      </a:lnTo>
                      <a:lnTo>
                        <a:pt x="741" y="60"/>
                      </a:lnTo>
                      <a:lnTo>
                        <a:pt x="720" y="49"/>
                      </a:lnTo>
                      <a:lnTo>
                        <a:pt x="698" y="39"/>
                      </a:lnTo>
                      <a:lnTo>
                        <a:pt x="675" y="30"/>
                      </a:lnTo>
                      <a:lnTo>
                        <a:pt x="652" y="22"/>
                      </a:lnTo>
                      <a:lnTo>
                        <a:pt x="628" y="16"/>
                      </a:lnTo>
                      <a:lnTo>
                        <a:pt x="604" y="10"/>
                      </a:lnTo>
                      <a:lnTo>
                        <a:pt x="579" y="6"/>
                      </a:lnTo>
                      <a:lnTo>
                        <a:pt x="554" y="3"/>
                      </a:lnTo>
                      <a:lnTo>
                        <a:pt x="528" y="1"/>
                      </a:lnTo>
                      <a:lnTo>
                        <a:pt x="502" y="0"/>
                      </a:lnTo>
                      <a:lnTo>
                        <a:pt x="476" y="1"/>
                      </a:lnTo>
                      <a:lnTo>
                        <a:pt x="451" y="3"/>
                      </a:lnTo>
                      <a:lnTo>
                        <a:pt x="426" y="6"/>
                      </a:lnTo>
                      <a:lnTo>
                        <a:pt x="401" y="10"/>
                      </a:lnTo>
                      <a:lnTo>
                        <a:pt x="377" y="16"/>
                      </a:lnTo>
                      <a:lnTo>
                        <a:pt x="353" y="22"/>
                      </a:lnTo>
                      <a:lnTo>
                        <a:pt x="330" y="30"/>
                      </a:lnTo>
                      <a:lnTo>
                        <a:pt x="306" y="39"/>
                      </a:lnTo>
                      <a:lnTo>
                        <a:pt x="284" y="49"/>
                      </a:lnTo>
                      <a:lnTo>
                        <a:pt x="262" y="60"/>
                      </a:lnTo>
                      <a:lnTo>
                        <a:pt x="242" y="72"/>
                      </a:lnTo>
                      <a:lnTo>
                        <a:pt x="221" y="85"/>
                      </a:lnTo>
                      <a:lnTo>
                        <a:pt x="202" y="99"/>
                      </a:lnTo>
                      <a:lnTo>
                        <a:pt x="183" y="114"/>
                      </a:lnTo>
                      <a:lnTo>
                        <a:pt x="165" y="130"/>
                      </a:lnTo>
                      <a:lnTo>
                        <a:pt x="147" y="146"/>
                      </a:lnTo>
                      <a:lnTo>
                        <a:pt x="131" y="165"/>
                      </a:lnTo>
                      <a:lnTo>
                        <a:pt x="115" y="183"/>
                      </a:lnTo>
                      <a:lnTo>
                        <a:pt x="100" y="202"/>
                      </a:lnTo>
                      <a:lnTo>
                        <a:pt x="86" y="221"/>
                      </a:lnTo>
                      <a:lnTo>
                        <a:pt x="72" y="242"/>
                      </a:lnTo>
                      <a:lnTo>
                        <a:pt x="60" y="263"/>
                      </a:lnTo>
                      <a:lnTo>
                        <a:pt x="49" y="284"/>
                      </a:lnTo>
                      <a:lnTo>
                        <a:pt x="39" y="306"/>
                      </a:lnTo>
                      <a:lnTo>
                        <a:pt x="30" y="330"/>
                      </a:lnTo>
                      <a:lnTo>
                        <a:pt x="22" y="353"/>
                      </a:lnTo>
                      <a:lnTo>
                        <a:pt x="16" y="377"/>
                      </a:lnTo>
                      <a:lnTo>
                        <a:pt x="10" y="401"/>
                      </a:lnTo>
                      <a:lnTo>
                        <a:pt x="6" y="426"/>
                      </a:lnTo>
                      <a:lnTo>
                        <a:pt x="3" y="451"/>
                      </a:lnTo>
                      <a:lnTo>
                        <a:pt x="1" y="476"/>
                      </a:lnTo>
                      <a:lnTo>
                        <a:pt x="0" y="503"/>
                      </a:lnTo>
                      <a:lnTo>
                        <a:pt x="1" y="529"/>
                      </a:lnTo>
                      <a:lnTo>
                        <a:pt x="3" y="554"/>
                      </a:lnTo>
                      <a:lnTo>
                        <a:pt x="6" y="579"/>
                      </a:lnTo>
                      <a:lnTo>
                        <a:pt x="10" y="604"/>
                      </a:lnTo>
                      <a:lnTo>
                        <a:pt x="16" y="628"/>
                      </a:lnTo>
                      <a:lnTo>
                        <a:pt x="22" y="652"/>
                      </a:lnTo>
                      <a:lnTo>
                        <a:pt x="30" y="676"/>
                      </a:lnTo>
                      <a:lnTo>
                        <a:pt x="39" y="699"/>
                      </a:lnTo>
                      <a:lnTo>
                        <a:pt x="49" y="721"/>
                      </a:lnTo>
                      <a:lnTo>
                        <a:pt x="60" y="743"/>
                      </a:lnTo>
                      <a:lnTo>
                        <a:pt x="72" y="763"/>
                      </a:lnTo>
                      <a:lnTo>
                        <a:pt x="86" y="784"/>
                      </a:lnTo>
                      <a:lnTo>
                        <a:pt x="100" y="803"/>
                      </a:lnTo>
                      <a:lnTo>
                        <a:pt x="115" y="822"/>
                      </a:lnTo>
                      <a:lnTo>
                        <a:pt x="131" y="841"/>
                      </a:lnTo>
                      <a:lnTo>
                        <a:pt x="147" y="859"/>
                      </a:lnTo>
                      <a:lnTo>
                        <a:pt x="165" y="875"/>
                      </a:lnTo>
                      <a:lnTo>
                        <a:pt x="183" y="891"/>
                      </a:lnTo>
                      <a:lnTo>
                        <a:pt x="202" y="906"/>
                      </a:lnTo>
                      <a:lnTo>
                        <a:pt x="221" y="920"/>
                      </a:lnTo>
                      <a:lnTo>
                        <a:pt x="242" y="933"/>
                      </a:lnTo>
                      <a:lnTo>
                        <a:pt x="262" y="945"/>
                      </a:lnTo>
                      <a:lnTo>
                        <a:pt x="284" y="956"/>
                      </a:lnTo>
                      <a:lnTo>
                        <a:pt x="306" y="966"/>
                      </a:lnTo>
                      <a:lnTo>
                        <a:pt x="330" y="975"/>
                      </a:lnTo>
                      <a:lnTo>
                        <a:pt x="353" y="983"/>
                      </a:lnTo>
                      <a:lnTo>
                        <a:pt x="377" y="989"/>
                      </a:lnTo>
                      <a:lnTo>
                        <a:pt x="401" y="995"/>
                      </a:lnTo>
                      <a:lnTo>
                        <a:pt x="426" y="999"/>
                      </a:lnTo>
                      <a:lnTo>
                        <a:pt x="451" y="1003"/>
                      </a:lnTo>
                      <a:lnTo>
                        <a:pt x="476" y="1005"/>
                      </a:lnTo>
                      <a:lnTo>
                        <a:pt x="502" y="10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</p:grpSp>
        </p:grpSp>
      </p:grpSp>
      <p:grpSp>
        <p:nvGrpSpPr>
          <p:cNvPr id="72" name="Group 71"/>
          <p:cNvGrpSpPr/>
          <p:nvPr/>
        </p:nvGrpSpPr>
        <p:grpSpPr>
          <a:xfrm>
            <a:off x="6349031" y="1470114"/>
            <a:ext cx="2273300" cy="2349492"/>
            <a:chOff x="6061417" y="2047964"/>
            <a:chExt cx="2273300" cy="2349492"/>
          </a:xfrm>
        </p:grpSpPr>
        <p:sp>
          <p:nvSpPr>
            <p:cNvPr id="66" name="TextBox 65"/>
            <p:cNvSpPr txBox="1"/>
            <p:nvPr/>
          </p:nvSpPr>
          <p:spPr>
            <a:xfrm>
              <a:off x="6061417" y="4028124"/>
              <a:ext cx="2273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282007" y="2047964"/>
              <a:ext cx="1868076" cy="1868076"/>
              <a:chOff x="6282007" y="2047964"/>
              <a:chExt cx="1868076" cy="1868076"/>
            </a:xfrm>
          </p:grpSpPr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6455629" y="2221586"/>
                <a:ext cx="1521933" cy="15219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Neris Thin" panose="0000030000000000000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6282007" y="2047964"/>
                <a:ext cx="1868076" cy="1868076"/>
                <a:chOff x="3800237" y="2257147"/>
                <a:chExt cx="1868076" cy="1868076"/>
              </a:xfrm>
            </p:grpSpPr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5176020" y="2394505"/>
                  <a:ext cx="356034" cy="354935"/>
                </a:xfrm>
                <a:custGeom>
                  <a:avLst/>
                  <a:gdLst>
                    <a:gd name="T0" fmla="*/ 207 w 207"/>
                    <a:gd name="T1" fmla="*/ 181 h 206"/>
                    <a:gd name="T2" fmla="*/ 26 w 207"/>
                    <a:gd name="T3" fmla="*/ 0 h 206"/>
                    <a:gd name="T4" fmla="*/ 0 w 207"/>
                    <a:gd name="T5" fmla="*/ 44 h 206"/>
                    <a:gd name="T6" fmla="*/ 163 w 207"/>
                    <a:gd name="T7" fmla="*/ 206 h 206"/>
                    <a:gd name="T8" fmla="*/ 207 w 207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6">
                      <a:moveTo>
                        <a:pt x="207" y="181"/>
                      </a:moveTo>
                      <a:cubicBezTo>
                        <a:pt x="162" y="107"/>
                        <a:pt x="100" y="45"/>
                        <a:pt x="26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6" y="85"/>
                        <a:pt x="122" y="140"/>
                        <a:pt x="163" y="206"/>
                      </a:cubicBezTo>
                      <a:lnTo>
                        <a:pt x="207" y="18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4756252" y="2257147"/>
                  <a:ext cx="427460" cy="191203"/>
                </a:xfrm>
                <a:custGeom>
                  <a:avLst/>
                  <a:gdLst>
                    <a:gd name="T0" fmla="*/ 0 w 248"/>
                    <a:gd name="T1" fmla="*/ 0 h 111"/>
                    <a:gd name="T2" fmla="*/ 0 w 248"/>
                    <a:gd name="T3" fmla="*/ 51 h 111"/>
                    <a:gd name="T4" fmla="*/ 222 w 248"/>
                    <a:gd name="T5" fmla="*/ 111 h 111"/>
                    <a:gd name="T6" fmla="*/ 248 w 248"/>
                    <a:gd name="T7" fmla="*/ 67 h 111"/>
                    <a:gd name="T8" fmla="*/ 0 w 248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1">
                      <a:moveTo>
                        <a:pt x="0" y="0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80" y="53"/>
                        <a:pt x="156" y="75"/>
                        <a:pt x="222" y="111"/>
                      </a:cubicBezTo>
                      <a:cubicBezTo>
                        <a:pt x="248" y="67"/>
                        <a:pt x="248" y="67"/>
                        <a:pt x="248" y="67"/>
                      </a:cubicBezTo>
                      <a:cubicBezTo>
                        <a:pt x="174" y="26"/>
                        <a:pt x="90" y="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5477110" y="2743946"/>
                  <a:ext cx="191203" cy="425262"/>
                </a:xfrm>
                <a:custGeom>
                  <a:avLst/>
                  <a:gdLst>
                    <a:gd name="T0" fmla="*/ 45 w 111"/>
                    <a:gd name="T1" fmla="*/ 0 h 247"/>
                    <a:gd name="T2" fmla="*/ 0 w 111"/>
                    <a:gd name="T3" fmla="*/ 26 h 247"/>
                    <a:gd name="T4" fmla="*/ 60 w 111"/>
                    <a:gd name="T5" fmla="*/ 247 h 247"/>
                    <a:gd name="T6" fmla="*/ 111 w 111"/>
                    <a:gd name="T7" fmla="*/ 247 h 247"/>
                    <a:gd name="T8" fmla="*/ 45 w 111"/>
                    <a:gd name="T9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45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37" y="92"/>
                        <a:pt x="58" y="167"/>
                        <a:pt x="60" y="247"/>
                      </a:cubicBezTo>
                      <a:cubicBezTo>
                        <a:pt x="111" y="247"/>
                        <a:pt x="111" y="247"/>
                        <a:pt x="111" y="247"/>
                      </a:cubicBezTo>
                      <a:cubicBezTo>
                        <a:pt x="109" y="158"/>
                        <a:pt x="85" y="74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5477110" y="3213162"/>
                  <a:ext cx="191203" cy="427460"/>
                </a:xfrm>
                <a:custGeom>
                  <a:avLst/>
                  <a:gdLst>
                    <a:gd name="T0" fmla="*/ 60 w 111"/>
                    <a:gd name="T1" fmla="*/ 0 h 248"/>
                    <a:gd name="T2" fmla="*/ 0 w 111"/>
                    <a:gd name="T3" fmla="*/ 222 h 248"/>
                    <a:gd name="T4" fmla="*/ 45 w 111"/>
                    <a:gd name="T5" fmla="*/ 248 h 248"/>
                    <a:gd name="T6" fmla="*/ 111 w 111"/>
                    <a:gd name="T7" fmla="*/ 0 h 248"/>
                    <a:gd name="T8" fmla="*/ 6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60" y="0"/>
                      </a:moveTo>
                      <a:cubicBezTo>
                        <a:pt x="58" y="80"/>
                        <a:pt x="37" y="156"/>
                        <a:pt x="0" y="222"/>
                      </a:cubicBezTo>
                      <a:cubicBezTo>
                        <a:pt x="45" y="248"/>
                        <a:pt x="45" y="248"/>
                        <a:pt x="45" y="248"/>
                      </a:cubicBezTo>
                      <a:cubicBezTo>
                        <a:pt x="85" y="174"/>
                        <a:pt x="109" y="90"/>
                        <a:pt x="111" y="0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5176020" y="3632930"/>
                  <a:ext cx="356034" cy="356034"/>
                </a:xfrm>
                <a:custGeom>
                  <a:avLst/>
                  <a:gdLst>
                    <a:gd name="T0" fmla="*/ 207 w 207"/>
                    <a:gd name="T1" fmla="*/ 26 h 207"/>
                    <a:gd name="T2" fmla="*/ 163 w 207"/>
                    <a:gd name="T3" fmla="*/ 0 h 207"/>
                    <a:gd name="T4" fmla="*/ 0 w 207"/>
                    <a:gd name="T5" fmla="*/ 163 h 207"/>
                    <a:gd name="T6" fmla="*/ 26 w 207"/>
                    <a:gd name="T7" fmla="*/ 207 h 207"/>
                    <a:gd name="T8" fmla="*/ 207 w 207"/>
                    <a:gd name="T9" fmla="*/ 2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207">
                      <a:moveTo>
                        <a:pt x="207" y="26"/>
                      </a:move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22" y="66"/>
                        <a:pt x="66" y="122"/>
                        <a:pt x="0" y="163"/>
                      </a:cubicBezTo>
                      <a:cubicBezTo>
                        <a:pt x="26" y="207"/>
                        <a:pt x="26" y="207"/>
                        <a:pt x="26" y="207"/>
                      </a:cubicBezTo>
                      <a:cubicBezTo>
                        <a:pt x="100" y="162"/>
                        <a:pt x="162" y="100"/>
                        <a:pt x="207" y="26"/>
                      </a:cubicBez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4756252" y="3936217"/>
                  <a:ext cx="427460" cy="189006"/>
                </a:xfrm>
                <a:custGeom>
                  <a:avLst/>
                  <a:gdLst>
                    <a:gd name="T0" fmla="*/ 248 w 248"/>
                    <a:gd name="T1" fmla="*/ 44 h 110"/>
                    <a:gd name="T2" fmla="*/ 222 w 248"/>
                    <a:gd name="T3" fmla="*/ 0 h 110"/>
                    <a:gd name="T4" fmla="*/ 0 w 248"/>
                    <a:gd name="T5" fmla="*/ 59 h 110"/>
                    <a:gd name="T6" fmla="*/ 0 w 248"/>
                    <a:gd name="T7" fmla="*/ 110 h 110"/>
                    <a:gd name="T8" fmla="*/ 248 w 248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10">
                      <a:moveTo>
                        <a:pt x="248" y="44"/>
                      </a:moveTo>
                      <a:cubicBezTo>
                        <a:pt x="222" y="0"/>
                        <a:pt x="222" y="0"/>
                        <a:pt x="222" y="0"/>
                      </a:cubicBezTo>
                      <a:cubicBezTo>
                        <a:pt x="156" y="36"/>
                        <a:pt x="80" y="57"/>
                        <a:pt x="0" y="5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90" y="108"/>
                        <a:pt x="174" y="84"/>
                        <a:pt x="248" y="44"/>
                      </a:cubicBez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4287036" y="3936217"/>
                  <a:ext cx="425262" cy="189006"/>
                </a:xfrm>
                <a:custGeom>
                  <a:avLst/>
                  <a:gdLst>
                    <a:gd name="T0" fmla="*/ 0 w 247"/>
                    <a:gd name="T1" fmla="*/ 44 h 110"/>
                    <a:gd name="T2" fmla="*/ 247 w 247"/>
                    <a:gd name="T3" fmla="*/ 110 h 110"/>
                    <a:gd name="T4" fmla="*/ 247 w 247"/>
                    <a:gd name="T5" fmla="*/ 59 h 110"/>
                    <a:gd name="T6" fmla="*/ 26 w 247"/>
                    <a:gd name="T7" fmla="*/ 0 h 110"/>
                    <a:gd name="T8" fmla="*/ 0 w 247"/>
                    <a:gd name="T9" fmla="*/ 44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0">
                      <a:moveTo>
                        <a:pt x="0" y="44"/>
                      </a:moveTo>
                      <a:cubicBezTo>
                        <a:pt x="74" y="84"/>
                        <a:pt x="158" y="108"/>
                        <a:pt x="247" y="110"/>
                      </a:cubicBezTo>
                      <a:cubicBezTo>
                        <a:pt x="247" y="59"/>
                        <a:pt x="247" y="59"/>
                        <a:pt x="247" y="59"/>
                      </a:cubicBezTo>
                      <a:cubicBezTo>
                        <a:pt x="167" y="57"/>
                        <a:pt x="92" y="36"/>
                        <a:pt x="26" y="0"/>
                      </a:cubicBez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3937595" y="3632930"/>
                  <a:ext cx="354935" cy="356034"/>
                </a:xfrm>
                <a:custGeom>
                  <a:avLst/>
                  <a:gdLst>
                    <a:gd name="T0" fmla="*/ 44 w 206"/>
                    <a:gd name="T1" fmla="*/ 0 h 207"/>
                    <a:gd name="T2" fmla="*/ 0 w 206"/>
                    <a:gd name="T3" fmla="*/ 26 h 207"/>
                    <a:gd name="T4" fmla="*/ 181 w 206"/>
                    <a:gd name="T5" fmla="*/ 207 h 207"/>
                    <a:gd name="T6" fmla="*/ 206 w 206"/>
                    <a:gd name="T7" fmla="*/ 163 h 207"/>
                    <a:gd name="T8" fmla="*/ 44 w 206"/>
                    <a:gd name="T9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7">
                      <a:moveTo>
                        <a:pt x="44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5" y="100"/>
                        <a:pt x="107" y="162"/>
                        <a:pt x="181" y="207"/>
                      </a:cubicBezTo>
                      <a:cubicBezTo>
                        <a:pt x="206" y="163"/>
                        <a:pt x="206" y="163"/>
                        <a:pt x="206" y="163"/>
                      </a:cubicBezTo>
                      <a:cubicBezTo>
                        <a:pt x="140" y="122"/>
                        <a:pt x="85" y="66"/>
                        <a:pt x="44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3800237" y="3213162"/>
                  <a:ext cx="191203" cy="427460"/>
                </a:xfrm>
                <a:custGeom>
                  <a:avLst/>
                  <a:gdLst>
                    <a:gd name="T0" fmla="*/ 0 w 111"/>
                    <a:gd name="T1" fmla="*/ 0 h 248"/>
                    <a:gd name="T2" fmla="*/ 67 w 111"/>
                    <a:gd name="T3" fmla="*/ 248 h 248"/>
                    <a:gd name="T4" fmla="*/ 111 w 111"/>
                    <a:gd name="T5" fmla="*/ 222 h 248"/>
                    <a:gd name="T6" fmla="*/ 51 w 111"/>
                    <a:gd name="T7" fmla="*/ 0 h 248"/>
                    <a:gd name="T8" fmla="*/ 0 w 111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8">
                      <a:moveTo>
                        <a:pt x="0" y="0"/>
                      </a:moveTo>
                      <a:cubicBezTo>
                        <a:pt x="2" y="90"/>
                        <a:pt x="26" y="174"/>
                        <a:pt x="67" y="248"/>
                      </a:cubicBezTo>
                      <a:cubicBezTo>
                        <a:pt x="111" y="222"/>
                        <a:pt x="111" y="222"/>
                        <a:pt x="111" y="222"/>
                      </a:cubicBezTo>
                      <a:cubicBezTo>
                        <a:pt x="75" y="156"/>
                        <a:pt x="53" y="80"/>
                        <a:pt x="5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3800237" y="2743946"/>
                  <a:ext cx="191203" cy="425262"/>
                </a:xfrm>
                <a:custGeom>
                  <a:avLst/>
                  <a:gdLst>
                    <a:gd name="T0" fmla="*/ 51 w 111"/>
                    <a:gd name="T1" fmla="*/ 247 h 247"/>
                    <a:gd name="T2" fmla="*/ 111 w 111"/>
                    <a:gd name="T3" fmla="*/ 26 h 247"/>
                    <a:gd name="T4" fmla="*/ 67 w 111"/>
                    <a:gd name="T5" fmla="*/ 0 h 247"/>
                    <a:gd name="T6" fmla="*/ 0 w 111"/>
                    <a:gd name="T7" fmla="*/ 247 h 247"/>
                    <a:gd name="T8" fmla="*/ 51 w 111"/>
                    <a:gd name="T9" fmla="*/ 247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247">
                      <a:moveTo>
                        <a:pt x="51" y="247"/>
                      </a:moveTo>
                      <a:cubicBezTo>
                        <a:pt x="53" y="167"/>
                        <a:pt x="75" y="92"/>
                        <a:pt x="111" y="2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74"/>
                        <a:pt x="2" y="158"/>
                        <a:pt x="0" y="247"/>
                      </a:cubicBezTo>
                      <a:lnTo>
                        <a:pt x="51" y="247"/>
                      </a:ln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3937595" y="2394505"/>
                  <a:ext cx="354935" cy="354935"/>
                </a:xfrm>
                <a:custGeom>
                  <a:avLst/>
                  <a:gdLst>
                    <a:gd name="T0" fmla="*/ 0 w 206"/>
                    <a:gd name="T1" fmla="*/ 181 h 206"/>
                    <a:gd name="T2" fmla="*/ 44 w 206"/>
                    <a:gd name="T3" fmla="*/ 206 h 206"/>
                    <a:gd name="T4" fmla="*/ 206 w 206"/>
                    <a:gd name="T5" fmla="*/ 44 h 206"/>
                    <a:gd name="T6" fmla="*/ 181 w 206"/>
                    <a:gd name="T7" fmla="*/ 0 h 206"/>
                    <a:gd name="T8" fmla="*/ 0 w 206"/>
                    <a:gd name="T9" fmla="*/ 181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0" y="181"/>
                      </a:moveTo>
                      <a:cubicBezTo>
                        <a:pt x="44" y="206"/>
                        <a:pt x="44" y="206"/>
                        <a:pt x="44" y="206"/>
                      </a:cubicBezTo>
                      <a:cubicBezTo>
                        <a:pt x="85" y="140"/>
                        <a:pt x="140" y="85"/>
                        <a:pt x="206" y="44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07" y="45"/>
                        <a:pt x="45" y="107"/>
                        <a:pt x="0" y="181"/>
                      </a:cubicBez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4287036" y="2257147"/>
                  <a:ext cx="425262" cy="191203"/>
                </a:xfrm>
                <a:custGeom>
                  <a:avLst/>
                  <a:gdLst>
                    <a:gd name="T0" fmla="*/ 0 w 247"/>
                    <a:gd name="T1" fmla="*/ 67 h 111"/>
                    <a:gd name="T2" fmla="*/ 25 w 247"/>
                    <a:gd name="T3" fmla="*/ 111 h 111"/>
                    <a:gd name="T4" fmla="*/ 247 w 247"/>
                    <a:gd name="T5" fmla="*/ 51 h 111"/>
                    <a:gd name="T6" fmla="*/ 247 w 247"/>
                    <a:gd name="T7" fmla="*/ 0 h 111"/>
                    <a:gd name="T8" fmla="*/ 0 w 247"/>
                    <a:gd name="T9" fmla="*/ 6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111">
                      <a:moveTo>
                        <a:pt x="0" y="67"/>
                      </a:moveTo>
                      <a:cubicBezTo>
                        <a:pt x="25" y="111"/>
                        <a:pt x="25" y="111"/>
                        <a:pt x="25" y="111"/>
                      </a:cubicBezTo>
                      <a:cubicBezTo>
                        <a:pt x="92" y="75"/>
                        <a:pt x="167" y="53"/>
                        <a:pt x="247" y="51"/>
                      </a:cubicBezTo>
                      <a:cubicBezTo>
                        <a:pt x="247" y="0"/>
                        <a:pt x="247" y="0"/>
                        <a:pt x="247" y="0"/>
                      </a:cubicBezTo>
                      <a:cubicBezTo>
                        <a:pt x="158" y="2"/>
                        <a:pt x="74" y="26"/>
                        <a:pt x="0" y="67"/>
                      </a:cubicBezTo>
                      <a:close/>
                    </a:path>
                  </a:pathLst>
                </a:custGeom>
                <a:solidFill>
                  <a:schemeClr val="accent2">
                    <a:alpha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948624" y="2692451"/>
                <a:ext cx="596220" cy="594853"/>
                <a:chOff x="2790825" y="4152900"/>
                <a:chExt cx="692150" cy="690563"/>
              </a:xfrm>
              <a:solidFill>
                <a:schemeClr val="bg1"/>
              </a:solidFill>
            </p:grpSpPr>
            <p:sp>
              <p:nvSpPr>
                <p:cNvPr id="89" name="Freeform 200"/>
                <p:cNvSpPr>
                  <a:spLocks noEditPoints="1"/>
                </p:cNvSpPr>
                <p:nvPr/>
              </p:nvSpPr>
              <p:spPr bwMode="auto">
                <a:xfrm>
                  <a:off x="2790825" y="4152900"/>
                  <a:ext cx="692150" cy="690563"/>
                </a:xfrm>
                <a:custGeom>
                  <a:avLst/>
                  <a:gdLst>
                    <a:gd name="T0" fmla="*/ 3529 w 16132"/>
                    <a:gd name="T1" fmla="*/ 12574 h 16095"/>
                    <a:gd name="T2" fmla="*/ 1156 w 16132"/>
                    <a:gd name="T3" fmla="*/ 9639 h 16095"/>
                    <a:gd name="T4" fmla="*/ 3459 w 16132"/>
                    <a:gd name="T5" fmla="*/ 6841 h 16095"/>
                    <a:gd name="T6" fmla="*/ 6612 w 16132"/>
                    <a:gd name="T7" fmla="*/ 4902 h 16095"/>
                    <a:gd name="T8" fmla="*/ 9339 w 16132"/>
                    <a:gd name="T9" fmla="*/ 2534 h 16095"/>
                    <a:gd name="T10" fmla="*/ 11655 w 16132"/>
                    <a:gd name="T11" fmla="*/ 2575 h 16095"/>
                    <a:gd name="T12" fmla="*/ 14497 w 16132"/>
                    <a:gd name="T13" fmla="*/ 5410 h 16095"/>
                    <a:gd name="T14" fmla="*/ 13598 w 16132"/>
                    <a:gd name="T15" fmla="*/ 8480 h 16095"/>
                    <a:gd name="T16" fmla="*/ 10587 w 16132"/>
                    <a:gd name="T17" fmla="*/ 10562 h 16095"/>
                    <a:gd name="T18" fmla="*/ 7575 w 16132"/>
                    <a:gd name="T19" fmla="*/ 12645 h 16095"/>
                    <a:gd name="T20" fmla="*/ 10795 w 16132"/>
                    <a:gd name="T21" fmla="*/ 295 h 16095"/>
                    <a:gd name="T22" fmla="*/ 10560 w 16132"/>
                    <a:gd name="T23" fmla="*/ 121 h 16095"/>
                    <a:gd name="T24" fmla="*/ 10290 w 16132"/>
                    <a:gd name="T25" fmla="*/ 22 h 16095"/>
                    <a:gd name="T26" fmla="*/ 10002 w 16132"/>
                    <a:gd name="T27" fmla="*/ 3 h 16095"/>
                    <a:gd name="T28" fmla="*/ 9708 w 16132"/>
                    <a:gd name="T29" fmla="*/ 71 h 16095"/>
                    <a:gd name="T30" fmla="*/ 9445 w 16132"/>
                    <a:gd name="T31" fmla="*/ 226 h 16095"/>
                    <a:gd name="T32" fmla="*/ 9253 w 16132"/>
                    <a:gd name="T33" fmla="*/ 434 h 16095"/>
                    <a:gd name="T34" fmla="*/ 9129 w 16132"/>
                    <a:gd name="T35" fmla="*/ 679 h 16095"/>
                    <a:gd name="T36" fmla="*/ 8916 w 16132"/>
                    <a:gd name="T37" fmla="*/ 1244 h 16095"/>
                    <a:gd name="T38" fmla="*/ 8610 w 16132"/>
                    <a:gd name="T39" fmla="*/ 1810 h 16095"/>
                    <a:gd name="T40" fmla="*/ 8220 w 16132"/>
                    <a:gd name="T41" fmla="*/ 2338 h 16095"/>
                    <a:gd name="T42" fmla="*/ 7686 w 16132"/>
                    <a:gd name="T43" fmla="*/ 2886 h 16095"/>
                    <a:gd name="T44" fmla="*/ 6944 w 16132"/>
                    <a:gd name="T45" fmla="*/ 3480 h 16095"/>
                    <a:gd name="T46" fmla="*/ 6121 w 16132"/>
                    <a:gd name="T47" fmla="*/ 4023 h 16095"/>
                    <a:gd name="T48" fmla="*/ 4611 w 16132"/>
                    <a:gd name="T49" fmla="*/ 4912 h 16095"/>
                    <a:gd name="T50" fmla="*/ 3435 w 16132"/>
                    <a:gd name="T51" fmla="*/ 5632 h 16095"/>
                    <a:gd name="T52" fmla="*/ 2514 w 16132"/>
                    <a:gd name="T53" fmla="*/ 6295 h 16095"/>
                    <a:gd name="T54" fmla="*/ 1677 w 16132"/>
                    <a:gd name="T55" fmla="*/ 7047 h 16095"/>
                    <a:gd name="T56" fmla="*/ 1059 w 16132"/>
                    <a:gd name="T57" fmla="*/ 7768 h 16095"/>
                    <a:gd name="T58" fmla="*/ 561 w 16132"/>
                    <a:gd name="T59" fmla="*/ 8540 h 16095"/>
                    <a:gd name="T60" fmla="*/ 178 w 16132"/>
                    <a:gd name="T61" fmla="*/ 9371 h 16095"/>
                    <a:gd name="T62" fmla="*/ 8 w 16132"/>
                    <a:gd name="T63" fmla="*/ 9931 h 16095"/>
                    <a:gd name="T64" fmla="*/ 16 w 16132"/>
                    <a:gd name="T65" fmla="*/ 10235 h 16095"/>
                    <a:gd name="T66" fmla="*/ 113 w 16132"/>
                    <a:gd name="T67" fmla="*/ 10522 h 16095"/>
                    <a:gd name="T68" fmla="*/ 295 w 16132"/>
                    <a:gd name="T69" fmla="*/ 10771 h 16095"/>
                    <a:gd name="T70" fmla="*/ 5543 w 16132"/>
                    <a:gd name="T71" fmla="*/ 15959 h 16095"/>
                    <a:gd name="T72" fmla="*/ 5811 w 16132"/>
                    <a:gd name="T73" fmla="*/ 16066 h 16095"/>
                    <a:gd name="T74" fmla="*/ 6098 w 16132"/>
                    <a:gd name="T75" fmla="*/ 16094 h 16095"/>
                    <a:gd name="T76" fmla="*/ 6391 w 16132"/>
                    <a:gd name="T77" fmla="*/ 16036 h 16095"/>
                    <a:gd name="T78" fmla="*/ 6660 w 16132"/>
                    <a:gd name="T79" fmla="*/ 15890 h 16095"/>
                    <a:gd name="T80" fmla="*/ 6861 w 16132"/>
                    <a:gd name="T81" fmla="*/ 15686 h 16095"/>
                    <a:gd name="T82" fmla="*/ 6992 w 16132"/>
                    <a:gd name="T83" fmla="*/ 15445 h 16095"/>
                    <a:gd name="T84" fmla="*/ 7187 w 16132"/>
                    <a:gd name="T85" fmla="*/ 14915 h 16095"/>
                    <a:gd name="T86" fmla="*/ 7483 w 16132"/>
                    <a:gd name="T87" fmla="*/ 14346 h 16095"/>
                    <a:gd name="T88" fmla="*/ 7864 w 16132"/>
                    <a:gd name="T89" fmla="*/ 13814 h 16095"/>
                    <a:gd name="T90" fmla="*/ 8370 w 16132"/>
                    <a:gd name="T91" fmla="*/ 13278 h 16095"/>
                    <a:gd name="T92" fmla="*/ 9101 w 16132"/>
                    <a:gd name="T93" fmla="*/ 12678 h 16095"/>
                    <a:gd name="T94" fmla="*/ 9917 w 16132"/>
                    <a:gd name="T95" fmla="*/ 12131 h 16095"/>
                    <a:gd name="T96" fmla="*/ 11308 w 16132"/>
                    <a:gd name="T97" fmla="*/ 11309 h 16095"/>
                    <a:gd name="T98" fmla="*/ 12591 w 16132"/>
                    <a:gd name="T99" fmla="*/ 10530 h 16095"/>
                    <a:gd name="T100" fmla="*/ 13519 w 16132"/>
                    <a:gd name="T101" fmla="*/ 9876 h 16095"/>
                    <a:gd name="T102" fmla="*/ 14379 w 16132"/>
                    <a:gd name="T103" fmla="*/ 9125 h 16095"/>
                    <a:gd name="T104" fmla="*/ 15011 w 16132"/>
                    <a:gd name="T105" fmla="*/ 8410 h 16095"/>
                    <a:gd name="T106" fmla="*/ 15522 w 16132"/>
                    <a:gd name="T107" fmla="*/ 7643 h 16095"/>
                    <a:gd name="T108" fmla="*/ 15916 w 16132"/>
                    <a:gd name="T109" fmla="*/ 6818 h 16095"/>
                    <a:gd name="T110" fmla="*/ 16119 w 16132"/>
                    <a:gd name="T111" fmla="*/ 6198 h 16095"/>
                    <a:gd name="T112" fmla="*/ 16122 w 16132"/>
                    <a:gd name="T113" fmla="*/ 5893 h 16095"/>
                    <a:gd name="T114" fmla="*/ 16034 w 16132"/>
                    <a:gd name="T115" fmla="*/ 5603 h 16095"/>
                    <a:gd name="T116" fmla="*/ 15861 w 16132"/>
                    <a:gd name="T117" fmla="*/ 5350 h 16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132" h="16095">
                      <a:moveTo>
                        <a:pt x="6050" y="15089"/>
                      </a:moveTo>
                      <a:lnTo>
                        <a:pt x="5736" y="14776"/>
                      </a:lnTo>
                      <a:lnTo>
                        <a:pt x="5422" y="14463"/>
                      </a:lnTo>
                      <a:lnTo>
                        <a:pt x="5108" y="14150"/>
                      </a:lnTo>
                      <a:lnTo>
                        <a:pt x="4792" y="13835"/>
                      </a:lnTo>
                      <a:lnTo>
                        <a:pt x="4477" y="13520"/>
                      </a:lnTo>
                      <a:lnTo>
                        <a:pt x="4161" y="13205"/>
                      </a:lnTo>
                      <a:lnTo>
                        <a:pt x="3844" y="12889"/>
                      </a:lnTo>
                      <a:lnTo>
                        <a:pt x="3529" y="12574"/>
                      </a:lnTo>
                      <a:lnTo>
                        <a:pt x="3213" y="12258"/>
                      </a:lnTo>
                      <a:lnTo>
                        <a:pt x="2897" y="11943"/>
                      </a:lnTo>
                      <a:lnTo>
                        <a:pt x="2581" y="11629"/>
                      </a:lnTo>
                      <a:lnTo>
                        <a:pt x="2266" y="11314"/>
                      </a:lnTo>
                      <a:lnTo>
                        <a:pt x="1950" y="10999"/>
                      </a:lnTo>
                      <a:lnTo>
                        <a:pt x="1635" y="10685"/>
                      </a:lnTo>
                      <a:lnTo>
                        <a:pt x="1322" y="10372"/>
                      </a:lnTo>
                      <a:lnTo>
                        <a:pt x="1008" y="10059"/>
                      </a:lnTo>
                      <a:lnTo>
                        <a:pt x="1156" y="9639"/>
                      </a:lnTo>
                      <a:lnTo>
                        <a:pt x="1330" y="9246"/>
                      </a:lnTo>
                      <a:lnTo>
                        <a:pt x="1529" y="8877"/>
                      </a:lnTo>
                      <a:lnTo>
                        <a:pt x="1750" y="8531"/>
                      </a:lnTo>
                      <a:lnTo>
                        <a:pt x="1993" y="8206"/>
                      </a:lnTo>
                      <a:lnTo>
                        <a:pt x="2254" y="7902"/>
                      </a:lnTo>
                      <a:lnTo>
                        <a:pt x="2534" y="7615"/>
                      </a:lnTo>
                      <a:lnTo>
                        <a:pt x="2829" y="7343"/>
                      </a:lnTo>
                      <a:lnTo>
                        <a:pt x="3138" y="7086"/>
                      </a:lnTo>
                      <a:lnTo>
                        <a:pt x="3459" y="6841"/>
                      </a:lnTo>
                      <a:lnTo>
                        <a:pt x="3791" y="6607"/>
                      </a:lnTo>
                      <a:lnTo>
                        <a:pt x="4131" y="6382"/>
                      </a:lnTo>
                      <a:lnTo>
                        <a:pt x="4479" y="6162"/>
                      </a:lnTo>
                      <a:lnTo>
                        <a:pt x="4832" y="5950"/>
                      </a:lnTo>
                      <a:lnTo>
                        <a:pt x="5187" y="5740"/>
                      </a:lnTo>
                      <a:lnTo>
                        <a:pt x="5545" y="5533"/>
                      </a:lnTo>
                      <a:lnTo>
                        <a:pt x="5903" y="5324"/>
                      </a:lnTo>
                      <a:lnTo>
                        <a:pt x="6259" y="5115"/>
                      </a:lnTo>
                      <a:lnTo>
                        <a:pt x="6612" y="4902"/>
                      </a:lnTo>
                      <a:lnTo>
                        <a:pt x="6960" y="4684"/>
                      </a:lnTo>
                      <a:lnTo>
                        <a:pt x="7300" y="4458"/>
                      </a:lnTo>
                      <a:lnTo>
                        <a:pt x="7631" y="4224"/>
                      </a:lnTo>
                      <a:lnTo>
                        <a:pt x="7953" y="3979"/>
                      </a:lnTo>
                      <a:lnTo>
                        <a:pt x="8262" y="3722"/>
                      </a:lnTo>
                      <a:lnTo>
                        <a:pt x="8557" y="3450"/>
                      </a:lnTo>
                      <a:lnTo>
                        <a:pt x="8835" y="3164"/>
                      </a:lnTo>
                      <a:lnTo>
                        <a:pt x="9097" y="2858"/>
                      </a:lnTo>
                      <a:lnTo>
                        <a:pt x="9339" y="2534"/>
                      </a:lnTo>
                      <a:lnTo>
                        <a:pt x="9561" y="2188"/>
                      </a:lnTo>
                      <a:lnTo>
                        <a:pt x="9760" y="1820"/>
                      </a:lnTo>
                      <a:lnTo>
                        <a:pt x="9934" y="1425"/>
                      </a:lnTo>
                      <a:lnTo>
                        <a:pt x="10083" y="1006"/>
                      </a:lnTo>
                      <a:lnTo>
                        <a:pt x="10396" y="1319"/>
                      </a:lnTo>
                      <a:lnTo>
                        <a:pt x="10710" y="1632"/>
                      </a:lnTo>
                      <a:lnTo>
                        <a:pt x="11024" y="1945"/>
                      </a:lnTo>
                      <a:lnTo>
                        <a:pt x="11340" y="2260"/>
                      </a:lnTo>
                      <a:lnTo>
                        <a:pt x="11655" y="2575"/>
                      </a:lnTo>
                      <a:lnTo>
                        <a:pt x="11971" y="2890"/>
                      </a:lnTo>
                      <a:lnTo>
                        <a:pt x="12288" y="3205"/>
                      </a:lnTo>
                      <a:lnTo>
                        <a:pt x="12603" y="3521"/>
                      </a:lnTo>
                      <a:lnTo>
                        <a:pt x="12920" y="3836"/>
                      </a:lnTo>
                      <a:lnTo>
                        <a:pt x="13235" y="4152"/>
                      </a:lnTo>
                      <a:lnTo>
                        <a:pt x="13551" y="4466"/>
                      </a:lnTo>
                      <a:lnTo>
                        <a:pt x="13866" y="4781"/>
                      </a:lnTo>
                      <a:lnTo>
                        <a:pt x="14182" y="5095"/>
                      </a:lnTo>
                      <a:lnTo>
                        <a:pt x="14497" y="5410"/>
                      </a:lnTo>
                      <a:lnTo>
                        <a:pt x="14810" y="5723"/>
                      </a:lnTo>
                      <a:lnTo>
                        <a:pt x="15124" y="6036"/>
                      </a:lnTo>
                      <a:lnTo>
                        <a:pt x="14977" y="6455"/>
                      </a:lnTo>
                      <a:lnTo>
                        <a:pt x="14802" y="6848"/>
                      </a:lnTo>
                      <a:lnTo>
                        <a:pt x="14603" y="7218"/>
                      </a:lnTo>
                      <a:lnTo>
                        <a:pt x="14382" y="7564"/>
                      </a:lnTo>
                      <a:lnTo>
                        <a:pt x="14139" y="7888"/>
                      </a:lnTo>
                      <a:lnTo>
                        <a:pt x="13878" y="8192"/>
                      </a:lnTo>
                      <a:lnTo>
                        <a:pt x="13598" y="8480"/>
                      </a:lnTo>
                      <a:lnTo>
                        <a:pt x="13303" y="8752"/>
                      </a:lnTo>
                      <a:lnTo>
                        <a:pt x="12994" y="9008"/>
                      </a:lnTo>
                      <a:lnTo>
                        <a:pt x="12673" y="9254"/>
                      </a:lnTo>
                      <a:lnTo>
                        <a:pt x="12341" y="9488"/>
                      </a:lnTo>
                      <a:lnTo>
                        <a:pt x="12001" y="9713"/>
                      </a:lnTo>
                      <a:lnTo>
                        <a:pt x="11653" y="9932"/>
                      </a:lnTo>
                      <a:lnTo>
                        <a:pt x="11300" y="10145"/>
                      </a:lnTo>
                      <a:lnTo>
                        <a:pt x="10945" y="10354"/>
                      </a:lnTo>
                      <a:lnTo>
                        <a:pt x="10587" y="10562"/>
                      </a:lnTo>
                      <a:lnTo>
                        <a:pt x="10229" y="10770"/>
                      </a:lnTo>
                      <a:lnTo>
                        <a:pt x="9873" y="10980"/>
                      </a:lnTo>
                      <a:lnTo>
                        <a:pt x="9520" y="11192"/>
                      </a:lnTo>
                      <a:lnTo>
                        <a:pt x="9173" y="11410"/>
                      </a:lnTo>
                      <a:lnTo>
                        <a:pt x="8832" y="11637"/>
                      </a:lnTo>
                      <a:lnTo>
                        <a:pt x="8501" y="11871"/>
                      </a:lnTo>
                      <a:lnTo>
                        <a:pt x="8179" y="12116"/>
                      </a:lnTo>
                      <a:lnTo>
                        <a:pt x="7870" y="12373"/>
                      </a:lnTo>
                      <a:lnTo>
                        <a:pt x="7575" y="12645"/>
                      </a:lnTo>
                      <a:lnTo>
                        <a:pt x="7297" y="12931"/>
                      </a:lnTo>
                      <a:lnTo>
                        <a:pt x="7035" y="13237"/>
                      </a:lnTo>
                      <a:lnTo>
                        <a:pt x="6793" y="13561"/>
                      </a:lnTo>
                      <a:lnTo>
                        <a:pt x="6571" y="13907"/>
                      </a:lnTo>
                      <a:lnTo>
                        <a:pt x="6372" y="14275"/>
                      </a:lnTo>
                      <a:lnTo>
                        <a:pt x="6198" y="14670"/>
                      </a:lnTo>
                      <a:lnTo>
                        <a:pt x="6050" y="15089"/>
                      </a:lnTo>
                      <a:close/>
                      <a:moveTo>
                        <a:pt x="15837" y="5324"/>
                      </a:moveTo>
                      <a:lnTo>
                        <a:pt x="10795" y="295"/>
                      </a:lnTo>
                      <a:lnTo>
                        <a:pt x="10772" y="272"/>
                      </a:lnTo>
                      <a:lnTo>
                        <a:pt x="10747" y="249"/>
                      </a:lnTo>
                      <a:lnTo>
                        <a:pt x="10723" y="228"/>
                      </a:lnTo>
                      <a:lnTo>
                        <a:pt x="10697" y="208"/>
                      </a:lnTo>
                      <a:lnTo>
                        <a:pt x="10670" y="189"/>
                      </a:lnTo>
                      <a:lnTo>
                        <a:pt x="10644" y="170"/>
                      </a:lnTo>
                      <a:lnTo>
                        <a:pt x="10617" y="153"/>
                      </a:lnTo>
                      <a:lnTo>
                        <a:pt x="10589" y="136"/>
                      </a:lnTo>
                      <a:lnTo>
                        <a:pt x="10560" y="121"/>
                      </a:lnTo>
                      <a:lnTo>
                        <a:pt x="10532" y="106"/>
                      </a:lnTo>
                      <a:lnTo>
                        <a:pt x="10503" y="92"/>
                      </a:lnTo>
                      <a:lnTo>
                        <a:pt x="10474" y="78"/>
                      </a:lnTo>
                      <a:lnTo>
                        <a:pt x="10444" y="66"/>
                      </a:lnTo>
                      <a:lnTo>
                        <a:pt x="10414" y="56"/>
                      </a:lnTo>
                      <a:lnTo>
                        <a:pt x="10384" y="46"/>
                      </a:lnTo>
                      <a:lnTo>
                        <a:pt x="10353" y="37"/>
                      </a:lnTo>
                      <a:lnTo>
                        <a:pt x="10321" y="29"/>
                      </a:lnTo>
                      <a:lnTo>
                        <a:pt x="10290" y="22"/>
                      </a:lnTo>
                      <a:lnTo>
                        <a:pt x="10259" y="16"/>
                      </a:lnTo>
                      <a:lnTo>
                        <a:pt x="10228" y="10"/>
                      </a:lnTo>
                      <a:lnTo>
                        <a:pt x="10195" y="6"/>
                      </a:lnTo>
                      <a:lnTo>
                        <a:pt x="10163" y="3"/>
                      </a:lnTo>
                      <a:lnTo>
                        <a:pt x="10131" y="1"/>
                      </a:lnTo>
                      <a:lnTo>
                        <a:pt x="10099" y="0"/>
                      </a:lnTo>
                      <a:lnTo>
                        <a:pt x="10066" y="0"/>
                      </a:lnTo>
                      <a:lnTo>
                        <a:pt x="10034" y="1"/>
                      </a:lnTo>
                      <a:lnTo>
                        <a:pt x="10002" y="3"/>
                      </a:lnTo>
                      <a:lnTo>
                        <a:pt x="9970" y="6"/>
                      </a:lnTo>
                      <a:lnTo>
                        <a:pt x="9937" y="11"/>
                      </a:lnTo>
                      <a:lnTo>
                        <a:pt x="9905" y="16"/>
                      </a:lnTo>
                      <a:lnTo>
                        <a:pt x="9873" y="22"/>
                      </a:lnTo>
                      <a:lnTo>
                        <a:pt x="9841" y="29"/>
                      </a:lnTo>
                      <a:lnTo>
                        <a:pt x="9806" y="38"/>
                      </a:lnTo>
                      <a:lnTo>
                        <a:pt x="9773" y="48"/>
                      </a:lnTo>
                      <a:lnTo>
                        <a:pt x="9741" y="59"/>
                      </a:lnTo>
                      <a:lnTo>
                        <a:pt x="9708" y="71"/>
                      </a:lnTo>
                      <a:lnTo>
                        <a:pt x="9676" y="84"/>
                      </a:lnTo>
                      <a:lnTo>
                        <a:pt x="9645" y="99"/>
                      </a:lnTo>
                      <a:lnTo>
                        <a:pt x="9615" y="115"/>
                      </a:lnTo>
                      <a:lnTo>
                        <a:pt x="9584" y="131"/>
                      </a:lnTo>
                      <a:lnTo>
                        <a:pt x="9555" y="148"/>
                      </a:lnTo>
                      <a:lnTo>
                        <a:pt x="9527" y="166"/>
                      </a:lnTo>
                      <a:lnTo>
                        <a:pt x="9499" y="185"/>
                      </a:lnTo>
                      <a:lnTo>
                        <a:pt x="9472" y="205"/>
                      </a:lnTo>
                      <a:lnTo>
                        <a:pt x="9445" y="226"/>
                      </a:lnTo>
                      <a:lnTo>
                        <a:pt x="9419" y="248"/>
                      </a:lnTo>
                      <a:lnTo>
                        <a:pt x="9394" y="271"/>
                      </a:lnTo>
                      <a:lnTo>
                        <a:pt x="9370" y="295"/>
                      </a:lnTo>
                      <a:lnTo>
                        <a:pt x="9348" y="316"/>
                      </a:lnTo>
                      <a:lnTo>
                        <a:pt x="9328" y="339"/>
                      </a:lnTo>
                      <a:lnTo>
                        <a:pt x="9308" y="362"/>
                      </a:lnTo>
                      <a:lnTo>
                        <a:pt x="9289" y="385"/>
                      </a:lnTo>
                      <a:lnTo>
                        <a:pt x="9271" y="409"/>
                      </a:lnTo>
                      <a:lnTo>
                        <a:pt x="9253" y="434"/>
                      </a:lnTo>
                      <a:lnTo>
                        <a:pt x="9237" y="459"/>
                      </a:lnTo>
                      <a:lnTo>
                        <a:pt x="9220" y="485"/>
                      </a:lnTo>
                      <a:lnTo>
                        <a:pt x="9204" y="511"/>
                      </a:lnTo>
                      <a:lnTo>
                        <a:pt x="9190" y="538"/>
                      </a:lnTo>
                      <a:lnTo>
                        <a:pt x="9176" y="565"/>
                      </a:lnTo>
                      <a:lnTo>
                        <a:pt x="9163" y="592"/>
                      </a:lnTo>
                      <a:lnTo>
                        <a:pt x="9151" y="621"/>
                      </a:lnTo>
                      <a:lnTo>
                        <a:pt x="9140" y="650"/>
                      </a:lnTo>
                      <a:lnTo>
                        <a:pt x="9129" y="679"/>
                      </a:lnTo>
                      <a:lnTo>
                        <a:pt x="9120" y="708"/>
                      </a:lnTo>
                      <a:lnTo>
                        <a:pt x="9097" y="777"/>
                      </a:lnTo>
                      <a:lnTo>
                        <a:pt x="9074" y="846"/>
                      </a:lnTo>
                      <a:lnTo>
                        <a:pt x="9051" y="913"/>
                      </a:lnTo>
                      <a:lnTo>
                        <a:pt x="9026" y="981"/>
                      </a:lnTo>
                      <a:lnTo>
                        <a:pt x="9000" y="1047"/>
                      </a:lnTo>
                      <a:lnTo>
                        <a:pt x="8973" y="1114"/>
                      </a:lnTo>
                      <a:lnTo>
                        <a:pt x="8945" y="1180"/>
                      </a:lnTo>
                      <a:lnTo>
                        <a:pt x="8916" y="1244"/>
                      </a:lnTo>
                      <a:lnTo>
                        <a:pt x="8887" y="1310"/>
                      </a:lnTo>
                      <a:lnTo>
                        <a:pt x="8855" y="1373"/>
                      </a:lnTo>
                      <a:lnTo>
                        <a:pt x="8823" y="1437"/>
                      </a:lnTo>
                      <a:lnTo>
                        <a:pt x="8791" y="1501"/>
                      </a:lnTo>
                      <a:lnTo>
                        <a:pt x="8757" y="1563"/>
                      </a:lnTo>
                      <a:lnTo>
                        <a:pt x="8721" y="1626"/>
                      </a:lnTo>
                      <a:lnTo>
                        <a:pt x="8686" y="1687"/>
                      </a:lnTo>
                      <a:lnTo>
                        <a:pt x="8649" y="1748"/>
                      </a:lnTo>
                      <a:lnTo>
                        <a:pt x="8610" y="1810"/>
                      </a:lnTo>
                      <a:lnTo>
                        <a:pt x="8571" y="1870"/>
                      </a:lnTo>
                      <a:lnTo>
                        <a:pt x="8532" y="1929"/>
                      </a:lnTo>
                      <a:lnTo>
                        <a:pt x="8490" y="1990"/>
                      </a:lnTo>
                      <a:lnTo>
                        <a:pt x="8448" y="2048"/>
                      </a:lnTo>
                      <a:lnTo>
                        <a:pt x="8405" y="2107"/>
                      </a:lnTo>
                      <a:lnTo>
                        <a:pt x="8360" y="2166"/>
                      </a:lnTo>
                      <a:lnTo>
                        <a:pt x="8315" y="2223"/>
                      </a:lnTo>
                      <a:lnTo>
                        <a:pt x="8268" y="2280"/>
                      </a:lnTo>
                      <a:lnTo>
                        <a:pt x="8220" y="2338"/>
                      </a:lnTo>
                      <a:lnTo>
                        <a:pt x="8172" y="2394"/>
                      </a:lnTo>
                      <a:lnTo>
                        <a:pt x="8121" y="2450"/>
                      </a:lnTo>
                      <a:lnTo>
                        <a:pt x="8071" y="2507"/>
                      </a:lnTo>
                      <a:lnTo>
                        <a:pt x="8019" y="2562"/>
                      </a:lnTo>
                      <a:lnTo>
                        <a:pt x="7966" y="2617"/>
                      </a:lnTo>
                      <a:lnTo>
                        <a:pt x="7912" y="2672"/>
                      </a:lnTo>
                      <a:lnTo>
                        <a:pt x="7838" y="2744"/>
                      </a:lnTo>
                      <a:lnTo>
                        <a:pt x="7763" y="2816"/>
                      </a:lnTo>
                      <a:lnTo>
                        <a:pt x="7686" y="2886"/>
                      </a:lnTo>
                      <a:lnTo>
                        <a:pt x="7608" y="2955"/>
                      </a:lnTo>
                      <a:lnTo>
                        <a:pt x="7530" y="3024"/>
                      </a:lnTo>
                      <a:lnTo>
                        <a:pt x="7449" y="3091"/>
                      </a:lnTo>
                      <a:lnTo>
                        <a:pt x="7367" y="3158"/>
                      </a:lnTo>
                      <a:lnTo>
                        <a:pt x="7285" y="3224"/>
                      </a:lnTo>
                      <a:lnTo>
                        <a:pt x="7201" y="3288"/>
                      </a:lnTo>
                      <a:lnTo>
                        <a:pt x="7116" y="3353"/>
                      </a:lnTo>
                      <a:lnTo>
                        <a:pt x="7031" y="3416"/>
                      </a:lnTo>
                      <a:lnTo>
                        <a:pt x="6944" y="3480"/>
                      </a:lnTo>
                      <a:lnTo>
                        <a:pt x="6856" y="3542"/>
                      </a:lnTo>
                      <a:lnTo>
                        <a:pt x="6767" y="3603"/>
                      </a:lnTo>
                      <a:lnTo>
                        <a:pt x="6678" y="3665"/>
                      </a:lnTo>
                      <a:lnTo>
                        <a:pt x="6587" y="3725"/>
                      </a:lnTo>
                      <a:lnTo>
                        <a:pt x="6495" y="3785"/>
                      </a:lnTo>
                      <a:lnTo>
                        <a:pt x="6402" y="3846"/>
                      </a:lnTo>
                      <a:lnTo>
                        <a:pt x="6310" y="3905"/>
                      </a:lnTo>
                      <a:lnTo>
                        <a:pt x="6215" y="3963"/>
                      </a:lnTo>
                      <a:lnTo>
                        <a:pt x="6121" y="4023"/>
                      </a:lnTo>
                      <a:lnTo>
                        <a:pt x="6025" y="4081"/>
                      </a:lnTo>
                      <a:lnTo>
                        <a:pt x="5930" y="4139"/>
                      </a:lnTo>
                      <a:lnTo>
                        <a:pt x="5833" y="4198"/>
                      </a:lnTo>
                      <a:lnTo>
                        <a:pt x="5637" y="4314"/>
                      </a:lnTo>
                      <a:lnTo>
                        <a:pt x="5440" y="4430"/>
                      </a:lnTo>
                      <a:lnTo>
                        <a:pt x="5241" y="4546"/>
                      </a:lnTo>
                      <a:lnTo>
                        <a:pt x="5039" y="4663"/>
                      </a:lnTo>
                      <a:lnTo>
                        <a:pt x="4825" y="4786"/>
                      </a:lnTo>
                      <a:lnTo>
                        <a:pt x="4611" y="4912"/>
                      </a:lnTo>
                      <a:lnTo>
                        <a:pt x="4395" y="5038"/>
                      </a:lnTo>
                      <a:lnTo>
                        <a:pt x="4180" y="5165"/>
                      </a:lnTo>
                      <a:lnTo>
                        <a:pt x="4073" y="5231"/>
                      </a:lnTo>
                      <a:lnTo>
                        <a:pt x="3966" y="5296"/>
                      </a:lnTo>
                      <a:lnTo>
                        <a:pt x="3860" y="5362"/>
                      </a:lnTo>
                      <a:lnTo>
                        <a:pt x="3753" y="5428"/>
                      </a:lnTo>
                      <a:lnTo>
                        <a:pt x="3647" y="5495"/>
                      </a:lnTo>
                      <a:lnTo>
                        <a:pt x="3541" y="5564"/>
                      </a:lnTo>
                      <a:lnTo>
                        <a:pt x="3435" y="5632"/>
                      </a:lnTo>
                      <a:lnTo>
                        <a:pt x="3330" y="5702"/>
                      </a:lnTo>
                      <a:lnTo>
                        <a:pt x="3226" y="5773"/>
                      </a:lnTo>
                      <a:lnTo>
                        <a:pt x="3123" y="5844"/>
                      </a:lnTo>
                      <a:lnTo>
                        <a:pt x="3020" y="5917"/>
                      </a:lnTo>
                      <a:lnTo>
                        <a:pt x="2917" y="5990"/>
                      </a:lnTo>
                      <a:lnTo>
                        <a:pt x="2815" y="6065"/>
                      </a:lnTo>
                      <a:lnTo>
                        <a:pt x="2713" y="6140"/>
                      </a:lnTo>
                      <a:lnTo>
                        <a:pt x="2613" y="6218"/>
                      </a:lnTo>
                      <a:lnTo>
                        <a:pt x="2514" y="6295"/>
                      </a:lnTo>
                      <a:lnTo>
                        <a:pt x="2415" y="6375"/>
                      </a:lnTo>
                      <a:lnTo>
                        <a:pt x="2317" y="6455"/>
                      </a:lnTo>
                      <a:lnTo>
                        <a:pt x="2220" y="6538"/>
                      </a:lnTo>
                      <a:lnTo>
                        <a:pt x="2125" y="6621"/>
                      </a:lnTo>
                      <a:lnTo>
                        <a:pt x="2031" y="6706"/>
                      </a:lnTo>
                      <a:lnTo>
                        <a:pt x="1937" y="6792"/>
                      </a:lnTo>
                      <a:lnTo>
                        <a:pt x="1844" y="6880"/>
                      </a:lnTo>
                      <a:lnTo>
                        <a:pt x="1753" y="6969"/>
                      </a:lnTo>
                      <a:lnTo>
                        <a:pt x="1677" y="7047"/>
                      </a:lnTo>
                      <a:lnTo>
                        <a:pt x="1602" y="7124"/>
                      </a:lnTo>
                      <a:lnTo>
                        <a:pt x="1529" y="7203"/>
                      </a:lnTo>
                      <a:lnTo>
                        <a:pt x="1457" y="7282"/>
                      </a:lnTo>
                      <a:lnTo>
                        <a:pt x="1387" y="7361"/>
                      </a:lnTo>
                      <a:lnTo>
                        <a:pt x="1319" y="7441"/>
                      </a:lnTo>
                      <a:lnTo>
                        <a:pt x="1251" y="7521"/>
                      </a:lnTo>
                      <a:lnTo>
                        <a:pt x="1186" y="7603"/>
                      </a:lnTo>
                      <a:lnTo>
                        <a:pt x="1121" y="7685"/>
                      </a:lnTo>
                      <a:lnTo>
                        <a:pt x="1059" y="7768"/>
                      </a:lnTo>
                      <a:lnTo>
                        <a:pt x="998" y="7850"/>
                      </a:lnTo>
                      <a:lnTo>
                        <a:pt x="938" y="7935"/>
                      </a:lnTo>
                      <a:lnTo>
                        <a:pt x="880" y="8018"/>
                      </a:lnTo>
                      <a:lnTo>
                        <a:pt x="823" y="8104"/>
                      </a:lnTo>
                      <a:lnTo>
                        <a:pt x="767" y="8189"/>
                      </a:lnTo>
                      <a:lnTo>
                        <a:pt x="714" y="8276"/>
                      </a:lnTo>
                      <a:lnTo>
                        <a:pt x="661" y="8363"/>
                      </a:lnTo>
                      <a:lnTo>
                        <a:pt x="610" y="8451"/>
                      </a:lnTo>
                      <a:lnTo>
                        <a:pt x="561" y="8540"/>
                      </a:lnTo>
                      <a:lnTo>
                        <a:pt x="513" y="8629"/>
                      </a:lnTo>
                      <a:lnTo>
                        <a:pt x="466" y="8719"/>
                      </a:lnTo>
                      <a:lnTo>
                        <a:pt x="420" y="8810"/>
                      </a:lnTo>
                      <a:lnTo>
                        <a:pt x="377" y="8902"/>
                      </a:lnTo>
                      <a:lnTo>
                        <a:pt x="335" y="8994"/>
                      </a:lnTo>
                      <a:lnTo>
                        <a:pt x="293" y="9088"/>
                      </a:lnTo>
                      <a:lnTo>
                        <a:pt x="254" y="9181"/>
                      </a:lnTo>
                      <a:lnTo>
                        <a:pt x="216" y="9276"/>
                      </a:lnTo>
                      <a:lnTo>
                        <a:pt x="178" y="9371"/>
                      </a:lnTo>
                      <a:lnTo>
                        <a:pt x="143" y="9468"/>
                      </a:lnTo>
                      <a:lnTo>
                        <a:pt x="109" y="9564"/>
                      </a:lnTo>
                      <a:lnTo>
                        <a:pt x="77" y="9663"/>
                      </a:lnTo>
                      <a:lnTo>
                        <a:pt x="45" y="9762"/>
                      </a:lnTo>
                      <a:lnTo>
                        <a:pt x="35" y="9795"/>
                      </a:lnTo>
                      <a:lnTo>
                        <a:pt x="27" y="9829"/>
                      </a:lnTo>
                      <a:lnTo>
                        <a:pt x="19" y="9863"/>
                      </a:lnTo>
                      <a:lnTo>
                        <a:pt x="13" y="9896"/>
                      </a:lnTo>
                      <a:lnTo>
                        <a:pt x="8" y="9931"/>
                      </a:lnTo>
                      <a:lnTo>
                        <a:pt x="5" y="9965"/>
                      </a:lnTo>
                      <a:lnTo>
                        <a:pt x="2" y="9999"/>
                      </a:lnTo>
                      <a:lnTo>
                        <a:pt x="0" y="10033"/>
                      </a:lnTo>
                      <a:lnTo>
                        <a:pt x="0" y="10067"/>
                      </a:lnTo>
                      <a:lnTo>
                        <a:pt x="1" y="10101"/>
                      </a:lnTo>
                      <a:lnTo>
                        <a:pt x="3" y="10135"/>
                      </a:lnTo>
                      <a:lnTo>
                        <a:pt x="6" y="10168"/>
                      </a:lnTo>
                      <a:lnTo>
                        <a:pt x="10" y="10202"/>
                      </a:lnTo>
                      <a:lnTo>
                        <a:pt x="16" y="10235"/>
                      </a:lnTo>
                      <a:lnTo>
                        <a:pt x="22" y="10269"/>
                      </a:lnTo>
                      <a:lnTo>
                        <a:pt x="29" y="10301"/>
                      </a:lnTo>
                      <a:lnTo>
                        <a:pt x="38" y="10334"/>
                      </a:lnTo>
                      <a:lnTo>
                        <a:pt x="48" y="10366"/>
                      </a:lnTo>
                      <a:lnTo>
                        <a:pt x="58" y="10398"/>
                      </a:lnTo>
                      <a:lnTo>
                        <a:pt x="71" y="10430"/>
                      </a:lnTo>
                      <a:lnTo>
                        <a:pt x="84" y="10461"/>
                      </a:lnTo>
                      <a:lnTo>
                        <a:pt x="98" y="10492"/>
                      </a:lnTo>
                      <a:lnTo>
                        <a:pt x="113" y="10522"/>
                      </a:lnTo>
                      <a:lnTo>
                        <a:pt x="129" y="10552"/>
                      </a:lnTo>
                      <a:lnTo>
                        <a:pt x="146" y="10581"/>
                      </a:lnTo>
                      <a:lnTo>
                        <a:pt x="164" y="10611"/>
                      </a:lnTo>
                      <a:lnTo>
                        <a:pt x="184" y="10639"/>
                      </a:lnTo>
                      <a:lnTo>
                        <a:pt x="204" y="10666"/>
                      </a:lnTo>
                      <a:lnTo>
                        <a:pt x="225" y="10693"/>
                      </a:lnTo>
                      <a:lnTo>
                        <a:pt x="248" y="10719"/>
                      </a:lnTo>
                      <a:lnTo>
                        <a:pt x="271" y="10745"/>
                      </a:lnTo>
                      <a:lnTo>
                        <a:pt x="295" y="10771"/>
                      </a:lnTo>
                      <a:lnTo>
                        <a:pt x="5337" y="15800"/>
                      </a:lnTo>
                      <a:lnTo>
                        <a:pt x="5360" y="15823"/>
                      </a:lnTo>
                      <a:lnTo>
                        <a:pt x="5385" y="15846"/>
                      </a:lnTo>
                      <a:lnTo>
                        <a:pt x="5409" y="15867"/>
                      </a:lnTo>
                      <a:lnTo>
                        <a:pt x="5435" y="15887"/>
                      </a:lnTo>
                      <a:lnTo>
                        <a:pt x="5462" y="15906"/>
                      </a:lnTo>
                      <a:lnTo>
                        <a:pt x="5488" y="15925"/>
                      </a:lnTo>
                      <a:lnTo>
                        <a:pt x="5515" y="15942"/>
                      </a:lnTo>
                      <a:lnTo>
                        <a:pt x="5543" y="15959"/>
                      </a:lnTo>
                      <a:lnTo>
                        <a:pt x="5572" y="15974"/>
                      </a:lnTo>
                      <a:lnTo>
                        <a:pt x="5600" y="15989"/>
                      </a:lnTo>
                      <a:lnTo>
                        <a:pt x="5629" y="16003"/>
                      </a:lnTo>
                      <a:lnTo>
                        <a:pt x="5658" y="16017"/>
                      </a:lnTo>
                      <a:lnTo>
                        <a:pt x="5688" y="16029"/>
                      </a:lnTo>
                      <a:lnTo>
                        <a:pt x="5718" y="16039"/>
                      </a:lnTo>
                      <a:lnTo>
                        <a:pt x="5749" y="16049"/>
                      </a:lnTo>
                      <a:lnTo>
                        <a:pt x="5779" y="16058"/>
                      </a:lnTo>
                      <a:lnTo>
                        <a:pt x="5811" y="16066"/>
                      </a:lnTo>
                      <a:lnTo>
                        <a:pt x="5842" y="16073"/>
                      </a:lnTo>
                      <a:lnTo>
                        <a:pt x="5873" y="16079"/>
                      </a:lnTo>
                      <a:lnTo>
                        <a:pt x="5904" y="16085"/>
                      </a:lnTo>
                      <a:lnTo>
                        <a:pt x="5937" y="16089"/>
                      </a:lnTo>
                      <a:lnTo>
                        <a:pt x="5969" y="16092"/>
                      </a:lnTo>
                      <a:lnTo>
                        <a:pt x="6001" y="16094"/>
                      </a:lnTo>
                      <a:lnTo>
                        <a:pt x="6033" y="16095"/>
                      </a:lnTo>
                      <a:lnTo>
                        <a:pt x="6066" y="16095"/>
                      </a:lnTo>
                      <a:lnTo>
                        <a:pt x="6098" y="16094"/>
                      </a:lnTo>
                      <a:lnTo>
                        <a:pt x="6130" y="16092"/>
                      </a:lnTo>
                      <a:lnTo>
                        <a:pt x="6162" y="16089"/>
                      </a:lnTo>
                      <a:lnTo>
                        <a:pt x="6195" y="16084"/>
                      </a:lnTo>
                      <a:lnTo>
                        <a:pt x="6227" y="16079"/>
                      </a:lnTo>
                      <a:lnTo>
                        <a:pt x="6259" y="16073"/>
                      </a:lnTo>
                      <a:lnTo>
                        <a:pt x="6291" y="16066"/>
                      </a:lnTo>
                      <a:lnTo>
                        <a:pt x="6326" y="16057"/>
                      </a:lnTo>
                      <a:lnTo>
                        <a:pt x="6359" y="16047"/>
                      </a:lnTo>
                      <a:lnTo>
                        <a:pt x="6391" y="16036"/>
                      </a:lnTo>
                      <a:lnTo>
                        <a:pt x="6424" y="16024"/>
                      </a:lnTo>
                      <a:lnTo>
                        <a:pt x="6456" y="16009"/>
                      </a:lnTo>
                      <a:lnTo>
                        <a:pt x="6487" y="15995"/>
                      </a:lnTo>
                      <a:lnTo>
                        <a:pt x="6517" y="15980"/>
                      </a:lnTo>
                      <a:lnTo>
                        <a:pt x="6548" y="15964"/>
                      </a:lnTo>
                      <a:lnTo>
                        <a:pt x="6577" y="15947"/>
                      </a:lnTo>
                      <a:lnTo>
                        <a:pt x="6605" y="15929"/>
                      </a:lnTo>
                      <a:lnTo>
                        <a:pt x="6633" y="15909"/>
                      </a:lnTo>
                      <a:lnTo>
                        <a:pt x="6660" y="15890"/>
                      </a:lnTo>
                      <a:lnTo>
                        <a:pt x="6687" y="15869"/>
                      </a:lnTo>
                      <a:lnTo>
                        <a:pt x="6713" y="15847"/>
                      </a:lnTo>
                      <a:lnTo>
                        <a:pt x="6738" y="15823"/>
                      </a:lnTo>
                      <a:lnTo>
                        <a:pt x="6762" y="15800"/>
                      </a:lnTo>
                      <a:lnTo>
                        <a:pt x="6784" y="15778"/>
                      </a:lnTo>
                      <a:lnTo>
                        <a:pt x="6804" y="15756"/>
                      </a:lnTo>
                      <a:lnTo>
                        <a:pt x="6824" y="15733"/>
                      </a:lnTo>
                      <a:lnTo>
                        <a:pt x="6843" y="15710"/>
                      </a:lnTo>
                      <a:lnTo>
                        <a:pt x="6861" y="15686"/>
                      </a:lnTo>
                      <a:lnTo>
                        <a:pt x="6879" y="15661"/>
                      </a:lnTo>
                      <a:lnTo>
                        <a:pt x="6895" y="15635"/>
                      </a:lnTo>
                      <a:lnTo>
                        <a:pt x="6912" y="15610"/>
                      </a:lnTo>
                      <a:lnTo>
                        <a:pt x="6928" y="15584"/>
                      </a:lnTo>
                      <a:lnTo>
                        <a:pt x="6942" y="15557"/>
                      </a:lnTo>
                      <a:lnTo>
                        <a:pt x="6956" y="15530"/>
                      </a:lnTo>
                      <a:lnTo>
                        <a:pt x="6969" y="15501"/>
                      </a:lnTo>
                      <a:lnTo>
                        <a:pt x="6981" y="15473"/>
                      </a:lnTo>
                      <a:lnTo>
                        <a:pt x="6992" y="15445"/>
                      </a:lnTo>
                      <a:lnTo>
                        <a:pt x="7003" y="15416"/>
                      </a:lnTo>
                      <a:lnTo>
                        <a:pt x="7012" y="15386"/>
                      </a:lnTo>
                      <a:lnTo>
                        <a:pt x="7035" y="15317"/>
                      </a:lnTo>
                      <a:lnTo>
                        <a:pt x="7058" y="15249"/>
                      </a:lnTo>
                      <a:lnTo>
                        <a:pt x="7081" y="15181"/>
                      </a:lnTo>
                      <a:lnTo>
                        <a:pt x="7106" y="15113"/>
                      </a:lnTo>
                      <a:lnTo>
                        <a:pt x="7132" y="15047"/>
                      </a:lnTo>
                      <a:lnTo>
                        <a:pt x="7159" y="14980"/>
                      </a:lnTo>
                      <a:lnTo>
                        <a:pt x="7187" y="14915"/>
                      </a:lnTo>
                      <a:lnTo>
                        <a:pt x="7216" y="14850"/>
                      </a:lnTo>
                      <a:lnTo>
                        <a:pt x="7245" y="14784"/>
                      </a:lnTo>
                      <a:lnTo>
                        <a:pt x="7277" y="14721"/>
                      </a:lnTo>
                      <a:lnTo>
                        <a:pt x="7309" y="14657"/>
                      </a:lnTo>
                      <a:lnTo>
                        <a:pt x="7341" y="14593"/>
                      </a:lnTo>
                      <a:lnTo>
                        <a:pt x="7375" y="14531"/>
                      </a:lnTo>
                      <a:lnTo>
                        <a:pt x="7411" y="14468"/>
                      </a:lnTo>
                      <a:lnTo>
                        <a:pt x="7446" y="14407"/>
                      </a:lnTo>
                      <a:lnTo>
                        <a:pt x="7483" y="14346"/>
                      </a:lnTo>
                      <a:lnTo>
                        <a:pt x="7522" y="14284"/>
                      </a:lnTo>
                      <a:lnTo>
                        <a:pt x="7561" y="14224"/>
                      </a:lnTo>
                      <a:lnTo>
                        <a:pt x="7601" y="14165"/>
                      </a:lnTo>
                      <a:lnTo>
                        <a:pt x="7642" y="14104"/>
                      </a:lnTo>
                      <a:lnTo>
                        <a:pt x="7684" y="14046"/>
                      </a:lnTo>
                      <a:lnTo>
                        <a:pt x="7727" y="13987"/>
                      </a:lnTo>
                      <a:lnTo>
                        <a:pt x="7773" y="13929"/>
                      </a:lnTo>
                      <a:lnTo>
                        <a:pt x="7818" y="13871"/>
                      </a:lnTo>
                      <a:lnTo>
                        <a:pt x="7864" y="13814"/>
                      </a:lnTo>
                      <a:lnTo>
                        <a:pt x="7912" y="13756"/>
                      </a:lnTo>
                      <a:lnTo>
                        <a:pt x="7961" y="13700"/>
                      </a:lnTo>
                      <a:lnTo>
                        <a:pt x="8011" y="13644"/>
                      </a:lnTo>
                      <a:lnTo>
                        <a:pt x="8062" y="13588"/>
                      </a:lnTo>
                      <a:lnTo>
                        <a:pt x="8113" y="13532"/>
                      </a:lnTo>
                      <a:lnTo>
                        <a:pt x="8167" y="13478"/>
                      </a:lnTo>
                      <a:lnTo>
                        <a:pt x="8221" y="13422"/>
                      </a:lnTo>
                      <a:lnTo>
                        <a:pt x="8295" y="13350"/>
                      </a:lnTo>
                      <a:lnTo>
                        <a:pt x="8370" y="13278"/>
                      </a:lnTo>
                      <a:lnTo>
                        <a:pt x="8446" y="13208"/>
                      </a:lnTo>
                      <a:lnTo>
                        <a:pt x="8524" y="13139"/>
                      </a:lnTo>
                      <a:lnTo>
                        <a:pt x="8603" y="13070"/>
                      </a:lnTo>
                      <a:lnTo>
                        <a:pt x="8683" y="13003"/>
                      </a:lnTo>
                      <a:lnTo>
                        <a:pt x="8765" y="12936"/>
                      </a:lnTo>
                      <a:lnTo>
                        <a:pt x="8847" y="12871"/>
                      </a:lnTo>
                      <a:lnTo>
                        <a:pt x="8931" y="12806"/>
                      </a:lnTo>
                      <a:lnTo>
                        <a:pt x="9016" y="12741"/>
                      </a:lnTo>
                      <a:lnTo>
                        <a:pt x="9101" y="12678"/>
                      </a:lnTo>
                      <a:lnTo>
                        <a:pt x="9188" y="12615"/>
                      </a:lnTo>
                      <a:lnTo>
                        <a:pt x="9277" y="12553"/>
                      </a:lnTo>
                      <a:lnTo>
                        <a:pt x="9366" y="12491"/>
                      </a:lnTo>
                      <a:lnTo>
                        <a:pt x="9455" y="12430"/>
                      </a:lnTo>
                      <a:lnTo>
                        <a:pt x="9546" y="12369"/>
                      </a:lnTo>
                      <a:lnTo>
                        <a:pt x="9638" y="12309"/>
                      </a:lnTo>
                      <a:lnTo>
                        <a:pt x="9730" y="12249"/>
                      </a:lnTo>
                      <a:lnTo>
                        <a:pt x="9823" y="12190"/>
                      </a:lnTo>
                      <a:lnTo>
                        <a:pt x="9917" y="12131"/>
                      </a:lnTo>
                      <a:lnTo>
                        <a:pt x="10012" y="12072"/>
                      </a:lnTo>
                      <a:lnTo>
                        <a:pt x="10107" y="12014"/>
                      </a:lnTo>
                      <a:lnTo>
                        <a:pt x="10203" y="11956"/>
                      </a:lnTo>
                      <a:lnTo>
                        <a:pt x="10300" y="11897"/>
                      </a:lnTo>
                      <a:lnTo>
                        <a:pt x="10495" y="11781"/>
                      </a:lnTo>
                      <a:lnTo>
                        <a:pt x="10692" y="11665"/>
                      </a:lnTo>
                      <a:lnTo>
                        <a:pt x="10892" y="11549"/>
                      </a:lnTo>
                      <a:lnTo>
                        <a:pt x="11093" y="11432"/>
                      </a:lnTo>
                      <a:lnTo>
                        <a:pt x="11308" y="11309"/>
                      </a:lnTo>
                      <a:lnTo>
                        <a:pt x="11522" y="11183"/>
                      </a:lnTo>
                      <a:lnTo>
                        <a:pt x="11737" y="11056"/>
                      </a:lnTo>
                      <a:lnTo>
                        <a:pt x="11952" y="10929"/>
                      </a:lnTo>
                      <a:lnTo>
                        <a:pt x="12059" y="10864"/>
                      </a:lnTo>
                      <a:lnTo>
                        <a:pt x="12166" y="10799"/>
                      </a:lnTo>
                      <a:lnTo>
                        <a:pt x="12272" y="10732"/>
                      </a:lnTo>
                      <a:lnTo>
                        <a:pt x="12379" y="10666"/>
                      </a:lnTo>
                      <a:lnTo>
                        <a:pt x="12485" y="10599"/>
                      </a:lnTo>
                      <a:lnTo>
                        <a:pt x="12591" y="10530"/>
                      </a:lnTo>
                      <a:lnTo>
                        <a:pt x="12697" y="10462"/>
                      </a:lnTo>
                      <a:lnTo>
                        <a:pt x="12802" y="10392"/>
                      </a:lnTo>
                      <a:lnTo>
                        <a:pt x="12906" y="10321"/>
                      </a:lnTo>
                      <a:lnTo>
                        <a:pt x="13009" y="10249"/>
                      </a:lnTo>
                      <a:lnTo>
                        <a:pt x="13113" y="10177"/>
                      </a:lnTo>
                      <a:lnTo>
                        <a:pt x="13215" y="10104"/>
                      </a:lnTo>
                      <a:lnTo>
                        <a:pt x="13317" y="10029"/>
                      </a:lnTo>
                      <a:lnTo>
                        <a:pt x="13419" y="9954"/>
                      </a:lnTo>
                      <a:lnTo>
                        <a:pt x="13519" y="9876"/>
                      </a:lnTo>
                      <a:lnTo>
                        <a:pt x="13618" y="9799"/>
                      </a:lnTo>
                      <a:lnTo>
                        <a:pt x="13717" y="9719"/>
                      </a:lnTo>
                      <a:lnTo>
                        <a:pt x="13815" y="9639"/>
                      </a:lnTo>
                      <a:lnTo>
                        <a:pt x="13912" y="9556"/>
                      </a:lnTo>
                      <a:lnTo>
                        <a:pt x="14007" y="9473"/>
                      </a:lnTo>
                      <a:lnTo>
                        <a:pt x="14101" y="9388"/>
                      </a:lnTo>
                      <a:lnTo>
                        <a:pt x="14195" y="9302"/>
                      </a:lnTo>
                      <a:lnTo>
                        <a:pt x="14288" y="9214"/>
                      </a:lnTo>
                      <a:lnTo>
                        <a:pt x="14379" y="9125"/>
                      </a:lnTo>
                      <a:lnTo>
                        <a:pt x="14455" y="9047"/>
                      </a:lnTo>
                      <a:lnTo>
                        <a:pt x="14530" y="8970"/>
                      </a:lnTo>
                      <a:lnTo>
                        <a:pt x="14602" y="8891"/>
                      </a:lnTo>
                      <a:lnTo>
                        <a:pt x="14675" y="8813"/>
                      </a:lnTo>
                      <a:lnTo>
                        <a:pt x="14745" y="8734"/>
                      </a:lnTo>
                      <a:lnTo>
                        <a:pt x="14813" y="8653"/>
                      </a:lnTo>
                      <a:lnTo>
                        <a:pt x="14881" y="8573"/>
                      </a:lnTo>
                      <a:lnTo>
                        <a:pt x="14946" y="8491"/>
                      </a:lnTo>
                      <a:lnTo>
                        <a:pt x="15011" y="8410"/>
                      </a:lnTo>
                      <a:lnTo>
                        <a:pt x="15073" y="8327"/>
                      </a:lnTo>
                      <a:lnTo>
                        <a:pt x="15134" y="8244"/>
                      </a:lnTo>
                      <a:lnTo>
                        <a:pt x="15194" y="8160"/>
                      </a:lnTo>
                      <a:lnTo>
                        <a:pt x="15252" y="8076"/>
                      </a:lnTo>
                      <a:lnTo>
                        <a:pt x="15309" y="7990"/>
                      </a:lnTo>
                      <a:lnTo>
                        <a:pt x="15365" y="7905"/>
                      </a:lnTo>
                      <a:lnTo>
                        <a:pt x="15418" y="7818"/>
                      </a:lnTo>
                      <a:lnTo>
                        <a:pt x="15471" y="7731"/>
                      </a:lnTo>
                      <a:lnTo>
                        <a:pt x="15522" y="7643"/>
                      </a:lnTo>
                      <a:lnTo>
                        <a:pt x="15571" y="7555"/>
                      </a:lnTo>
                      <a:lnTo>
                        <a:pt x="15619" y="7465"/>
                      </a:lnTo>
                      <a:lnTo>
                        <a:pt x="15666" y="7375"/>
                      </a:lnTo>
                      <a:lnTo>
                        <a:pt x="15712" y="7284"/>
                      </a:lnTo>
                      <a:lnTo>
                        <a:pt x="15755" y="7192"/>
                      </a:lnTo>
                      <a:lnTo>
                        <a:pt x="15797" y="7100"/>
                      </a:lnTo>
                      <a:lnTo>
                        <a:pt x="15839" y="7007"/>
                      </a:lnTo>
                      <a:lnTo>
                        <a:pt x="15878" y="6913"/>
                      </a:lnTo>
                      <a:lnTo>
                        <a:pt x="15916" y="6818"/>
                      </a:lnTo>
                      <a:lnTo>
                        <a:pt x="15954" y="6723"/>
                      </a:lnTo>
                      <a:lnTo>
                        <a:pt x="15989" y="6626"/>
                      </a:lnTo>
                      <a:lnTo>
                        <a:pt x="16023" y="6530"/>
                      </a:lnTo>
                      <a:lnTo>
                        <a:pt x="16055" y="6431"/>
                      </a:lnTo>
                      <a:lnTo>
                        <a:pt x="16087" y="6332"/>
                      </a:lnTo>
                      <a:lnTo>
                        <a:pt x="16097" y="6299"/>
                      </a:lnTo>
                      <a:lnTo>
                        <a:pt x="16105" y="6265"/>
                      </a:lnTo>
                      <a:lnTo>
                        <a:pt x="16113" y="6232"/>
                      </a:lnTo>
                      <a:lnTo>
                        <a:pt x="16119" y="6198"/>
                      </a:lnTo>
                      <a:lnTo>
                        <a:pt x="16124" y="6163"/>
                      </a:lnTo>
                      <a:lnTo>
                        <a:pt x="16127" y="6129"/>
                      </a:lnTo>
                      <a:lnTo>
                        <a:pt x="16130" y="6095"/>
                      </a:lnTo>
                      <a:lnTo>
                        <a:pt x="16132" y="6062"/>
                      </a:lnTo>
                      <a:lnTo>
                        <a:pt x="16132" y="6028"/>
                      </a:lnTo>
                      <a:lnTo>
                        <a:pt x="16131" y="5993"/>
                      </a:lnTo>
                      <a:lnTo>
                        <a:pt x="16129" y="5960"/>
                      </a:lnTo>
                      <a:lnTo>
                        <a:pt x="16126" y="5926"/>
                      </a:lnTo>
                      <a:lnTo>
                        <a:pt x="16122" y="5893"/>
                      </a:lnTo>
                      <a:lnTo>
                        <a:pt x="16116" y="5860"/>
                      </a:lnTo>
                      <a:lnTo>
                        <a:pt x="16110" y="5826"/>
                      </a:lnTo>
                      <a:lnTo>
                        <a:pt x="16103" y="5793"/>
                      </a:lnTo>
                      <a:lnTo>
                        <a:pt x="16094" y="5761"/>
                      </a:lnTo>
                      <a:lnTo>
                        <a:pt x="16084" y="5729"/>
                      </a:lnTo>
                      <a:lnTo>
                        <a:pt x="16074" y="5697"/>
                      </a:lnTo>
                      <a:lnTo>
                        <a:pt x="16061" y="5664"/>
                      </a:lnTo>
                      <a:lnTo>
                        <a:pt x="16048" y="5633"/>
                      </a:lnTo>
                      <a:lnTo>
                        <a:pt x="16034" y="5603"/>
                      </a:lnTo>
                      <a:lnTo>
                        <a:pt x="16019" y="5573"/>
                      </a:lnTo>
                      <a:lnTo>
                        <a:pt x="16003" y="5543"/>
                      </a:lnTo>
                      <a:lnTo>
                        <a:pt x="15986" y="5514"/>
                      </a:lnTo>
                      <a:lnTo>
                        <a:pt x="15968" y="5484"/>
                      </a:lnTo>
                      <a:lnTo>
                        <a:pt x="15948" y="5456"/>
                      </a:lnTo>
                      <a:lnTo>
                        <a:pt x="15928" y="5429"/>
                      </a:lnTo>
                      <a:lnTo>
                        <a:pt x="15907" y="5402"/>
                      </a:lnTo>
                      <a:lnTo>
                        <a:pt x="15884" y="5375"/>
                      </a:lnTo>
                      <a:lnTo>
                        <a:pt x="15861" y="5350"/>
                      </a:lnTo>
                      <a:lnTo>
                        <a:pt x="15837" y="53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90" name="Freeform 201"/>
                <p:cNvSpPr>
                  <a:spLocks noEditPoints="1"/>
                </p:cNvSpPr>
                <p:nvPr/>
              </p:nvSpPr>
              <p:spPr bwMode="auto">
                <a:xfrm>
                  <a:off x="3043238" y="4397375"/>
                  <a:ext cx="185738" cy="193675"/>
                </a:xfrm>
                <a:custGeom>
                  <a:avLst/>
                  <a:gdLst>
                    <a:gd name="T0" fmla="*/ 3132 w 4362"/>
                    <a:gd name="T1" fmla="*/ 3096 h 4518"/>
                    <a:gd name="T2" fmla="*/ 2633 w 4362"/>
                    <a:gd name="T3" fmla="*/ 2415 h 4518"/>
                    <a:gd name="T4" fmla="*/ 3056 w 4362"/>
                    <a:gd name="T5" fmla="*/ 2277 h 4518"/>
                    <a:gd name="T6" fmla="*/ 3379 w 4362"/>
                    <a:gd name="T7" fmla="*/ 2332 h 4518"/>
                    <a:gd name="T8" fmla="*/ 3583 w 4362"/>
                    <a:gd name="T9" fmla="*/ 2521 h 4518"/>
                    <a:gd name="T10" fmla="*/ 3655 w 4362"/>
                    <a:gd name="T11" fmla="*/ 2803 h 4518"/>
                    <a:gd name="T12" fmla="*/ 1124 w 4362"/>
                    <a:gd name="T13" fmla="*/ 2140 h 4518"/>
                    <a:gd name="T14" fmla="*/ 801 w 4362"/>
                    <a:gd name="T15" fmla="*/ 1993 h 4518"/>
                    <a:gd name="T16" fmla="*/ 680 w 4362"/>
                    <a:gd name="T17" fmla="*/ 1678 h 4518"/>
                    <a:gd name="T18" fmla="*/ 821 w 4362"/>
                    <a:gd name="T19" fmla="*/ 1269 h 4518"/>
                    <a:gd name="T20" fmla="*/ 1394 w 4362"/>
                    <a:gd name="T21" fmla="*/ 1652 h 4518"/>
                    <a:gd name="T22" fmla="*/ 1411 w 4362"/>
                    <a:gd name="T23" fmla="*/ 2093 h 4518"/>
                    <a:gd name="T24" fmla="*/ 3840 w 4362"/>
                    <a:gd name="T25" fmla="*/ 1684 h 4518"/>
                    <a:gd name="T26" fmla="*/ 3406 w 4362"/>
                    <a:gd name="T27" fmla="*/ 1499 h 4518"/>
                    <a:gd name="T28" fmla="*/ 2969 w 4362"/>
                    <a:gd name="T29" fmla="*/ 1472 h 4518"/>
                    <a:gd name="T30" fmla="*/ 2528 w 4362"/>
                    <a:gd name="T31" fmla="*/ 1573 h 4518"/>
                    <a:gd name="T32" fmla="*/ 1732 w 4362"/>
                    <a:gd name="T33" fmla="*/ 1516 h 4518"/>
                    <a:gd name="T34" fmla="*/ 1241 w 4362"/>
                    <a:gd name="T35" fmla="*/ 847 h 4518"/>
                    <a:gd name="T36" fmla="*/ 1571 w 4362"/>
                    <a:gd name="T37" fmla="*/ 732 h 4518"/>
                    <a:gd name="T38" fmla="*/ 2116 w 4362"/>
                    <a:gd name="T39" fmla="*/ 825 h 4518"/>
                    <a:gd name="T40" fmla="*/ 2348 w 4362"/>
                    <a:gd name="T41" fmla="*/ 801 h 4518"/>
                    <a:gd name="T42" fmla="*/ 2491 w 4362"/>
                    <a:gd name="T43" fmla="*/ 617 h 4518"/>
                    <a:gd name="T44" fmla="*/ 2475 w 4362"/>
                    <a:gd name="T45" fmla="*/ 366 h 4518"/>
                    <a:gd name="T46" fmla="*/ 2240 w 4362"/>
                    <a:gd name="T47" fmla="*/ 108 h 4518"/>
                    <a:gd name="T48" fmla="*/ 1861 w 4362"/>
                    <a:gd name="T49" fmla="*/ 2 h 4518"/>
                    <a:gd name="T50" fmla="*/ 1447 w 4362"/>
                    <a:gd name="T51" fmla="*/ 51 h 4518"/>
                    <a:gd name="T52" fmla="*/ 1028 w 4362"/>
                    <a:gd name="T53" fmla="*/ 241 h 4518"/>
                    <a:gd name="T54" fmla="*/ 593 w 4362"/>
                    <a:gd name="T55" fmla="*/ 342 h 4518"/>
                    <a:gd name="T56" fmla="*/ 417 w 4362"/>
                    <a:gd name="T57" fmla="*/ 344 h 4518"/>
                    <a:gd name="T58" fmla="*/ 317 w 4362"/>
                    <a:gd name="T59" fmla="*/ 504 h 4518"/>
                    <a:gd name="T60" fmla="*/ 456 w 4362"/>
                    <a:gd name="T61" fmla="*/ 721 h 4518"/>
                    <a:gd name="T62" fmla="*/ 211 w 4362"/>
                    <a:gd name="T63" fmla="*/ 1149 h 4518"/>
                    <a:gd name="T64" fmla="*/ 34 w 4362"/>
                    <a:gd name="T65" fmla="*/ 1621 h 4518"/>
                    <a:gd name="T66" fmla="*/ 10 w 4362"/>
                    <a:gd name="T67" fmla="*/ 2070 h 4518"/>
                    <a:gd name="T68" fmla="*/ 158 w 4362"/>
                    <a:gd name="T69" fmla="*/ 2459 h 4518"/>
                    <a:gd name="T70" fmla="*/ 474 w 4362"/>
                    <a:gd name="T71" fmla="*/ 2756 h 4518"/>
                    <a:gd name="T72" fmla="*/ 828 w 4362"/>
                    <a:gd name="T73" fmla="*/ 2905 h 4518"/>
                    <a:gd name="T74" fmla="*/ 1261 w 4362"/>
                    <a:gd name="T75" fmla="*/ 2929 h 4518"/>
                    <a:gd name="T76" fmla="*/ 2177 w 4362"/>
                    <a:gd name="T77" fmla="*/ 2653 h 4518"/>
                    <a:gd name="T78" fmla="*/ 2973 w 4362"/>
                    <a:gd name="T79" fmla="*/ 3437 h 4518"/>
                    <a:gd name="T80" fmla="*/ 2902 w 4362"/>
                    <a:gd name="T81" fmla="*/ 3773 h 4518"/>
                    <a:gd name="T82" fmla="*/ 2620 w 4362"/>
                    <a:gd name="T83" fmla="*/ 3814 h 4518"/>
                    <a:gd name="T84" fmla="*/ 2301 w 4362"/>
                    <a:gd name="T85" fmla="*/ 3676 h 4518"/>
                    <a:gd name="T86" fmla="*/ 1951 w 4362"/>
                    <a:gd name="T87" fmla="*/ 3525 h 4518"/>
                    <a:gd name="T88" fmla="*/ 1747 w 4362"/>
                    <a:gd name="T89" fmla="*/ 3591 h 4518"/>
                    <a:gd name="T90" fmla="*/ 1591 w 4362"/>
                    <a:gd name="T91" fmla="*/ 3790 h 4518"/>
                    <a:gd name="T92" fmla="*/ 1619 w 4362"/>
                    <a:gd name="T93" fmla="*/ 4034 h 4518"/>
                    <a:gd name="T94" fmla="*/ 1834 w 4362"/>
                    <a:gd name="T95" fmla="*/ 4277 h 4518"/>
                    <a:gd name="T96" fmla="*/ 2170 w 4362"/>
                    <a:gd name="T97" fmla="*/ 4454 h 4518"/>
                    <a:gd name="T98" fmla="*/ 2588 w 4362"/>
                    <a:gd name="T99" fmla="*/ 4518 h 4518"/>
                    <a:gd name="T100" fmla="*/ 3057 w 4362"/>
                    <a:gd name="T101" fmla="*/ 4420 h 4518"/>
                    <a:gd name="T102" fmla="*/ 3543 w 4362"/>
                    <a:gd name="T103" fmla="*/ 4094 h 4518"/>
                    <a:gd name="T104" fmla="*/ 3921 w 4362"/>
                    <a:gd name="T105" fmla="*/ 4346 h 4518"/>
                    <a:gd name="T106" fmla="*/ 4078 w 4362"/>
                    <a:gd name="T107" fmla="*/ 4315 h 4518"/>
                    <a:gd name="T108" fmla="*/ 4164 w 4362"/>
                    <a:gd name="T109" fmla="*/ 4161 h 4518"/>
                    <a:gd name="T110" fmla="*/ 4000 w 4362"/>
                    <a:gd name="T111" fmla="*/ 3928 h 4518"/>
                    <a:gd name="T112" fmla="*/ 4060 w 4362"/>
                    <a:gd name="T113" fmla="*/ 3466 h 4518"/>
                    <a:gd name="T114" fmla="*/ 4292 w 4362"/>
                    <a:gd name="T115" fmla="*/ 2963 h 4518"/>
                    <a:gd name="T116" fmla="*/ 4361 w 4362"/>
                    <a:gd name="T117" fmla="*/ 2501 h 4518"/>
                    <a:gd name="T118" fmla="*/ 4260 w 4362"/>
                    <a:gd name="T119" fmla="*/ 2107 h 4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62" h="4518">
                      <a:moveTo>
                        <a:pt x="3555" y="3147"/>
                      </a:moveTo>
                      <a:lnTo>
                        <a:pt x="3538" y="3178"/>
                      </a:lnTo>
                      <a:lnTo>
                        <a:pt x="3520" y="3209"/>
                      </a:lnTo>
                      <a:lnTo>
                        <a:pt x="3501" y="3238"/>
                      </a:lnTo>
                      <a:lnTo>
                        <a:pt x="3481" y="3266"/>
                      </a:lnTo>
                      <a:lnTo>
                        <a:pt x="3461" y="3293"/>
                      </a:lnTo>
                      <a:lnTo>
                        <a:pt x="3441" y="3319"/>
                      </a:lnTo>
                      <a:lnTo>
                        <a:pt x="3419" y="3345"/>
                      </a:lnTo>
                      <a:lnTo>
                        <a:pt x="3397" y="3371"/>
                      </a:lnTo>
                      <a:lnTo>
                        <a:pt x="3343" y="3316"/>
                      </a:lnTo>
                      <a:lnTo>
                        <a:pt x="3291" y="3262"/>
                      </a:lnTo>
                      <a:lnTo>
                        <a:pt x="3237" y="3208"/>
                      </a:lnTo>
                      <a:lnTo>
                        <a:pt x="3185" y="3151"/>
                      </a:lnTo>
                      <a:lnTo>
                        <a:pt x="3132" y="3096"/>
                      </a:lnTo>
                      <a:lnTo>
                        <a:pt x="3079" y="3040"/>
                      </a:lnTo>
                      <a:lnTo>
                        <a:pt x="3026" y="2982"/>
                      </a:lnTo>
                      <a:lnTo>
                        <a:pt x="2973" y="2925"/>
                      </a:lnTo>
                      <a:lnTo>
                        <a:pt x="2920" y="2867"/>
                      </a:lnTo>
                      <a:lnTo>
                        <a:pt x="2867" y="2808"/>
                      </a:lnTo>
                      <a:lnTo>
                        <a:pt x="2814" y="2750"/>
                      </a:lnTo>
                      <a:lnTo>
                        <a:pt x="2762" y="2690"/>
                      </a:lnTo>
                      <a:lnTo>
                        <a:pt x="2708" y="2631"/>
                      </a:lnTo>
                      <a:lnTo>
                        <a:pt x="2656" y="2572"/>
                      </a:lnTo>
                      <a:lnTo>
                        <a:pt x="2602" y="2511"/>
                      </a:lnTo>
                      <a:lnTo>
                        <a:pt x="2550" y="2452"/>
                      </a:lnTo>
                      <a:lnTo>
                        <a:pt x="2577" y="2440"/>
                      </a:lnTo>
                      <a:lnTo>
                        <a:pt x="2604" y="2427"/>
                      </a:lnTo>
                      <a:lnTo>
                        <a:pt x="2633" y="2415"/>
                      </a:lnTo>
                      <a:lnTo>
                        <a:pt x="2661" y="2403"/>
                      </a:lnTo>
                      <a:lnTo>
                        <a:pt x="2690" y="2390"/>
                      </a:lnTo>
                      <a:lnTo>
                        <a:pt x="2719" y="2377"/>
                      </a:lnTo>
                      <a:lnTo>
                        <a:pt x="2748" y="2365"/>
                      </a:lnTo>
                      <a:lnTo>
                        <a:pt x="2779" y="2351"/>
                      </a:lnTo>
                      <a:lnTo>
                        <a:pt x="2810" y="2339"/>
                      </a:lnTo>
                      <a:lnTo>
                        <a:pt x="2840" y="2328"/>
                      </a:lnTo>
                      <a:lnTo>
                        <a:pt x="2871" y="2318"/>
                      </a:lnTo>
                      <a:lnTo>
                        <a:pt x="2902" y="2308"/>
                      </a:lnTo>
                      <a:lnTo>
                        <a:pt x="2932" y="2300"/>
                      </a:lnTo>
                      <a:lnTo>
                        <a:pt x="2963" y="2293"/>
                      </a:lnTo>
                      <a:lnTo>
                        <a:pt x="2993" y="2286"/>
                      </a:lnTo>
                      <a:lnTo>
                        <a:pt x="3025" y="2281"/>
                      </a:lnTo>
                      <a:lnTo>
                        <a:pt x="3056" y="2277"/>
                      </a:lnTo>
                      <a:lnTo>
                        <a:pt x="3087" y="2274"/>
                      </a:lnTo>
                      <a:lnTo>
                        <a:pt x="3119" y="2273"/>
                      </a:lnTo>
                      <a:lnTo>
                        <a:pt x="3149" y="2274"/>
                      </a:lnTo>
                      <a:lnTo>
                        <a:pt x="3180" y="2276"/>
                      </a:lnTo>
                      <a:lnTo>
                        <a:pt x="3211" y="2280"/>
                      </a:lnTo>
                      <a:lnTo>
                        <a:pt x="3243" y="2285"/>
                      </a:lnTo>
                      <a:lnTo>
                        <a:pt x="3274" y="2292"/>
                      </a:lnTo>
                      <a:lnTo>
                        <a:pt x="3289" y="2296"/>
                      </a:lnTo>
                      <a:lnTo>
                        <a:pt x="3304" y="2300"/>
                      </a:lnTo>
                      <a:lnTo>
                        <a:pt x="3319" y="2306"/>
                      </a:lnTo>
                      <a:lnTo>
                        <a:pt x="3334" y="2311"/>
                      </a:lnTo>
                      <a:lnTo>
                        <a:pt x="3349" y="2318"/>
                      </a:lnTo>
                      <a:lnTo>
                        <a:pt x="3364" y="2325"/>
                      </a:lnTo>
                      <a:lnTo>
                        <a:pt x="3379" y="2332"/>
                      </a:lnTo>
                      <a:lnTo>
                        <a:pt x="3393" y="2340"/>
                      </a:lnTo>
                      <a:lnTo>
                        <a:pt x="3408" y="2349"/>
                      </a:lnTo>
                      <a:lnTo>
                        <a:pt x="3422" y="2359"/>
                      </a:lnTo>
                      <a:lnTo>
                        <a:pt x="3436" y="2369"/>
                      </a:lnTo>
                      <a:lnTo>
                        <a:pt x="3450" y="2379"/>
                      </a:lnTo>
                      <a:lnTo>
                        <a:pt x="3463" y="2390"/>
                      </a:lnTo>
                      <a:lnTo>
                        <a:pt x="3477" y="2401"/>
                      </a:lnTo>
                      <a:lnTo>
                        <a:pt x="3492" y="2413"/>
                      </a:lnTo>
                      <a:lnTo>
                        <a:pt x="3505" y="2426"/>
                      </a:lnTo>
                      <a:lnTo>
                        <a:pt x="3530" y="2453"/>
                      </a:lnTo>
                      <a:lnTo>
                        <a:pt x="3553" y="2480"/>
                      </a:lnTo>
                      <a:lnTo>
                        <a:pt x="3564" y="2493"/>
                      </a:lnTo>
                      <a:lnTo>
                        <a:pt x="3573" y="2507"/>
                      </a:lnTo>
                      <a:lnTo>
                        <a:pt x="3583" y="2521"/>
                      </a:lnTo>
                      <a:lnTo>
                        <a:pt x="3591" y="2535"/>
                      </a:lnTo>
                      <a:lnTo>
                        <a:pt x="3599" y="2549"/>
                      </a:lnTo>
                      <a:lnTo>
                        <a:pt x="3608" y="2563"/>
                      </a:lnTo>
                      <a:lnTo>
                        <a:pt x="3615" y="2578"/>
                      </a:lnTo>
                      <a:lnTo>
                        <a:pt x="3621" y="2592"/>
                      </a:lnTo>
                      <a:lnTo>
                        <a:pt x="3626" y="2606"/>
                      </a:lnTo>
                      <a:lnTo>
                        <a:pt x="3631" y="2621"/>
                      </a:lnTo>
                      <a:lnTo>
                        <a:pt x="3635" y="2635"/>
                      </a:lnTo>
                      <a:lnTo>
                        <a:pt x="3639" y="2650"/>
                      </a:lnTo>
                      <a:lnTo>
                        <a:pt x="3645" y="2680"/>
                      </a:lnTo>
                      <a:lnTo>
                        <a:pt x="3650" y="2711"/>
                      </a:lnTo>
                      <a:lnTo>
                        <a:pt x="3653" y="2742"/>
                      </a:lnTo>
                      <a:lnTo>
                        <a:pt x="3655" y="2772"/>
                      </a:lnTo>
                      <a:lnTo>
                        <a:pt x="3655" y="2803"/>
                      </a:lnTo>
                      <a:lnTo>
                        <a:pt x="3653" y="2833"/>
                      </a:lnTo>
                      <a:lnTo>
                        <a:pt x="3650" y="2865"/>
                      </a:lnTo>
                      <a:lnTo>
                        <a:pt x="3646" y="2896"/>
                      </a:lnTo>
                      <a:lnTo>
                        <a:pt x="3640" y="2927"/>
                      </a:lnTo>
                      <a:lnTo>
                        <a:pt x="3632" y="2958"/>
                      </a:lnTo>
                      <a:lnTo>
                        <a:pt x="3623" y="2989"/>
                      </a:lnTo>
                      <a:lnTo>
                        <a:pt x="3613" y="3021"/>
                      </a:lnTo>
                      <a:lnTo>
                        <a:pt x="3600" y="3053"/>
                      </a:lnTo>
                      <a:lnTo>
                        <a:pt x="3586" y="3084"/>
                      </a:lnTo>
                      <a:lnTo>
                        <a:pt x="3571" y="3116"/>
                      </a:lnTo>
                      <a:lnTo>
                        <a:pt x="3555" y="3147"/>
                      </a:lnTo>
                      <a:close/>
                      <a:moveTo>
                        <a:pt x="1177" y="2140"/>
                      </a:moveTo>
                      <a:lnTo>
                        <a:pt x="1150" y="2141"/>
                      </a:lnTo>
                      <a:lnTo>
                        <a:pt x="1124" y="2140"/>
                      </a:lnTo>
                      <a:lnTo>
                        <a:pt x="1099" y="2138"/>
                      </a:lnTo>
                      <a:lnTo>
                        <a:pt x="1074" y="2135"/>
                      </a:lnTo>
                      <a:lnTo>
                        <a:pt x="1049" y="2130"/>
                      </a:lnTo>
                      <a:lnTo>
                        <a:pt x="1024" y="2124"/>
                      </a:lnTo>
                      <a:lnTo>
                        <a:pt x="1000" y="2117"/>
                      </a:lnTo>
                      <a:lnTo>
                        <a:pt x="976" y="2109"/>
                      </a:lnTo>
                      <a:lnTo>
                        <a:pt x="953" y="2099"/>
                      </a:lnTo>
                      <a:lnTo>
                        <a:pt x="931" y="2088"/>
                      </a:lnTo>
                      <a:lnTo>
                        <a:pt x="907" y="2076"/>
                      </a:lnTo>
                      <a:lnTo>
                        <a:pt x="885" y="2062"/>
                      </a:lnTo>
                      <a:lnTo>
                        <a:pt x="864" y="2047"/>
                      </a:lnTo>
                      <a:lnTo>
                        <a:pt x="843" y="2031"/>
                      </a:lnTo>
                      <a:lnTo>
                        <a:pt x="822" y="2012"/>
                      </a:lnTo>
                      <a:lnTo>
                        <a:pt x="801" y="1993"/>
                      </a:lnTo>
                      <a:lnTo>
                        <a:pt x="784" y="1977"/>
                      </a:lnTo>
                      <a:lnTo>
                        <a:pt x="769" y="1959"/>
                      </a:lnTo>
                      <a:lnTo>
                        <a:pt x="755" y="1940"/>
                      </a:lnTo>
                      <a:lnTo>
                        <a:pt x="742" y="1920"/>
                      </a:lnTo>
                      <a:lnTo>
                        <a:pt x="730" y="1900"/>
                      </a:lnTo>
                      <a:lnTo>
                        <a:pt x="720" y="1878"/>
                      </a:lnTo>
                      <a:lnTo>
                        <a:pt x="711" y="1856"/>
                      </a:lnTo>
                      <a:lnTo>
                        <a:pt x="703" y="1831"/>
                      </a:lnTo>
                      <a:lnTo>
                        <a:pt x="696" y="1807"/>
                      </a:lnTo>
                      <a:lnTo>
                        <a:pt x="690" y="1783"/>
                      </a:lnTo>
                      <a:lnTo>
                        <a:pt x="686" y="1758"/>
                      </a:lnTo>
                      <a:lnTo>
                        <a:pt x="683" y="1732"/>
                      </a:lnTo>
                      <a:lnTo>
                        <a:pt x="681" y="1705"/>
                      </a:lnTo>
                      <a:lnTo>
                        <a:pt x="680" y="1678"/>
                      </a:lnTo>
                      <a:lnTo>
                        <a:pt x="681" y="1650"/>
                      </a:lnTo>
                      <a:lnTo>
                        <a:pt x="684" y="1622"/>
                      </a:lnTo>
                      <a:lnTo>
                        <a:pt x="687" y="1593"/>
                      </a:lnTo>
                      <a:lnTo>
                        <a:pt x="691" y="1564"/>
                      </a:lnTo>
                      <a:lnTo>
                        <a:pt x="698" y="1536"/>
                      </a:lnTo>
                      <a:lnTo>
                        <a:pt x="705" y="1507"/>
                      </a:lnTo>
                      <a:lnTo>
                        <a:pt x="715" y="1476"/>
                      </a:lnTo>
                      <a:lnTo>
                        <a:pt x="725" y="1447"/>
                      </a:lnTo>
                      <a:lnTo>
                        <a:pt x="738" y="1418"/>
                      </a:lnTo>
                      <a:lnTo>
                        <a:pt x="752" y="1388"/>
                      </a:lnTo>
                      <a:lnTo>
                        <a:pt x="766" y="1358"/>
                      </a:lnTo>
                      <a:lnTo>
                        <a:pt x="783" y="1328"/>
                      </a:lnTo>
                      <a:lnTo>
                        <a:pt x="802" y="1298"/>
                      </a:lnTo>
                      <a:lnTo>
                        <a:pt x="821" y="1269"/>
                      </a:lnTo>
                      <a:lnTo>
                        <a:pt x="842" y="1240"/>
                      </a:lnTo>
                      <a:lnTo>
                        <a:pt x="865" y="1210"/>
                      </a:lnTo>
                      <a:lnTo>
                        <a:pt x="889" y="1181"/>
                      </a:lnTo>
                      <a:lnTo>
                        <a:pt x="915" y="1152"/>
                      </a:lnTo>
                      <a:lnTo>
                        <a:pt x="963" y="1200"/>
                      </a:lnTo>
                      <a:lnTo>
                        <a:pt x="1011" y="1248"/>
                      </a:lnTo>
                      <a:lnTo>
                        <a:pt x="1060" y="1297"/>
                      </a:lnTo>
                      <a:lnTo>
                        <a:pt x="1107" y="1347"/>
                      </a:lnTo>
                      <a:lnTo>
                        <a:pt x="1154" y="1397"/>
                      </a:lnTo>
                      <a:lnTo>
                        <a:pt x="1203" y="1447"/>
                      </a:lnTo>
                      <a:lnTo>
                        <a:pt x="1250" y="1497"/>
                      </a:lnTo>
                      <a:lnTo>
                        <a:pt x="1299" y="1549"/>
                      </a:lnTo>
                      <a:lnTo>
                        <a:pt x="1346" y="1600"/>
                      </a:lnTo>
                      <a:lnTo>
                        <a:pt x="1394" y="1652"/>
                      </a:lnTo>
                      <a:lnTo>
                        <a:pt x="1442" y="1705"/>
                      </a:lnTo>
                      <a:lnTo>
                        <a:pt x="1490" y="1758"/>
                      </a:lnTo>
                      <a:lnTo>
                        <a:pt x="1538" y="1810"/>
                      </a:lnTo>
                      <a:lnTo>
                        <a:pt x="1586" y="1864"/>
                      </a:lnTo>
                      <a:lnTo>
                        <a:pt x="1633" y="1918"/>
                      </a:lnTo>
                      <a:lnTo>
                        <a:pt x="1682" y="1971"/>
                      </a:lnTo>
                      <a:lnTo>
                        <a:pt x="1645" y="1990"/>
                      </a:lnTo>
                      <a:lnTo>
                        <a:pt x="1610" y="2008"/>
                      </a:lnTo>
                      <a:lnTo>
                        <a:pt x="1575" y="2026"/>
                      </a:lnTo>
                      <a:lnTo>
                        <a:pt x="1541" y="2042"/>
                      </a:lnTo>
                      <a:lnTo>
                        <a:pt x="1507" y="2057"/>
                      </a:lnTo>
                      <a:lnTo>
                        <a:pt x="1474" y="2070"/>
                      </a:lnTo>
                      <a:lnTo>
                        <a:pt x="1442" y="2082"/>
                      </a:lnTo>
                      <a:lnTo>
                        <a:pt x="1411" y="2093"/>
                      </a:lnTo>
                      <a:lnTo>
                        <a:pt x="1379" y="2103"/>
                      </a:lnTo>
                      <a:lnTo>
                        <a:pt x="1348" y="2112"/>
                      </a:lnTo>
                      <a:lnTo>
                        <a:pt x="1319" y="2120"/>
                      </a:lnTo>
                      <a:lnTo>
                        <a:pt x="1289" y="2126"/>
                      </a:lnTo>
                      <a:lnTo>
                        <a:pt x="1260" y="2131"/>
                      </a:lnTo>
                      <a:lnTo>
                        <a:pt x="1232" y="2135"/>
                      </a:lnTo>
                      <a:lnTo>
                        <a:pt x="1204" y="2138"/>
                      </a:lnTo>
                      <a:lnTo>
                        <a:pt x="1177" y="2140"/>
                      </a:lnTo>
                      <a:close/>
                      <a:moveTo>
                        <a:pt x="3995" y="1799"/>
                      </a:moveTo>
                      <a:lnTo>
                        <a:pt x="3964" y="1774"/>
                      </a:lnTo>
                      <a:lnTo>
                        <a:pt x="3933" y="1750"/>
                      </a:lnTo>
                      <a:lnTo>
                        <a:pt x="3903" y="1727"/>
                      </a:lnTo>
                      <a:lnTo>
                        <a:pt x="3872" y="1705"/>
                      </a:lnTo>
                      <a:lnTo>
                        <a:pt x="3840" y="1684"/>
                      </a:lnTo>
                      <a:lnTo>
                        <a:pt x="3810" y="1663"/>
                      </a:lnTo>
                      <a:lnTo>
                        <a:pt x="3779" y="1644"/>
                      </a:lnTo>
                      <a:lnTo>
                        <a:pt x="3748" y="1626"/>
                      </a:lnTo>
                      <a:lnTo>
                        <a:pt x="3716" y="1610"/>
                      </a:lnTo>
                      <a:lnTo>
                        <a:pt x="3686" y="1594"/>
                      </a:lnTo>
                      <a:lnTo>
                        <a:pt x="3655" y="1579"/>
                      </a:lnTo>
                      <a:lnTo>
                        <a:pt x="3624" y="1566"/>
                      </a:lnTo>
                      <a:lnTo>
                        <a:pt x="3592" y="1554"/>
                      </a:lnTo>
                      <a:lnTo>
                        <a:pt x="3561" y="1542"/>
                      </a:lnTo>
                      <a:lnTo>
                        <a:pt x="3530" y="1532"/>
                      </a:lnTo>
                      <a:lnTo>
                        <a:pt x="3499" y="1523"/>
                      </a:lnTo>
                      <a:lnTo>
                        <a:pt x="3468" y="1515"/>
                      </a:lnTo>
                      <a:lnTo>
                        <a:pt x="3437" y="1507"/>
                      </a:lnTo>
                      <a:lnTo>
                        <a:pt x="3406" y="1499"/>
                      </a:lnTo>
                      <a:lnTo>
                        <a:pt x="3375" y="1493"/>
                      </a:lnTo>
                      <a:lnTo>
                        <a:pt x="3344" y="1487"/>
                      </a:lnTo>
                      <a:lnTo>
                        <a:pt x="3313" y="1482"/>
                      </a:lnTo>
                      <a:lnTo>
                        <a:pt x="3282" y="1478"/>
                      </a:lnTo>
                      <a:lnTo>
                        <a:pt x="3251" y="1474"/>
                      </a:lnTo>
                      <a:lnTo>
                        <a:pt x="3219" y="1471"/>
                      </a:lnTo>
                      <a:lnTo>
                        <a:pt x="3188" y="1469"/>
                      </a:lnTo>
                      <a:lnTo>
                        <a:pt x="3157" y="1467"/>
                      </a:lnTo>
                      <a:lnTo>
                        <a:pt x="3126" y="1466"/>
                      </a:lnTo>
                      <a:lnTo>
                        <a:pt x="3094" y="1466"/>
                      </a:lnTo>
                      <a:lnTo>
                        <a:pt x="3063" y="1466"/>
                      </a:lnTo>
                      <a:lnTo>
                        <a:pt x="3032" y="1467"/>
                      </a:lnTo>
                      <a:lnTo>
                        <a:pt x="3001" y="1469"/>
                      </a:lnTo>
                      <a:lnTo>
                        <a:pt x="2969" y="1472"/>
                      </a:lnTo>
                      <a:lnTo>
                        <a:pt x="2938" y="1475"/>
                      </a:lnTo>
                      <a:lnTo>
                        <a:pt x="2907" y="1479"/>
                      </a:lnTo>
                      <a:lnTo>
                        <a:pt x="2876" y="1483"/>
                      </a:lnTo>
                      <a:lnTo>
                        <a:pt x="2844" y="1488"/>
                      </a:lnTo>
                      <a:lnTo>
                        <a:pt x="2813" y="1494"/>
                      </a:lnTo>
                      <a:lnTo>
                        <a:pt x="2782" y="1500"/>
                      </a:lnTo>
                      <a:lnTo>
                        <a:pt x="2751" y="1508"/>
                      </a:lnTo>
                      <a:lnTo>
                        <a:pt x="2718" y="1515"/>
                      </a:lnTo>
                      <a:lnTo>
                        <a:pt x="2687" y="1523"/>
                      </a:lnTo>
                      <a:lnTo>
                        <a:pt x="2655" y="1532"/>
                      </a:lnTo>
                      <a:lnTo>
                        <a:pt x="2623" y="1541"/>
                      </a:lnTo>
                      <a:lnTo>
                        <a:pt x="2591" y="1551"/>
                      </a:lnTo>
                      <a:lnTo>
                        <a:pt x="2560" y="1562"/>
                      </a:lnTo>
                      <a:lnTo>
                        <a:pt x="2528" y="1573"/>
                      </a:lnTo>
                      <a:lnTo>
                        <a:pt x="2496" y="1585"/>
                      </a:lnTo>
                      <a:lnTo>
                        <a:pt x="2433" y="1609"/>
                      </a:lnTo>
                      <a:lnTo>
                        <a:pt x="2369" y="1635"/>
                      </a:lnTo>
                      <a:lnTo>
                        <a:pt x="2306" y="1661"/>
                      </a:lnTo>
                      <a:lnTo>
                        <a:pt x="2241" y="1688"/>
                      </a:lnTo>
                      <a:lnTo>
                        <a:pt x="2178" y="1716"/>
                      </a:lnTo>
                      <a:lnTo>
                        <a:pt x="2114" y="1744"/>
                      </a:lnTo>
                      <a:lnTo>
                        <a:pt x="2050" y="1774"/>
                      </a:lnTo>
                      <a:lnTo>
                        <a:pt x="1986" y="1804"/>
                      </a:lnTo>
                      <a:lnTo>
                        <a:pt x="1935" y="1746"/>
                      </a:lnTo>
                      <a:lnTo>
                        <a:pt x="1884" y="1689"/>
                      </a:lnTo>
                      <a:lnTo>
                        <a:pt x="1833" y="1630"/>
                      </a:lnTo>
                      <a:lnTo>
                        <a:pt x="1783" y="1573"/>
                      </a:lnTo>
                      <a:lnTo>
                        <a:pt x="1732" y="1516"/>
                      </a:lnTo>
                      <a:lnTo>
                        <a:pt x="1681" y="1458"/>
                      </a:lnTo>
                      <a:lnTo>
                        <a:pt x="1630" y="1401"/>
                      </a:lnTo>
                      <a:lnTo>
                        <a:pt x="1580" y="1344"/>
                      </a:lnTo>
                      <a:lnTo>
                        <a:pt x="1529" y="1287"/>
                      </a:lnTo>
                      <a:lnTo>
                        <a:pt x="1478" y="1231"/>
                      </a:lnTo>
                      <a:lnTo>
                        <a:pt x="1428" y="1176"/>
                      </a:lnTo>
                      <a:lnTo>
                        <a:pt x="1376" y="1120"/>
                      </a:lnTo>
                      <a:lnTo>
                        <a:pt x="1326" y="1065"/>
                      </a:lnTo>
                      <a:lnTo>
                        <a:pt x="1274" y="1011"/>
                      </a:lnTo>
                      <a:lnTo>
                        <a:pt x="1224" y="956"/>
                      </a:lnTo>
                      <a:lnTo>
                        <a:pt x="1174" y="903"/>
                      </a:lnTo>
                      <a:lnTo>
                        <a:pt x="1196" y="883"/>
                      </a:lnTo>
                      <a:lnTo>
                        <a:pt x="1219" y="864"/>
                      </a:lnTo>
                      <a:lnTo>
                        <a:pt x="1241" y="847"/>
                      </a:lnTo>
                      <a:lnTo>
                        <a:pt x="1264" y="830"/>
                      </a:lnTo>
                      <a:lnTo>
                        <a:pt x="1287" y="815"/>
                      </a:lnTo>
                      <a:lnTo>
                        <a:pt x="1309" y="801"/>
                      </a:lnTo>
                      <a:lnTo>
                        <a:pt x="1331" y="789"/>
                      </a:lnTo>
                      <a:lnTo>
                        <a:pt x="1353" y="777"/>
                      </a:lnTo>
                      <a:lnTo>
                        <a:pt x="1375" y="768"/>
                      </a:lnTo>
                      <a:lnTo>
                        <a:pt x="1397" y="759"/>
                      </a:lnTo>
                      <a:lnTo>
                        <a:pt x="1420" y="751"/>
                      </a:lnTo>
                      <a:lnTo>
                        <a:pt x="1442" y="745"/>
                      </a:lnTo>
                      <a:lnTo>
                        <a:pt x="1463" y="740"/>
                      </a:lnTo>
                      <a:lnTo>
                        <a:pt x="1485" y="737"/>
                      </a:lnTo>
                      <a:lnTo>
                        <a:pt x="1506" y="734"/>
                      </a:lnTo>
                      <a:lnTo>
                        <a:pt x="1527" y="733"/>
                      </a:lnTo>
                      <a:lnTo>
                        <a:pt x="1571" y="732"/>
                      </a:lnTo>
                      <a:lnTo>
                        <a:pt x="1613" y="732"/>
                      </a:lnTo>
                      <a:lnTo>
                        <a:pt x="1655" y="734"/>
                      </a:lnTo>
                      <a:lnTo>
                        <a:pt x="1696" y="737"/>
                      </a:lnTo>
                      <a:lnTo>
                        <a:pt x="1737" y="742"/>
                      </a:lnTo>
                      <a:lnTo>
                        <a:pt x="1778" y="749"/>
                      </a:lnTo>
                      <a:lnTo>
                        <a:pt x="1817" y="757"/>
                      </a:lnTo>
                      <a:lnTo>
                        <a:pt x="1856" y="766"/>
                      </a:lnTo>
                      <a:lnTo>
                        <a:pt x="1897" y="776"/>
                      </a:lnTo>
                      <a:lnTo>
                        <a:pt x="1935" y="785"/>
                      </a:lnTo>
                      <a:lnTo>
                        <a:pt x="1972" y="794"/>
                      </a:lnTo>
                      <a:lnTo>
                        <a:pt x="2009" y="802"/>
                      </a:lnTo>
                      <a:lnTo>
                        <a:pt x="2046" y="810"/>
                      </a:lnTo>
                      <a:lnTo>
                        <a:pt x="2081" y="818"/>
                      </a:lnTo>
                      <a:lnTo>
                        <a:pt x="2116" y="825"/>
                      </a:lnTo>
                      <a:lnTo>
                        <a:pt x="2151" y="833"/>
                      </a:lnTo>
                      <a:lnTo>
                        <a:pt x="2167" y="836"/>
                      </a:lnTo>
                      <a:lnTo>
                        <a:pt x="2184" y="838"/>
                      </a:lnTo>
                      <a:lnTo>
                        <a:pt x="2200" y="839"/>
                      </a:lnTo>
                      <a:lnTo>
                        <a:pt x="2216" y="840"/>
                      </a:lnTo>
                      <a:lnTo>
                        <a:pt x="2231" y="839"/>
                      </a:lnTo>
                      <a:lnTo>
                        <a:pt x="2247" y="837"/>
                      </a:lnTo>
                      <a:lnTo>
                        <a:pt x="2263" y="835"/>
                      </a:lnTo>
                      <a:lnTo>
                        <a:pt x="2278" y="832"/>
                      </a:lnTo>
                      <a:lnTo>
                        <a:pt x="2292" y="827"/>
                      </a:lnTo>
                      <a:lnTo>
                        <a:pt x="2307" y="822"/>
                      </a:lnTo>
                      <a:lnTo>
                        <a:pt x="2321" y="816"/>
                      </a:lnTo>
                      <a:lnTo>
                        <a:pt x="2335" y="809"/>
                      </a:lnTo>
                      <a:lnTo>
                        <a:pt x="2348" y="801"/>
                      </a:lnTo>
                      <a:lnTo>
                        <a:pt x="2362" y="792"/>
                      </a:lnTo>
                      <a:lnTo>
                        <a:pt x="2375" y="783"/>
                      </a:lnTo>
                      <a:lnTo>
                        <a:pt x="2389" y="773"/>
                      </a:lnTo>
                      <a:lnTo>
                        <a:pt x="2402" y="761"/>
                      </a:lnTo>
                      <a:lnTo>
                        <a:pt x="2414" y="748"/>
                      </a:lnTo>
                      <a:lnTo>
                        <a:pt x="2426" y="735"/>
                      </a:lnTo>
                      <a:lnTo>
                        <a:pt x="2437" y="722"/>
                      </a:lnTo>
                      <a:lnTo>
                        <a:pt x="2447" y="709"/>
                      </a:lnTo>
                      <a:lnTo>
                        <a:pt x="2456" y="695"/>
                      </a:lnTo>
                      <a:lnTo>
                        <a:pt x="2465" y="680"/>
                      </a:lnTo>
                      <a:lnTo>
                        <a:pt x="2473" y="665"/>
                      </a:lnTo>
                      <a:lnTo>
                        <a:pt x="2480" y="649"/>
                      </a:lnTo>
                      <a:lnTo>
                        <a:pt x="2486" y="633"/>
                      </a:lnTo>
                      <a:lnTo>
                        <a:pt x="2491" y="617"/>
                      </a:lnTo>
                      <a:lnTo>
                        <a:pt x="2496" y="600"/>
                      </a:lnTo>
                      <a:lnTo>
                        <a:pt x="2500" y="584"/>
                      </a:lnTo>
                      <a:lnTo>
                        <a:pt x="2503" y="566"/>
                      </a:lnTo>
                      <a:lnTo>
                        <a:pt x="2507" y="549"/>
                      </a:lnTo>
                      <a:lnTo>
                        <a:pt x="2508" y="530"/>
                      </a:lnTo>
                      <a:lnTo>
                        <a:pt x="2508" y="512"/>
                      </a:lnTo>
                      <a:lnTo>
                        <a:pt x="2508" y="494"/>
                      </a:lnTo>
                      <a:lnTo>
                        <a:pt x="2505" y="474"/>
                      </a:lnTo>
                      <a:lnTo>
                        <a:pt x="2503" y="456"/>
                      </a:lnTo>
                      <a:lnTo>
                        <a:pt x="2499" y="438"/>
                      </a:lnTo>
                      <a:lnTo>
                        <a:pt x="2495" y="420"/>
                      </a:lnTo>
                      <a:lnTo>
                        <a:pt x="2489" y="402"/>
                      </a:lnTo>
                      <a:lnTo>
                        <a:pt x="2482" y="384"/>
                      </a:lnTo>
                      <a:lnTo>
                        <a:pt x="2475" y="366"/>
                      </a:lnTo>
                      <a:lnTo>
                        <a:pt x="2466" y="348"/>
                      </a:lnTo>
                      <a:lnTo>
                        <a:pt x="2456" y="330"/>
                      </a:lnTo>
                      <a:lnTo>
                        <a:pt x="2446" y="311"/>
                      </a:lnTo>
                      <a:lnTo>
                        <a:pt x="2434" y="293"/>
                      </a:lnTo>
                      <a:lnTo>
                        <a:pt x="2421" y="276"/>
                      </a:lnTo>
                      <a:lnTo>
                        <a:pt x="2407" y="258"/>
                      </a:lnTo>
                      <a:lnTo>
                        <a:pt x="2393" y="240"/>
                      </a:lnTo>
                      <a:lnTo>
                        <a:pt x="2372" y="218"/>
                      </a:lnTo>
                      <a:lnTo>
                        <a:pt x="2351" y="197"/>
                      </a:lnTo>
                      <a:lnTo>
                        <a:pt x="2330" y="177"/>
                      </a:lnTo>
                      <a:lnTo>
                        <a:pt x="2308" y="159"/>
                      </a:lnTo>
                      <a:lnTo>
                        <a:pt x="2286" y="140"/>
                      </a:lnTo>
                      <a:lnTo>
                        <a:pt x="2264" y="123"/>
                      </a:lnTo>
                      <a:lnTo>
                        <a:pt x="2240" y="108"/>
                      </a:lnTo>
                      <a:lnTo>
                        <a:pt x="2216" y="93"/>
                      </a:lnTo>
                      <a:lnTo>
                        <a:pt x="2192" y="80"/>
                      </a:lnTo>
                      <a:lnTo>
                        <a:pt x="2167" y="68"/>
                      </a:lnTo>
                      <a:lnTo>
                        <a:pt x="2142" y="57"/>
                      </a:lnTo>
                      <a:lnTo>
                        <a:pt x="2115" y="47"/>
                      </a:lnTo>
                      <a:lnTo>
                        <a:pt x="2088" y="38"/>
                      </a:lnTo>
                      <a:lnTo>
                        <a:pt x="2061" y="30"/>
                      </a:lnTo>
                      <a:lnTo>
                        <a:pt x="2033" y="23"/>
                      </a:lnTo>
                      <a:lnTo>
                        <a:pt x="2004" y="18"/>
                      </a:lnTo>
                      <a:lnTo>
                        <a:pt x="1976" y="13"/>
                      </a:lnTo>
                      <a:lnTo>
                        <a:pt x="1947" y="9"/>
                      </a:lnTo>
                      <a:lnTo>
                        <a:pt x="1919" y="6"/>
                      </a:lnTo>
                      <a:lnTo>
                        <a:pt x="1889" y="3"/>
                      </a:lnTo>
                      <a:lnTo>
                        <a:pt x="1861" y="2"/>
                      </a:lnTo>
                      <a:lnTo>
                        <a:pt x="1832" y="0"/>
                      </a:lnTo>
                      <a:lnTo>
                        <a:pt x="1803" y="0"/>
                      </a:lnTo>
                      <a:lnTo>
                        <a:pt x="1774" y="0"/>
                      </a:lnTo>
                      <a:lnTo>
                        <a:pt x="1744" y="1"/>
                      </a:lnTo>
                      <a:lnTo>
                        <a:pt x="1715" y="3"/>
                      </a:lnTo>
                      <a:lnTo>
                        <a:pt x="1685" y="5"/>
                      </a:lnTo>
                      <a:lnTo>
                        <a:pt x="1656" y="8"/>
                      </a:lnTo>
                      <a:lnTo>
                        <a:pt x="1625" y="12"/>
                      </a:lnTo>
                      <a:lnTo>
                        <a:pt x="1596" y="17"/>
                      </a:lnTo>
                      <a:lnTo>
                        <a:pt x="1566" y="22"/>
                      </a:lnTo>
                      <a:lnTo>
                        <a:pt x="1536" y="29"/>
                      </a:lnTo>
                      <a:lnTo>
                        <a:pt x="1505" y="36"/>
                      </a:lnTo>
                      <a:lnTo>
                        <a:pt x="1476" y="43"/>
                      </a:lnTo>
                      <a:lnTo>
                        <a:pt x="1447" y="51"/>
                      </a:lnTo>
                      <a:lnTo>
                        <a:pt x="1418" y="60"/>
                      </a:lnTo>
                      <a:lnTo>
                        <a:pt x="1388" y="69"/>
                      </a:lnTo>
                      <a:lnTo>
                        <a:pt x="1359" y="79"/>
                      </a:lnTo>
                      <a:lnTo>
                        <a:pt x="1331" y="89"/>
                      </a:lnTo>
                      <a:lnTo>
                        <a:pt x="1303" y="100"/>
                      </a:lnTo>
                      <a:lnTo>
                        <a:pt x="1274" y="112"/>
                      </a:lnTo>
                      <a:lnTo>
                        <a:pt x="1246" y="124"/>
                      </a:lnTo>
                      <a:lnTo>
                        <a:pt x="1218" y="136"/>
                      </a:lnTo>
                      <a:lnTo>
                        <a:pt x="1190" y="151"/>
                      </a:lnTo>
                      <a:lnTo>
                        <a:pt x="1163" y="164"/>
                      </a:lnTo>
                      <a:lnTo>
                        <a:pt x="1135" y="179"/>
                      </a:lnTo>
                      <a:lnTo>
                        <a:pt x="1108" y="194"/>
                      </a:lnTo>
                      <a:lnTo>
                        <a:pt x="1081" y="209"/>
                      </a:lnTo>
                      <a:lnTo>
                        <a:pt x="1028" y="241"/>
                      </a:lnTo>
                      <a:lnTo>
                        <a:pt x="978" y="272"/>
                      </a:lnTo>
                      <a:lnTo>
                        <a:pt x="932" y="304"/>
                      </a:lnTo>
                      <a:lnTo>
                        <a:pt x="886" y="337"/>
                      </a:lnTo>
                      <a:lnTo>
                        <a:pt x="845" y="369"/>
                      </a:lnTo>
                      <a:lnTo>
                        <a:pt x="806" y="401"/>
                      </a:lnTo>
                      <a:lnTo>
                        <a:pt x="769" y="432"/>
                      </a:lnTo>
                      <a:lnTo>
                        <a:pt x="736" y="464"/>
                      </a:lnTo>
                      <a:lnTo>
                        <a:pt x="712" y="441"/>
                      </a:lnTo>
                      <a:lnTo>
                        <a:pt x="687" y="418"/>
                      </a:lnTo>
                      <a:lnTo>
                        <a:pt x="662" y="395"/>
                      </a:lnTo>
                      <a:lnTo>
                        <a:pt x="637" y="372"/>
                      </a:lnTo>
                      <a:lnTo>
                        <a:pt x="623" y="360"/>
                      </a:lnTo>
                      <a:lnTo>
                        <a:pt x="609" y="350"/>
                      </a:lnTo>
                      <a:lnTo>
                        <a:pt x="593" y="342"/>
                      </a:lnTo>
                      <a:lnTo>
                        <a:pt x="577" y="335"/>
                      </a:lnTo>
                      <a:lnTo>
                        <a:pt x="559" y="329"/>
                      </a:lnTo>
                      <a:lnTo>
                        <a:pt x="540" y="325"/>
                      </a:lnTo>
                      <a:lnTo>
                        <a:pt x="521" y="323"/>
                      </a:lnTo>
                      <a:lnTo>
                        <a:pt x="502" y="323"/>
                      </a:lnTo>
                      <a:lnTo>
                        <a:pt x="491" y="323"/>
                      </a:lnTo>
                      <a:lnTo>
                        <a:pt x="482" y="324"/>
                      </a:lnTo>
                      <a:lnTo>
                        <a:pt x="472" y="325"/>
                      </a:lnTo>
                      <a:lnTo>
                        <a:pt x="462" y="327"/>
                      </a:lnTo>
                      <a:lnTo>
                        <a:pt x="453" y="329"/>
                      </a:lnTo>
                      <a:lnTo>
                        <a:pt x="444" y="332"/>
                      </a:lnTo>
                      <a:lnTo>
                        <a:pt x="435" y="336"/>
                      </a:lnTo>
                      <a:lnTo>
                        <a:pt x="426" y="340"/>
                      </a:lnTo>
                      <a:lnTo>
                        <a:pt x="417" y="344"/>
                      </a:lnTo>
                      <a:lnTo>
                        <a:pt x="409" y="349"/>
                      </a:lnTo>
                      <a:lnTo>
                        <a:pt x="401" y="355"/>
                      </a:lnTo>
                      <a:lnTo>
                        <a:pt x="393" y="360"/>
                      </a:lnTo>
                      <a:lnTo>
                        <a:pt x="378" y="374"/>
                      </a:lnTo>
                      <a:lnTo>
                        <a:pt x="364" y="389"/>
                      </a:lnTo>
                      <a:lnTo>
                        <a:pt x="351" y="405"/>
                      </a:lnTo>
                      <a:lnTo>
                        <a:pt x="341" y="422"/>
                      </a:lnTo>
                      <a:lnTo>
                        <a:pt x="332" y="439"/>
                      </a:lnTo>
                      <a:lnTo>
                        <a:pt x="325" y="457"/>
                      </a:lnTo>
                      <a:lnTo>
                        <a:pt x="322" y="466"/>
                      </a:lnTo>
                      <a:lnTo>
                        <a:pt x="320" y="475"/>
                      </a:lnTo>
                      <a:lnTo>
                        <a:pt x="318" y="484"/>
                      </a:lnTo>
                      <a:lnTo>
                        <a:pt x="317" y="494"/>
                      </a:lnTo>
                      <a:lnTo>
                        <a:pt x="317" y="504"/>
                      </a:lnTo>
                      <a:lnTo>
                        <a:pt x="316" y="513"/>
                      </a:lnTo>
                      <a:lnTo>
                        <a:pt x="317" y="523"/>
                      </a:lnTo>
                      <a:lnTo>
                        <a:pt x="318" y="533"/>
                      </a:lnTo>
                      <a:lnTo>
                        <a:pt x="321" y="552"/>
                      </a:lnTo>
                      <a:lnTo>
                        <a:pt x="325" y="570"/>
                      </a:lnTo>
                      <a:lnTo>
                        <a:pt x="330" y="588"/>
                      </a:lnTo>
                      <a:lnTo>
                        <a:pt x="338" y="604"/>
                      </a:lnTo>
                      <a:lnTo>
                        <a:pt x="346" y="619"/>
                      </a:lnTo>
                      <a:lnTo>
                        <a:pt x="357" y="633"/>
                      </a:lnTo>
                      <a:lnTo>
                        <a:pt x="368" y="646"/>
                      </a:lnTo>
                      <a:lnTo>
                        <a:pt x="381" y="660"/>
                      </a:lnTo>
                      <a:lnTo>
                        <a:pt x="406" y="680"/>
                      </a:lnTo>
                      <a:lnTo>
                        <a:pt x="431" y="700"/>
                      </a:lnTo>
                      <a:lnTo>
                        <a:pt x="456" y="721"/>
                      </a:lnTo>
                      <a:lnTo>
                        <a:pt x="480" y="743"/>
                      </a:lnTo>
                      <a:lnTo>
                        <a:pt x="456" y="772"/>
                      </a:lnTo>
                      <a:lnTo>
                        <a:pt x="433" y="801"/>
                      </a:lnTo>
                      <a:lnTo>
                        <a:pt x="410" y="832"/>
                      </a:lnTo>
                      <a:lnTo>
                        <a:pt x="387" y="862"/>
                      </a:lnTo>
                      <a:lnTo>
                        <a:pt x="366" y="893"/>
                      </a:lnTo>
                      <a:lnTo>
                        <a:pt x="345" y="924"/>
                      </a:lnTo>
                      <a:lnTo>
                        <a:pt x="324" y="955"/>
                      </a:lnTo>
                      <a:lnTo>
                        <a:pt x="303" y="986"/>
                      </a:lnTo>
                      <a:lnTo>
                        <a:pt x="284" y="1019"/>
                      </a:lnTo>
                      <a:lnTo>
                        <a:pt x="265" y="1051"/>
                      </a:lnTo>
                      <a:lnTo>
                        <a:pt x="246" y="1084"/>
                      </a:lnTo>
                      <a:lnTo>
                        <a:pt x="228" y="1116"/>
                      </a:lnTo>
                      <a:lnTo>
                        <a:pt x="211" y="1149"/>
                      </a:lnTo>
                      <a:lnTo>
                        <a:pt x="194" y="1183"/>
                      </a:lnTo>
                      <a:lnTo>
                        <a:pt x="177" y="1217"/>
                      </a:lnTo>
                      <a:lnTo>
                        <a:pt x="161" y="1251"/>
                      </a:lnTo>
                      <a:lnTo>
                        <a:pt x="146" y="1284"/>
                      </a:lnTo>
                      <a:lnTo>
                        <a:pt x="131" y="1318"/>
                      </a:lnTo>
                      <a:lnTo>
                        <a:pt x="117" y="1353"/>
                      </a:lnTo>
                      <a:lnTo>
                        <a:pt x="104" y="1387"/>
                      </a:lnTo>
                      <a:lnTo>
                        <a:pt x="92" y="1420"/>
                      </a:lnTo>
                      <a:lnTo>
                        <a:pt x="81" y="1454"/>
                      </a:lnTo>
                      <a:lnTo>
                        <a:pt x="70" y="1487"/>
                      </a:lnTo>
                      <a:lnTo>
                        <a:pt x="59" y="1521"/>
                      </a:lnTo>
                      <a:lnTo>
                        <a:pt x="50" y="1555"/>
                      </a:lnTo>
                      <a:lnTo>
                        <a:pt x="42" y="1588"/>
                      </a:lnTo>
                      <a:lnTo>
                        <a:pt x="34" y="1621"/>
                      </a:lnTo>
                      <a:lnTo>
                        <a:pt x="27" y="1654"/>
                      </a:lnTo>
                      <a:lnTo>
                        <a:pt x="21" y="1688"/>
                      </a:lnTo>
                      <a:lnTo>
                        <a:pt x="16" y="1721"/>
                      </a:lnTo>
                      <a:lnTo>
                        <a:pt x="11" y="1754"/>
                      </a:lnTo>
                      <a:lnTo>
                        <a:pt x="8" y="1787"/>
                      </a:lnTo>
                      <a:lnTo>
                        <a:pt x="4" y="1819"/>
                      </a:lnTo>
                      <a:lnTo>
                        <a:pt x="2" y="1852"/>
                      </a:lnTo>
                      <a:lnTo>
                        <a:pt x="1" y="1884"/>
                      </a:lnTo>
                      <a:lnTo>
                        <a:pt x="0" y="1916"/>
                      </a:lnTo>
                      <a:lnTo>
                        <a:pt x="0" y="1947"/>
                      </a:lnTo>
                      <a:lnTo>
                        <a:pt x="1" y="1978"/>
                      </a:lnTo>
                      <a:lnTo>
                        <a:pt x="4" y="2009"/>
                      </a:lnTo>
                      <a:lnTo>
                        <a:pt x="6" y="2040"/>
                      </a:lnTo>
                      <a:lnTo>
                        <a:pt x="10" y="2070"/>
                      </a:lnTo>
                      <a:lnTo>
                        <a:pt x="15" y="2100"/>
                      </a:lnTo>
                      <a:lnTo>
                        <a:pt x="20" y="2129"/>
                      </a:lnTo>
                      <a:lnTo>
                        <a:pt x="26" y="2158"/>
                      </a:lnTo>
                      <a:lnTo>
                        <a:pt x="34" y="2188"/>
                      </a:lnTo>
                      <a:lnTo>
                        <a:pt x="42" y="2217"/>
                      </a:lnTo>
                      <a:lnTo>
                        <a:pt x="50" y="2245"/>
                      </a:lnTo>
                      <a:lnTo>
                        <a:pt x="60" y="2273"/>
                      </a:lnTo>
                      <a:lnTo>
                        <a:pt x="72" y="2301"/>
                      </a:lnTo>
                      <a:lnTo>
                        <a:pt x="83" y="2328"/>
                      </a:lnTo>
                      <a:lnTo>
                        <a:pt x="96" y="2356"/>
                      </a:lnTo>
                      <a:lnTo>
                        <a:pt x="110" y="2382"/>
                      </a:lnTo>
                      <a:lnTo>
                        <a:pt x="125" y="2408"/>
                      </a:lnTo>
                      <a:lnTo>
                        <a:pt x="141" y="2433"/>
                      </a:lnTo>
                      <a:lnTo>
                        <a:pt x="158" y="2459"/>
                      </a:lnTo>
                      <a:lnTo>
                        <a:pt x="176" y="2483"/>
                      </a:lnTo>
                      <a:lnTo>
                        <a:pt x="196" y="2508"/>
                      </a:lnTo>
                      <a:lnTo>
                        <a:pt x="216" y="2533"/>
                      </a:lnTo>
                      <a:lnTo>
                        <a:pt x="237" y="2556"/>
                      </a:lnTo>
                      <a:lnTo>
                        <a:pt x="259" y="2580"/>
                      </a:lnTo>
                      <a:lnTo>
                        <a:pt x="282" y="2603"/>
                      </a:lnTo>
                      <a:lnTo>
                        <a:pt x="308" y="2626"/>
                      </a:lnTo>
                      <a:lnTo>
                        <a:pt x="333" y="2649"/>
                      </a:lnTo>
                      <a:lnTo>
                        <a:pt x="360" y="2672"/>
                      </a:lnTo>
                      <a:lnTo>
                        <a:pt x="382" y="2690"/>
                      </a:lnTo>
                      <a:lnTo>
                        <a:pt x="405" y="2708"/>
                      </a:lnTo>
                      <a:lnTo>
                        <a:pt x="427" y="2724"/>
                      </a:lnTo>
                      <a:lnTo>
                        <a:pt x="451" y="2740"/>
                      </a:lnTo>
                      <a:lnTo>
                        <a:pt x="474" y="2756"/>
                      </a:lnTo>
                      <a:lnTo>
                        <a:pt x="498" y="2771"/>
                      </a:lnTo>
                      <a:lnTo>
                        <a:pt x="522" y="2785"/>
                      </a:lnTo>
                      <a:lnTo>
                        <a:pt x="545" y="2798"/>
                      </a:lnTo>
                      <a:lnTo>
                        <a:pt x="571" y="2811"/>
                      </a:lnTo>
                      <a:lnTo>
                        <a:pt x="595" y="2823"/>
                      </a:lnTo>
                      <a:lnTo>
                        <a:pt x="620" y="2834"/>
                      </a:lnTo>
                      <a:lnTo>
                        <a:pt x="645" y="2845"/>
                      </a:lnTo>
                      <a:lnTo>
                        <a:pt x="670" y="2856"/>
                      </a:lnTo>
                      <a:lnTo>
                        <a:pt x="696" y="2866"/>
                      </a:lnTo>
                      <a:lnTo>
                        <a:pt x="722" y="2875"/>
                      </a:lnTo>
                      <a:lnTo>
                        <a:pt x="748" y="2883"/>
                      </a:lnTo>
                      <a:lnTo>
                        <a:pt x="774" y="2891"/>
                      </a:lnTo>
                      <a:lnTo>
                        <a:pt x="802" y="2898"/>
                      </a:lnTo>
                      <a:lnTo>
                        <a:pt x="828" y="2905"/>
                      </a:lnTo>
                      <a:lnTo>
                        <a:pt x="855" y="2910"/>
                      </a:lnTo>
                      <a:lnTo>
                        <a:pt x="882" y="2916"/>
                      </a:lnTo>
                      <a:lnTo>
                        <a:pt x="910" y="2920"/>
                      </a:lnTo>
                      <a:lnTo>
                        <a:pt x="938" y="2924"/>
                      </a:lnTo>
                      <a:lnTo>
                        <a:pt x="966" y="2928"/>
                      </a:lnTo>
                      <a:lnTo>
                        <a:pt x="995" y="2931"/>
                      </a:lnTo>
                      <a:lnTo>
                        <a:pt x="1023" y="2933"/>
                      </a:lnTo>
                      <a:lnTo>
                        <a:pt x="1053" y="2934"/>
                      </a:lnTo>
                      <a:lnTo>
                        <a:pt x="1082" y="2935"/>
                      </a:lnTo>
                      <a:lnTo>
                        <a:pt x="1111" y="2936"/>
                      </a:lnTo>
                      <a:lnTo>
                        <a:pt x="1140" y="2935"/>
                      </a:lnTo>
                      <a:lnTo>
                        <a:pt x="1171" y="2935"/>
                      </a:lnTo>
                      <a:lnTo>
                        <a:pt x="1201" y="2933"/>
                      </a:lnTo>
                      <a:lnTo>
                        <a:pt x="1261" y="2929"/>
                      </a:lnTo>
                      <a:lnTo>
                        <a:pt x="1323" y="2922"/>
                      </a:lnTo>
                      <a:lnTo>
                        <a:pt x="1385" y="2914"/>
                      </a:lnTo>
                      <a:lnTo>
                        <a:pt x="1448" y="2904"/>
                      </a:lnTo>
                      <a:lnTo>
                        <a:pt x="1511" y="2892"/>
                      </a:lnTo>
                      <a:lnTo>
                        <a:pt x="1575" y="2878"/>
                      </a:lnTo>
                      <a:lnTo>
                        <a:pt x="1639" y="2862"/>
                      </a:lnTo>
                      <a:lnTo>
                        <a:pt x="1705" y="2842"/>
                      </a:lnTo>
                      <a:lnTo>
                        <a:pt x="1770" y="2822"/>
                      </a:lnTo>
                      <a:lnTo>
                        <a:pt x="1836" y="2800"/>
                      </a:lnTo>
                      <a:lnTo>
                        <a:pt x="1904" y="2775"/>
                      </a:lnTo>
                      <a:lnTo>
                        <a:pt x="1971" y="2748"/>
                      </a:lnTo>
                      <a:lnTo>
                        <a:pt x="2039" y="2719"/>
                      </a:lnTo>
                      <a:lnTo>
                        <a:pt x="2107" y="2687"/>
                      </a:lnTo>
                      <a:lnTo>
                        <a:pt x="2177" y="2653"/>
                      </a:lnTo>
                      <a:lnTo>
                        <a:pt x="2246" y="2617"/>
                      </a:lnTo>
                      <a:lnTo>
                        <a:pt x="2302" y="2681"/>
                      </a:lnTo>
                      <a:lnTo>
                        <a:pt x="2358" y="2745"/>
                      </a:lnTo>
                      <a:lnTo>
                        <a:pt x="2414" y="2809"/>
                      </a:lnTo>
                      <a:lnTo>
                        <a:pt x="2470" y="2874"/>
                      </a:lnTo>
                      <a:lnTo>
                        <a:pt x="2526" y="2937"/>
                      </a:lnTo>
                      <a:lnTo>
                        <a:pt x="2582" y="3000"/>
                      </a:lnTo>
                      <a:lnTo>
                        <a:pt x="2638" y="3064"/>
                      </a:lnTo>
                      <a:lnTo>
                        <a:pt x="2693" y="3127"/>
                      </a:lnTo>
                      <a:lnTo>
                        <a:pt x="2749" y="3189"/>
                      </a:lnTo>
                      <a:lnTo>
                        <a:pt x="2805" y="3252"/>
                      </a:lnTo>
                      <a:lnTo>
                        <a:pt x="2861" y="3314"/>
                      </a:lnTo>
                      <a:lnTo>
                        <a:pt x="2917" y="3376"/>
                      </a:lnTo>
                      <a:lnTo>
                        <a:pt x="2973" y="3437"/>
                      </a:lnTo>
                      <a:lnTo>
                        <a:pt x="3029" y="3497"/>
                      </a:lnTo>
                      <a:lnTo>
                        <a:pt x="3085" y="3558"/>
                      </a:lnTo>
                      <a:lnTo>
                        <a:pt x="3141" y="3617"/>
                      </a:lnTo>
                      <a:lnTo>
                        <a:pt x="3118" y="3636"/>
                      </a:lnTo>
                      <a:lnTo>
                        <a:pt x="3094" y="3655"/>
                      </a:lnTo>
                      <a:lnTo>
                        <a:pt x="3071" y="3672"/>
                      </a:lnTo>
                      <a:lnTo>
                        <a:pt x="3049" y="3688"/>
                      </a:lnTo>
                      <a:lnTo>
                        <a:pt x="3027" y="3703"/>
                      </a:lnTo>
                      <a:lnTo>
                        <a:pt x="3006" y="3718"/>
                      </a:lnTo>
                      <a:lnTo>
                        <a:pt x="2984" y="3731"/>
                      </a:lnTo>
                      <a:lnTo>
                        <a:pt x="2963" y="3743"/>
                      </a:lnTo>
                      <a:lnTo>
                        <a:pt x="2942" y="3754"/>
                      </a:lnTo>
                      <a:lnTo>
                        <a:pt x="2922" y="3764"/>
                      </a:lnTo>
                      <a:lnTo>
                        <a:pt x="2902" y="3773"/>
                      </a:lnTo>
                      <a:lnTo>
                        <a:pt x="2883" y="3781"/>
                      </a:lnTo>
                      <a:lnTo>
                        <a:pt x="2863" y="3788"/>
                      </a:lnTo>
                      <a:lnTo>
                        <a:pt x="2844" y="3794"/>
                      </a:lnTo>
                      <a:lnTo>
                        <a:pt x="2825" y="3799"/>
                      </a:lnTo>
                      <a:lnTo>
                        <a:pt x="2807" y="3804"/>
                      </a:lnTo>
                      <a:lnTo>
                        <a:pt x="2771" y="3810"/>
                      </a:lnTo>
                      <a:lnTo>
                        <a:pt x="2735" y="3815"/>
                      </a:lnTo>
                      <a:lnTo>
                        <a:pt x="2718" y="3816"/>
                      </a:lnTo>
                      <a:lnTo>
                        <a:pt x="2701" y="3817"/>
                      </a:lnTo>
                      <a:lnTo>
                        <a:pt x="2685" y="3818"/>
                      </a:lnTo>
                      <a:lnTo>
                        <a:pt x="2668" y="3818"/>
                      </a:lnTo>
                      <a:lnTo>
                        <a:pt x="2652" y="3817"/>
                      </a:lnTo>
                      <a:lnTo>
                        <a:pt x="2636" y="3816"/>
                      </a:lnTo>
                      <a:lnTo>
                        <a:pt x="2620" y="3814"/>
                      </a:lnTo>
                      <a:lnTo>
                        <a:pt x="2604" y="3812"/>
                      </a:lnTo>
                      <a:lnTo>
                        <a:pt x="2589" y="3809"/>
                      </a:lnTo>
                      <a:lnTo>
                        <a:pt x="2574" y="3806"/>
                      </a:lnTo>
                      <a:lnTo>
                        <a:pt x="2559" y="3803"/>
                      </a:lnTo>
                      <a:lnTo>
                        <a:pt x="2544" y="3799"/>
                      </a:lnTo>
                      <a:lnTo>
                        <a:pt x="2515" y="3789"/>
                      </a:lnTo>
                      <a:lnTo>
                        <a:pt x="2486" y="3778"/>
                      </a:lnTo>
                      <a:lnTo>
                        <a:pt x="2458" y="3767"/>
                      </a:lnTo>
                      <a:lnTo>
                        <a:pt x="2430" y="3754"/>
                      </a:lnTo>
                      <a:lnTo>
                        <a:pt x="2403" y="3740"/>
                      </a:lnTo>
                      <a:lnTo>
                        <a:pt x="2376" y="3726"/>
                      </a:lnTo>
                      <a:lnTo>
                        <a:pt x="2351" y="3710"/>
                      </a:lnTo>
                      <a:lnTo>
                        <a:pt x="2325" y="3693"/>
                      </a:lnTo>
                      <a:lnTo>
                        <a:pt x="2301" y="3676"/>
                      </a:lnTo>
                      <a:lnTo>
                        <a:pt x="2276" y="3660"/>
                      </a:lnTo>
                      <a:lnTo>
                        <a:pt x="2250" y="3644"/>
                      </a:lnTo>
                      <a:lnTo>
                        <a:pt x="2225" y="3629"/>
                      </a:lnTo>
                      <a:lnTo>
                        <a:pt x="2201" y="3615"/>
                      </a:lnTo>
                      <a:lnTo>
                        <a:pt x="2176" y="3601"/>
                      </a:lnTo>
                      <a:lnTo>
                        <a:pt x="2152" y="3588"/>
                      </a:lnTo>
                      <a:lnTo>
                        <a:pt x="2126" y="3576"/>
                      </a:lnTo>
                      <a:lnTo>
                        <a:pt x="2102" y="3565"/>
                      </a:lnTo>
                      <a:lnTo>
                        <a:pt x="2077" y="3555"/>
                      </a:lnTo>
                      <a:lnTo>
                        <a:pt x="2053" y="3546"/>
                      </a:lnTo>
                      <a:lnTo>
                        <a:pt x="2028" y="3539"/>
                      </a:lnTo>
                      <a:lnTo>
                        <a:pt x="2002" y="3532"/>
                      </a:lnTo>
                      <a:lnTo>
                        <a:pt x="1977" y="3528"/>
                      </a:lnTo>
                      <a:lnTo>
                        <a:pt x="1951" y="3525"/>
                      </a:lnTo>
                      <a:lnTo>
                        <a:pt x="1926" y="3524"/>
                      </a:lnTo>
                      <a:lnTo>
                        <a:pt x="1913" y="3524"/>
                      </a:lnTo>
                      <a:lnTo>
                        <a:pt x="1900" y="3525"/>
                      </a:lnTo>
                      <a:lnTo>
                        <a:pt x="1886" y="3527"/>
                      </a:lnTo>
                      <a:lnTo>
                        <a:pt x="1873" y="3530"/>
                      </a:lnTo>
                      <a:lnTo>
                        <a:pt x="1859" y="3533"/>
                      </a:lnTo>
                      <a:lnTo>
                        <a:pt x="1846" y="3537"/>
                      </a:lnTo>
                      <a:lnTo>
                        <a:pt x="1832" y="3543"/>
                      </a:lnTo>
                      <a:lnTo>
                        <a:pt x="1819" y="3549"/>
                      </a:lnTo>
                      <a:lnTo>
                        <a:pt x="1805" y="3556"/>
                      </a:lnTo>
                      <a:lnTo>
                        <a:pt x="1791" y="3563"/>
                      </a:lnTo>
                      <a:lnTo>
                        <a:pt x="1777" y="3572"/>
                      </a:lnTo>
                      <a:lnTo>
                        <a:pt x="1762" y="3581"/>
                      </a:lnTo>
                      <a:lnTo>
                        <a:pt x="1747" y="3591"/>
                      </a:lnTo>
                      <a:lnTo>
                        <a:pt x="1733" y="3601"/>
                      </a:lnTo>
                      <a:lnTo>
                        <a:pt x="1718" y="3613"/>
                      </a:lnTo>
                      <a:lnTo>
                        <a:pt x="1703" y="3625"/>
                      </a:lnTo>
                      <a:lnTo>
                        <a:pt x="1688" y="3639"/>
                      </a:lnTo>
                      <a:lnTo>
                        <a:pt x="1674" y="3653"/>
                      </a:lnTo>
                      <a:lnTo>
                        <a:pt x="1661" y="3667"/>
                      </a:lnTo>
                      <a:lnTo>
                        <a:pt x="1648" y="3681"/>
                      </a:lnTo>
                      <a:lnTo>
                        <a:pt x="1637" y="3696"/>
                      </a:lnTo>
                      <a:lnTo>
                        <a:pt x="1627" y="3712"/>
                      </a:lnTo>
                      <a:lnTo>
                        <a:pt x="1618" y="3727"/>
                      </a:lnTo>
                      <a:lnTo>
                        <a:pt x="1610" y="3742"/>
                      </a:lnTo>
                      <a:lnTo>
                        <a:pt x="1603" y="3758"/>
                      </a:lnTo>
                      <a:lnTo>
                        <a:pt x="1596" y="3774"/>
                      </a:lnTo>
                      <a:lnTo>
                        <a:pt x="1591" y="3790"/>
                      </a:lnTo>
                      <a:lnTo>
                        <a:pt x="1587" y="3806"/>
                      </a:lnTo>
                      <a:lnTo>
                        <a:pt x="1583" y="3823"/>
                      </a:lnTo>
                      <a:lnTo>
                        <a:pt x="1581" y="3840"/>
                      </a:lnTo>
                      <a:lnTo>
                        <a:pt x="1580" y="3857"/>
                      </a:lnTo>
                      <a:lnTo>
                        <a:pt x="1579" y="3875"/>
                      </a:lnTo>
                      <a:lnTo>
                        <a:pt x="1580" y="3893"/>
                      </a:lnTo>
                      <a:lnTo>
                        <a:pt x="1581" y="3911"/>
                      </a:lnTo>
                      <a:lnTo>
                        <a:pt x="1584" y="3928"/>
                      </a:lnTo>
                      <a:lnTo>
                        <a:pt x="1587" y="3946"/>
                      </a:lnTo>
                      <a:lnTo>
                        <a:pt x="1592" y="3963"/>
                      </a:lnTo>
                      <a:lnTo>
                        <a:pt x="1597" y="3981"/>
                      </a:lnTo>
                      <a:lnTo>
                        <a:pt x="1604" y="3998"/>
                      </a:lnTo>
                      <a:lnTo>
                        <a:pt x="1611" y="4016"/>
                      </a:lnTo>
                      <a:lnTo>
                        <a:pt x="1619" y="4034"/>
                      </a:lnTo>
                      <a:lnTo>
                        <a:pt x="1629" y="4053"/>
                      </a:lnTo>
                      <a:lnTo>
                        <a:pt x="1639" y="4071"/>
                      </a:lnTo>
                      <a:lnTo>
                        <a:pt x="1652" y="4088"/>
                      </a:lnTo>
                      <a:lnTo>
                        <a:pt x="1664" y="4106"/>
                      </a:lnTo>
                      <a:lnTo>
                        <a:pt x="1677" y="4124"/>
                      </a:lnTo>
                      <a:lnTo>
                        <a:pt x="1692" y="4142"/>
                      </a:lnTo>
                      <a:lnTo>
                        <a:pt x="1707" y="4160"/>
                      </a:lnTo>
                      <a:lnTo>
                        <a:pt x="1723" y="4178"/>
                      </a:lnTo>
                      <a:lnTo>
                        <a:pt x="1740" y="4195"/>
                      </a:lnTo>
                      <a:lnTo>
                        <a:pt x="1757" y="4212"/>
                      </a:lnTo>
                      <a:lnTo>
                        <a:pt x="1776" y="4230"/>
                      </a:lnTo>
                      <a:lnTo>
                        <a:pt x="1795" y="4246"/>
                      </a:lnTo>
                      <a:lnTo>
                        <a:pt x="1814" y="4262"/>
                      </a:lnTo>
                      <a:lnTo>
                        <a:pt x="1834" y="4277"/>
                      </a:lnTo>
                      <a:lnTo>
                        <a:pt x="1854" y="4293"/>
                      </a:lnTo>
                      <a:lnTo>
                        <a:pt x="1875" y="4307"/>
                      </a:lnTo>
                      <a:lnTo>
                        <a:pt x="1898" y="4322"/>
                      </a:lnTo>
                      <a:lnTo>
                        <a:pt x="1920" y="4336"/>
                      </a:lnTo>
                      <a:lnTo>
                        <a:pt x="1942" y="4349"/>
                      </a:lnTo>
                      <a:lnTo>
                        <a:pt x="1965" y="4363"/>
                      </a:lnTo>
                      <a:lnTo>
                        <a:pt x="1989" y="4375"/>
                      </a:lnTo>
                      <a:lnTo>
                        <a:pt x="2013" y="4389"/>
                      </a:lnTo>
                      <a:lnTo>
                        <a:pt x="2039" y="4401"/>
                      </a:lnTo>
                      <a:lnTo>
                        <a:pt x="2064" y="4413"/>
                      </a:lnTo>
                      <a:lnTo>
                        <a:pt x="2090" y="4424"/>
                      </a:lnTo>
                      <a:lnTo>
                        <a:pt x="2116" y="4434"/>
                      </a:lnTo>
                      <a:lnTo>
                        <a:pt x="2144" y="4444"/>
                      </a:lnTo>
                      <a:lnTo>
                        <a:pt x="2170" y="4454"/>
                      </a:lnTo>
                      <a:lnTo>
                        <a:pt x="2198" y="4462"/>
                      </a:lnTo>
                      <a:lnTo>
                        <a:pt x="2225" y="4471"/>
                      </a:lnTo>
                      <a:lnTo>
                        <a:pt x="2253" y="4478"/>
                      </a:lnTo>
                      <a:lnTo>
                        <a:pt x="2283" y="4485"/>
                      </a:lnTo>
                      <a:lnTo>
                        <a:pt x="2311" y="4491"/>
                      </a:lnTo>
                      <a:lnTo>
                        <a:pt x="2340" y="4497"/>
                      </a:lnTo>
                      <a:lnTo>
                        <a:pt x="2370" y="4502"/>
                      </a:lnTo>
                      <a:lnTo>
                        <a:pt x="2401" y="4506"/>
                      </a:lnTo>
                      <a:lnTo>
                        <a:pt x="2431" y="4510"/>
                      </a:lnTo>
                      <a:lnTo>
                        <a:pt x="2462" y="4513"/>
                      </a:lnTo>
                      <a:lnTo>
                        <a:pt x="2493" y="4516"/>
                      </a:lnTo>
                      <a:lnTo>
                        <a:pt x="2525" y="4517"/>
                      </a:lnTo>
                      <a:lnTo>
                        <a:pt x="2556" y="4518"/>
                      </a:lnTo>
                      <a:lnTo>
                        <a:pt x="2588" y="4518"/>
                      </a:lnTo>
                      <a:lnTo>
                        <a:pt x="2620" y="4517"/>
                      </a:lnTo>
                      <a:lnTo>
                        <a:pt x="2653" y="4515"/>
                      </a:lnTo>
                      <a:lnTo>
                        <a:pt x="2685" y="4513"/>
                      </a:lnTo>
                      <a:lnTo>
                        <a:pt x="2717" y="4509"/>
                      </a:lnTo>
                      <a:lnTo>
                        <a:pt x="2751" y="4504"/>
                      </a:lnTo>
                      <a:lnTo>
                        <a:pt x="2784" y="4499"/>
                      </a:lnTo>
                      <a:lnTo>
                        <a:pt x="2817" y="4492"/>
                      </a:lnTo>
                      <a:lnTo>
                        <a:pt x="2850" y="4485"/>
                      </a:lnTo>
                      <a:lnTo>
                        <a:pt x="2885" y="4477"/>
                      </a:lnTo>
                      <a:lnTo>
                        <a:pt x="2919" y="4467"/>
                      </a:lnTo>
                      <a:lnTo>
                        <a:pt x="2953" y="4457"/>
                      </a:lnTo>
                      <a:lnTo>
                        <a:pt x="2987" y="4446"/>
                      </a:lnTo>
                      <a:lnTo>
                        <a:pt x="3023" y="4434"/>
                      </a:lnTo>
                      <a:lnTo>
                        <a:pt x="3057" y="4420"/>
                      </a:lnTo>
                      <a:lnTo>
                        <a:pt x="3092" y="4406"/>
                      </a:lnTo>
                      <a:lnTo>
                        <a:pt x="3128" y="4390"/>
                      </a:lnTo>
                      <a:lnTo>
                        <a:pt x="3162" y="4372"/>
                      </a:lnTo>
                      <a:lnTo>
                        <a:pt x="3197" y="4353"/>
                      </a:lnTo>
                      <a:lnTo>
                        <a:pt x="3231" y="4333"/>
                      </a:lnTo>
                      <a:lnTo>
                        <a:pt x="3267" y="4312"/>
                      </a:lnTo>
                      <a:lnTo>
                        <a:pt x="3301" y="4290"/>
                      </a:lnTo>
                      <a:lnTo>
                        <a:pt x="3336" y="4266"/>
                      </a:lnTo>
                      <a:lnTo>
                        <a:pt x="3371" y="4241"/>
                      </a:lnTo>
                      <a:lnTo>
                        <a:pt x="3405" y="4213"/>
                      </a:lnTo>
                      <a:lnTo>
                        <a:pt x="3440" y="4185"/>
                      </a:lnTo>
                      <a:lnTo>
                        <a:pt x="3474" y="4156"/>
                      </a:lnTo>
                      <a:lnTo>
                        <a:pt x="3509" y="4126"/>
                      </a:lnTo>
                      <a:lnTo>
                        <a:pt x="3543" y="4094"/>
                      </a:lnTo>
                      <a:lnTo>
                        <a:pt x="3576" y="4060"/>
                      </a:lnTo>
                      <a:lnTo>
                        <a:pt x="3610" y="4092"/>
                      </a:lnTo>
                      <a:lnTo>
                        <a:pt x="3643" y="4123"/>
                      </a:lnTo>
                      <a:lnTo>
                        <a:pt x="3676" y="4154"/>
                      </a:lnTo>
                      <a:lnTo>
                        <a:pt x="3709" y="4185"/>
                      </a:lnTo>
                      <a:lnTo>
                        <a:pt x="3743" y="4215"/>
                      </a:lnTo>
                      <a:lnTo>
                        <a:pt x="3776" y="4246"/>
                      </a:lnTo>
                      <a:lnTo>
                        <a:pt x="3808" y="4276"/>
                      </a:lnTo>
                      <a:lnTo>
                        <a:pt x="3841" y="4306"/>
                      </a:lnTo>
                      <a:lnTo>
                        <a:pt x="3856" y="4317"/>
                      </a:lnTo>
                      <a:lnTo>
                        <a:pt x="3872" y="4326"/>
                      </a:lnTo>
                      <a:lnTo>
                        <a:pt x="3887" y="4335"/>
                      </a:lnTo>
                      <a:lnTo>
                        <a:pt x="3904" y="4341"/>
                      </a:lnTo>
                      <a:lnTo>
                        <a:pt x="3921" y="4346"/>
                      </a:lnTo>
                      <a:lnTo>
                        <a:pt x="3940" y="4349"/>
                      </a:lnTo>
                      <a:lnTo>
                        <a:pt x="3959" y="4350"/>
                      </a:lnTo>
                      <a:lnTo>
                        <a:pt x="3980" y="4350"/>
                      </a:lnTo>
                      <a:lnTo>
                        <a:pt x="3990" y="4349"/>
                      </a:lnTo>
                      <a:lnTo>
                        <a:pt x="3999" y="4348"/>
                      </a:lnTo>
                      <a:lnTo>
                        <a:pt x="4009" y="4346"/>
                      </a:lnTo>
                      <a:lnTo>
                        <a:pt x="4018" y="4344"/>
                      </a:lnTo>
                      <a:lnTo>
                        <a:pt x="4027" y="4341"/>
                      </a:lnTo>
                      <a:lnTo>
                        <a:pt x="4036" y="4338"/>
                      </a:lnTo>
                      <a:lnTo>
                        <a:pt x="4045" y="4334"/>
                      </a:lnTo>
                      <a:lnTo>
                        <a:pt x="4053" y="4330"/>
                      </a:lnTo>
                      <a:lnTo>
                        <a:pt x="4062" y="4325"/>
                      </a:lnTo>
                      <a:lnTo>
                        <a:pt x="4070" y="4320"/>
                      </a:lnTo>
                      <a:lnTo>
                        <a:pt x="4078" y="4315"/>
                      </a:lnTo>
                      <a:lnTo>
                        <a:pt x="4086" y="4308"/>
                      </a:lnTo>
                      <a:lnTo>
                        <a:pt x="4102" y="4295"/>
                      </a:lnTo>
                      <a:lnTo>
                        <a:pt x="4116" y="4279"/>
                      </a:lnTo>
                      <a:lnTo>
                        <a:pt x="4129" y="4262"/>
                      </a:lnTo>
                      <a:lnTo>
                        <a:pt x="4140" y="4245"/>
                      </a:lnTo>
                      <a:lnTo>
                        <a:pt x="4144" y="4236"/>
                      </a:lnTo>
                      <a:lnTo>
                        <a:pt x="4148" y="4227"/>
                      </a:lnTo>
                      <a:lnTo>
                        <a:pt x="4152" y="4218"/>
                      </a:lnTo>
                      <a:lnTo>
                        <a:pt x="4155" y="4207"/>
                      </a:lnTo>
                      <a:lnTo>
                        <a:pt x="4158" y="4198"/>
                      </a:lnTo>
                      <a:lnTo>
                        <a:pt x="4160" y="4189"/>
                      </a:lnTo>
                      <a:lnTo>
                        <a:pt x="4162" y="4180"/>
                      </a:lnTo>
                      <a:lnTo>
                        <a:pt x="4163" y="4170"/>
                      </a:lnTo>
                      <a:lnTo>
                        <a:pt x="4164" y="4161"/>
                      </a:lnTo>
                      <a:lnTo>
                        <a:pt x="4164" y="4151"/>
                      </a:lnTo>
                      <a:lnTo>
                        <a:pt x="4163" y="4141"/>
                      </a:lnTo>
                      <a:lnTo>
                        <a:pt x="4163" y="4131"/>
                      </a:lnTo>
                      <a:lnTo>
                        <a:pt x="4160" y="4112"/>
                      </a:lnTo>
                      <a:lnTo>
                        <a:pt x="4156" y="4094"/>
                      </a:lnTo>
                      <a:lnTo>
                        <a:pt x="4150" y="4078"/>
                      </a:lnTo>
                      <a:lnTo>
                        <a:pt x="4143" y="4062"/>
                      </a:lnTo>
                      <a:lnTo>
                        <a:pt x="4134" y="4046"/>
                      </a:lnTo>
                      <a:lnTo>
                        <a:pt x="4124" y="4032"/>
                      </a:lnTo>
                      <a:lnTo>
                        <a:pt x="4113" y="4020"/>
                      </a:lnTo>
                      <a:lnTo>
                        <a:pt x="4100" y="4009"/>
                      </a:lnTo>
                      <a:lnTo>
                        <a:pt x="4066" y="3982"/>
                      </a:lnTo>
                      <a:lnTo>
                        <a:pt x="4033" y="3955"/>
                      </a:lnTo>
                      <a:lnTo>
                        <a:pt x="4000" y="3928"/>
                      </a:lnTo>
                      <a:lnTo>
                        <a:pt x="3966" y="3900"/>
                      </a:lnTo>
                      <a:lnTo>
                        <a:pt x="3933" y="3871"/>
                      </a:lnTo>
                      <a:lnTo>
                        <a:pt x="3900" y="3843"/>
                      </a:lnTo>
                      <a:lnTo>
                        <a:pt x="3867" y="3814"/>
                      </a:lnTo>
                      <a:lnTo>
                        <a:pt x="3833" y="3785"/>
                      </a:lnTo>
                      <a:lnTo>
                        <a:pt x="3862" y="3751"/>
                      </a:lnTo>
                      <a:lnTo>
                        <a:pt x="3889" y="3716"/>
                      </a:lnTo>
                      <a:lnTo>
                        <a:pt x="3915" y="3680"/>
                      </a:lnTo>
                      <a:lnTo>
                        <a:pt x="3941" y="3645"/>
                      </a:lnTo>
                      <a:lnTo>
                        <a:pt x="3966" y="3609"/>
                      </a:lnTo>
                      <a:lnTo>
                        <a:pt x="3991" y="3574"/>
                      </a:lnTo>
                      <a:lnTo>
                        <a:pt x="4015" y="3537"/>
                      </a:lnTo>
                      <a:lnTo>
                        <a:pt x="4037" y="3502"/>
                      </a:lnTo>
                      <a:lnTo>
                        <a:pt x="4060" y="3466"/>
                      </a:lnTo>
                      <a:lnTo>
                        <a:pt x="4081" y="3430"/>
                      </a:lnTo>
                      <a:lnTo>
                        <a:pt x="4103" y="3394"/>
                      </a:lnTo>
                      <a:lnTo>
                        <a:pt x="4122" y="3357"/>
                      </a:lnTo>
                      <a:lnTo>
                        <a:pt x="4142" y="3321"/>
                      </a:lnTo>
                      <a:lnTo>
                        <a:pt x="4160" y="3285"/>
                      </a:lnTo>
                      <a:lnTo>
                        <a:pt x="4178" y="3250"/>
                      </a:lnTo>
                      <a:lnTo>
                        <a:pt x="4195" y="3214"/>
                      </a:lnTo>
                      <a:lnTo>
                        <a:pt x="4211" y="3177"/>
                      </a:lnTo>
                      <a:lnTo>
                        <a:pt x="4228" y="3141"/>
                      </a:lnTo>
                      <a:lnTo>
                        <a:pt x="4242" y="3105"/>
                      </a:lnTo>
                      <a:lnTo>
                        <a:pt x="4256" y="3070"/>
                      </a:lnTo>
                      <a:lnTo>
                        <a:pt x="4269" y="3034"/>
                      </a:lnTo>
                      <a:lnTo>
                        <a:pt x="4281" y="2998"/>
                      </a:lnTo>
                      <a:lnTo>
                        <a:pt x="4292" y="2963"/>
                      </a:lnTo>
                      <a:lnTo>
                        <a:pt x="4302" y="2929"/>
                      </a:lnTo>
                      <a:lnTo>
                        <a:pt x="4312" y="2895"/>
                      </a:lnTo>
                      <a:lnTo>
                        <a:pt x="4320" y="2859"/>
                      </a:lnTo>
                      <a:lnTo>
                        <a:pt x="4328" y="2826"/>
                      </a:lnTo>
                      <a:lnTo>
                        <a:pt x="4335" y="2792"/>
                      </a:lnTo>
                      <a:lnTo>
                        <a:pt x="4342" y="2759"/>
                      </a:lnTo>
                      <a:lnTo>
                        <a:pt x="4348" y="2726"/>
                      </a:lnTo>
                      <a:lnTo>
                        <a:pt x="4352" y="2693"/>
                      </a:lnTo>
                      <a:lnTo>
                        <a:pt x="4356" y="2660"/>
                      </a:lnTo>
                      <a:lnTo>
                        <a:pt x="4359" y="2627"/>
                      </a:lnTo>
                      <a:lnTo>
                        <a:pt x="4361" y="2596"/>
                      </a:lnTo>
                      <a:lnTo>
                        <a:pt x="4362" y="2564"/>
                      </a:lnTo>
                      <a:lnTo>
                        <a:pt x="4362" y="2533"/>
                      </a:lnTo>
                      <a:lnTo>
                        <a:pt x="4361" y="2501"/>
                      </a:lnTo>
                      <a:lnTo>
                        <a:pt x="4360" y="2471"/>
                      </a:lnTo>
                      <a:lnTo>
                        <a:pt x="4357" y="2441"/>
                      </a:lnTo>
                      <a:lnTo>
                        <a:pt x="4354" y="2412"/>
                      </a:lnTo>
                      <a:lnTo>
                        <a:pt x="4350" y="2382"/>
                      </a:lnTo>
                      <a:lnTo>
                        <a:pt x="4345" y="2354"/>
                      </a:lnTo>
                      <a:lnTo>
                        <a:pt x="4338" y="2324"/>
                      </a:lnTo>
                      <a:lnTo>
                        <a:pt x="4331" y="2296"/>
                      </a:lnTo>
                      <a:lnTo>
                        <a:pt x="4323" y="2268"/>
                      </a:lnTo>
                      <a:lnTo>
                        <a:pt x="4315" y="2241"/>
                      </a:lnTo>
                      <a:lnTo>
                        <a:pt x="4306" y="2214"/>
                      </a:lnTo>
                      <a:lnTo>
                        <a:pt x="4296" y="2187"/>
                      </a:lnTo>
                      <a:lnTo>
                        <a:pt x="4285" y="2159"/>
                      </a:lnTo>
                      <a:lnTo>
                        <a:pt x="4273" y="2133"/>
                      </a:lnTo>
                      <a:lnTo>
                        <a:pt x="4260" y="2107"/>
                      </a:lnTo>
                      <a:lnTo>
                        <a:pt x="4245" y="2082"/>
                      </a:lnTo>
                      <a:lnTo>
                        <a:pt x="4230" y="2057"/>
                      </a:lnTo>
                      <a:lnTo>
                        <a:pt x="4213" y="2032"/>
                      </a:lnTo>
                      <a:lnTo>
                        <a:pt x="4196" y="2007"/>
                      </a:lnTo>
                      <a:lnTo>
                        <a:pt x="4178" y="1983"/>
                      </a:lnTo>
                      <a:lnTo>
                        <a:pt x="4159" y="1960"/>
                      </a:lnTo>
                      <a:lnTo>
                        <a:pt x="4139" y="1936"/>
                      </a:lnTo>
                      <a:lnTo>
                        <a:pt x="4118" y="1913"/>
                      </a:lnTo>
                      <a:lnTo>
                        <a:pt x="4095" y="1890"/>
                      </a:lnTo>
                      <a:lnTo>
                        <a:pt x="4071" y="1867"/>
                      </a:lnTo>
                      <a:lnTo>
                        <a:pt x="4047" y="1845"/>
                      </a:lnTo>
                      <a:lnTo>
                        <a:pt x="4022" y="1821"/>
                      </a:lnTo>
                      <a:lnTo>
                        <a:pt x="3995" y="17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91" name="Freeform 202"/>
                <p:cNvSpPr>
                  <a:spLocks/>
                </p:cNvSpPr>
                <p:nvPr/>
              </p:nvSpPr>
              <p:spPr bwMode="auto">
                <a:xfrm>
                  <a:off x="3022600" y="4629150"/>
                  <a:ext cx="104775" cy="109538"/>
                </a:xfrm>
                <a:custGeom>
                  <a:avLst/>
                  <a:gdLst>
                    <a:gd name="T0" fmla="*/ 1968 w 2440"/>
                    <a:gd name="T1" fmla="*/ 101 h 2551"/>
                    <a:gd name="T2" fmla="*/ 1793 w 2440"/>
                    <a:gd name="T3" fmla="*/ 240 h 2551"/>
                    <a:gd name="T4" fmla="*/ 1619 w 2440"/>
                    <a:gd name="T5" fmla="*/ 382 h 2551"/>
                    <a:gd name="T6" fmla="*/ 1449 w 2440"/>
                    <a:gd name="T7" fmla="*/ 528 h 2551"/>
                    <a:gd name="T8" fmla="*/ 1283 w 2440"/>
                    <a:gd name="T9" fmla="*/ 680 h 2551"/>
                    <a:gd name="T10" fmla="*/ 1120 w 2440"/>
                    <a:gd name="T11" fmla="*/ 836 h 2551"/>
                    <a:gd name="T12" fmla="*/ 969 w 2440"/>
                    <a:gd name="T13" fmla="*/ 992 h 2551"/>
                    <a:gd name="T14" fmla="*/ 824 w 2440"/>
                    <a:gd name="T15" fmla="*/ 1150 h 2551"/>
                    <a:gd name="T16" fmla="*/ 684 w 2440"/>
                    <a:gd name="T17" fmla="*/ 1310 h 2551"/>
                    <a:gd name="T18" fmla="*/ 551 w 2440"/>
                    <a:gd name="T19" fmla="*/ 1472 h 2551"/>
                    <a:gd name="T20" fmla="*/ 425 w 2440"/>
                    <a:gd name="T21" fmla="*/ 1636 h 2551"/>
                    <a:gd name="T22" fmla="*/ 40 w 2440"/>
                    <a:gd name="T23" fmla="*/ 2162 h 2551"/>
                    <a:gd name="T24" fmla="*/ 12 w 2440"/>
                    <a:gd name="T25" fmla="*/ 2221 h 2551"/>
                    <a:gd name="T26" fmla="*/ 0 w 2440"/>
                    <a:gd name="T27" fmla="*/ 2282 h 2551"/>
                    <a:gd name="T28" fmla="*/ 4 w 2440"/>
                    <a:gd name="T29" fmla="*/ 2345 h 2551"/>
                    <a:gd name="T30" fmla="*/ 23 w 2440"/>
                    <a:gd name="T31" fmla="*/ 2406 h 2551"/>
                    <a:gd name="T32" fmla="*/ 59 w 2440"/>
                    <a:gd name="T33" fmla="*/ 2461 h 2551"/>
                    <a:gd name="T34" fmla="*/ 93 w 2440"/>
                    <a:gd name="T35" fmla="*/ 2494 h 2551"/>
                    <a:gd name="T36" fmla="*/ 123 w 2440"/>
                    <a:gd name="T37" fmla="*/ 2516 h 2551"/>
                    <a:gd name="T38" fmla="*/ 156 w 2440"/>
                    <a:gd name="T39" fmla="*/ 2532 h 2551"/>
                    <a:gd name="T40" fmla="*/ 192 w 2440"/>
                    <a:gd name="T41" fmla="*/ 2544 h 2551"/>
                    <a:gd name="T42" fmla="*/ 228 w 2440"/>
                    <a:gd name="T43" fmla="*/ 2550 h 2551"/>
                    <a:gd name="T44" fmla="*/ 264 w 2440"/>
                    <a:gd name="T45" fmla="*/ 2551 h 2551"/>
                    <a:gd name="T46" fmla="*/ 301 w 2440"/>
                    <a:gd name="T47" fmla="*/ 2547 h 2551"/>
                    <a:gd name="T48" fmla="*/ 336 w 2440"/>
                    <a:gd name="T49" fmla="*/ 2536 h 2551"/>
                    <a:gd name="T50" fmla="*/ 370 w 2440"/>
                    <a:gd name="T51" fmla="*/ 2522 h 2551"/>
                    <a:gd name="T52" fmla="*/ 402 w 2440"/>
                    <a:gd name="T53" fmla="*/ 2502 h 2551"/>
                    <a:gd name="T54" fmla="*/ 432 w 2440"/>
                    <a:gd name="T55" fmla="*/ 2477 h 2551"/>
                    <a:gd name="T56" fmla="*/ 461 w 2440"/>
                    <a:gd name="T57" fmla="*/ 2440 h 2551"/>
                    <a:gd name="T58" fmla="*/ 829 w 2440"/>
                    <a:gd name="T59" fmla="*/ 1936 h 2551"/>
                    <a:gd name="T60" fmla="*/ 946 w 2440"/>
                    <a:gd name="T61" fmla="*/ 1784 h 2551"/>
                    <a:gd name="T62" fmla="*/ 1070 w 2440"/>
                    <a:gd name="T63" fmla="*/ 1633 h 2551"/>
                    <a:gd name="T64" fmla="*/ 1200 w 2440"/>
                    <a:gd name="T65" fmla="*/ 1484 h 2551"/>
                    <a:gd name="T66" fmla="*/ 1336 w 2440"/>
                    <a:gd name="T67" fmla="*/ 1337 h 2551"/>
                    <a:gd name="T68" fmla="*/ 1477 w 2440"/>
                    <a:gd name="T69" fmla="*/ 1193 h 2551"/>
                    <a:gd name="T70" fmla="*/ 1634 w 2440"/>
                    <a:gd name="T71" fmla="*/ 1040 h 2551"/>
                    <a:gd name="T72" fmla="*/ 1791 w 2440"/>
                    <a:gd name="T73" fmla="*/ 898 h 2551"/>
                    <a:gd name="T74" fmla="*/ 1948 w 2440"/>
                    <a:gd name="T75" fmla="*/ 762 h 2551"/>
                    <a:gd name="T76" fmla="*/ 2111 w 2440"/>
                    <a:gd name="T77" fmla="*/ 629 h 2551"/>
                    <a:gd name="T78" fmla="*/ 2282 w 2440"/>
                    <a:gd name="T79" fmla="*/ 495 h 2551"/>
                    <a:gd name="T80" fmla="*/ 2353 w 2440"/>
                    <a:gd name="T81" fmla="*/ 440 h 2551"/>
                    <a:gd name="T82" fmla="*/ 2383 w 2440"/>
                    <a:gd name="T83" fmla="*/ 410 h 2551"/>
                    <a:gd name="T84" fmla="*/ 2405 w 2440"/>
                    <a:gd name="T85" fmla="*/ 379 h 2551"/>
                    <a:gd name="T86" fmla="*/ 2421 w 2440"/>
                    <a:gd name="T87" fmla="*/ 346 h 2551"/>
                    <a:gd name="T88" fmla="*/ 2433 w 2440"/>
                    <a:gd name="T89" fmla="*/ 311 h 2551"/>
                    <a:gd name="T90" fmla="*/ 2439 w 2440"/>
                    <a:gd name="T91" fmla="*/ 275 h 2551"/>
                    <a:gd name="T92" fmla="*/ 2439 w 2440"/>
                    <a:gd name="T93" fmla="*/ 239 h 2551"/>
                    <a:gd name="T94" fmla="*/ 2435 w 2440"/>
                    <a:gd name="T95" fmla="*/ 203 h 2551"/>
                    <a:gd name="T96" fmla="*/ 2426 w 2440"/>
                    <a:gd name="T97" fmla="*/ 168 h 2551"/>
                    <a:gd name="T98" fmla="*/ 2411 w 2440"/>
                    <a:gd name="T99" fmla="*/ 133 h 2551"/>
                    <a:gd name="T100" fmla="*/ 2391 w 2440"/>
                    <a:gd name="T101" fmla="*/ 101 h 2551"/>
                    <a:gd name="T102" fmla="*/ 2365 w 2440"/>
                    <a:gd name="T103" fmla="*/ 72 h 2551"/>
                    <a:gd name="T104" fmla="*/ 2338 w 2440"/>
                    <a:gd name="T105" fmla="*/ 49 h 2551"/>
                    <a:gd name="T106" fmla="*/ 2309 w 2440"/>
                    <a:gd name="T107" fmla="*/ 30 h 2551"/>
                    <a:gd name="T108" fmla="*/ 2277 w 2440"/>
                    <a:gd name="T109" fmla="*/ 16 h 2551"/>
                    <a:gd name="T110" fmla="*/ 2244 w 2440"/>
                    <a:gd name="T111" fmla="*/ 6 h 2551"/>
                    <a:gd name="T112" fmla="*/ 2211 w 2440"/>
                    <a:gd name="T113" fmla="*/ 1 h 2551"/>
                    <a:gd name="T114" fmla="*/ 2154 w 2440"/>
                    <a:gd name="T115" fmla="*/ 2 h 2551"/>
                    <a:gd name="T116" fmla="*/ 2120 w 2440"/>
                    <a:gd name="T117" fmla="*/ 9 h 2551"/>
                    <a:gd name="T118" fmla="*/ 2088 w 2440"/>
                    <a:gd name="T119" fmla="*/ 20 h 2551"/>
                    <a:gd name="T120" fmla="*/ 2057 w 2440"/>
                    <a:gd name="T121" fmla="*/ 36 h 2551"/>
                    <a:gd name="T122" fmla="*/ 2029 w 2440"/>
                    <a:gd name="T123" fmla="*/ 56 h 2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440" h="2551">
                      <a:moveTo>
                        <a:pt x="2029" y="56"/>
                      </a:moveTo>
                      <a:lnTo>
                        <a:pt x="2028" y="56"/>
                      </a:lnTo>
                      <a:lnTo>
                        <a:pt x="1968" y="101"/>
                      </a:lnTo>
                      <a:lnTo>
                        <a:pt x="1910" y="147"/>
                      </a:lnTo>
                      <a:lnTo>
                        <a:pt x="1851" y="193"/>
                      </a:lnTo>
                      <a:lnTo>
                        <a:pt x="1793" y="240"/>
                      </a:lnTo>
                      <a:lnTo>
                        <a:pt x="1734" y="286"/>
                      </a:lnTo>
                      <a:lnTo>
                        <a:pt x="1677" y="333"/>
                      </a:lnTo>
                      <a:lnTo>
                        <a:pt x="1619" y="382"/>
                      </a:lnTo>
                      <a:lnTo>
                        <a:pt x="1562" y="430"/>
                      </a:lnTo>
                      <a:lnTo>
                        <a:pt x="1505" y="478"/>
                      </a:lnTo>
                      <a:lnTo>
                        <a:pt x="1449" y="528"/>
                      </a:lnTo>
                      <a:lnTo>
                        <a:pt x="1394" y="578"/>
                      </a:lnTo>
                      <a:lnTo>
                        <a:pt x="1337" y="628"/>
                      </a:lnTo>
                      <a:lnTo>
                        <a:pt x="1283" y="680"/>
                      </a:lnTo>
                      <a:lnTo>
                        <a:pt x="1228" y="732"/>
                      </a:lnTo>
                      <a:lnTo>
                        <a:pt x="1174" y="784"/>
                      </a:lnTo>
                      <a:lnTo>
                        <a:pt x="1120" y="836"/>
                      </a:lnTo>
                      <a:lnTo>
                        <a:pt x="1069" y="889"/>
                      </a:lnTo>
                      <a:lnTo>
                        <a:pt x="1018" y="940"/>
                      </a:lnTo>
                      <a:lnTo>
                        <a:pt x="969" y="992"/>
                      </a:lnTo>
                      <a:lnTo>
                        <a:pt x="920" y="1045"/>
                      </a:lnTo>
                      <a:lnTo>
                        <a:pt x="871" y="1097"/>
                      </a:lnTo>
                      <a:lnTo>
                        <a:pt x="824" y="1150"/>
                      </a:lnTo>
                      <a:lnTo>
                        <a:pt x="776" y="1203"/>
                      </a:lnTo>
                      <a:lnTo>
                        <a:pt x="730" y="1257"/>
                      </a:lnTo>
                      <a:lnTo>
                        <a:pt x="684" y="1310"/>
                      </a:lnTo>
                      <a:lnTo>
                        <a:pt x="639" y="1364"/>
                      </a:lnTo>
                      <a:lnTo>
                        <a:pt x="594" y="1418"/>
                      </a:lnTo>
                      <a:lnTo>
                        <a:pt x="551" y="1472"/>
                      </a:lnTo>
                      <a:lnTo>
                        <a:pt x="508" y="1527"/>
                      </a:lnTo>
                      <a:lnTo>
                        <a:pt x="466" y="1582"/>
                      </a:lnTo>
                      <a:lnTo>
                        <a:pt x="425" y="1636"/>
                      </a:lnTo>
                      <a:lnTo>
                        <a:pt x="383" y="1692"/>
                      </a:lnTo>
                      <a:lnTo>
                        <a:pt x="39" y="2161"/>
                      </a:lnTo>
                      <a:lnTo>
                        <a:pt x="40" y="2162"/>
                      </a:lnTo>
                      <a:lnTo>
                        <a:pt x="29" y="2180"/>
                      </a:lnTo>
                      <a:lnTo>
                        <a:pt x="20" y="2201"/>
                      </a:lnTo>
                      <a:lnTo>
                        <a:pt x="12" y="2221"/>
                      </a:lnTo>
                      <a:lnTo>
                        <a:pt x="6" y="2241"/>
                      </a:lnTo>
                      <a:lnTo>
                        <a:pt x="2" y="2262"/>
                      </a:lnTo>
                      <a:lnTo>
                        <a:pt x="0" y="2282"/>
                      </a:lnTo>
                      <a:lnTo>
                        <a:pt x="0" y="2303"/>
                      </a:lnTo>
                      <a:lnTo>
                        <a:pt x="1" y="2324"/>
                      </a:lnTo>
                      <a:lnTo>
                        <a:pt x="4" y="2345"/>
                      </a:lnTo>
                      <a:lnTo>
                        <a:pt x="8" y="2365"/>
                      </a:lnTo>
                      <a:lnTo>
                        <a:pt x="15" y="2387"/>
                      </a:lnTo>
                      <a:lnTo>
                        <a:pt x="23" y="2406"/>
                      </a:lnTo>
                      <a:lnTo>
                        <a:pt x="33" y="2425"/>
                      </a:lnTo>
                      <a:lnTo>
                        <a:pt x="44" y="2443"/>
                      </a:lnTo>
                      <a:lnTo>
                        <a:pt x="59" y="2461"/>
                      </a:lnTo>
                      <a:lnTo>
                        <a:pt x="74" y="2477"/>
                      </a:lnTo>
                      <a:lnTo>
                        <a:pt x="83" y="2486"/>
                      </a:lnTo>
                      <a:lnTo>
                        <a:pt x="93" y="2494"/>
                      </a:lnTo>
                      <a:lnTo>
                        <a:pt x="103" y="2502"/>
                      </a:lnTo>
                      <a:lnTo>
                        <a:pt x="113" y="2509"/>
                      </a:lnTo>
                      <a:lnTo>
                        <a:pt x="123" y="2516"/>
                      </a:lnTo>
                      <a:lnTo>
                        <a:pt x="134" y="2522"/>
                      </a:lnTo>
                      <a:lnTo>
                        <a:pt x="145" y="2527"/>
                      </a:lnTo>
                      <a:lnTo>
                        <a:pt x="156" y="2532"/>
                      </a:lnTo>
                      <a:lnTo>
                        <a:pt x="168" y="2536"/>
                      </a:lnTo>
                      <a:lnTo>
                        <a:pt x="180" y="2541"/>
                      </a:lnTo>
                      <a:lnTo>
                        <a:pt x="192" y="2544"/>
                      </a:lnTo>
                      <a:lnTo>
                        <a:pt x="204" y="2547"/>
                      </a:lnTo>
                      <a:lnTo>
                        <a:pt x="216" y="2549"/>
                      </a:lnTo>
                      <a:lnTo>
                        <a:pt x="228" y="2550"/>
                      </a:lnTo>
                      <a:lnTo>
                        <a:pt x="240" y="2551"/>
                      </a:lnTo>
                      <a:lnTo>
                        <a:pt x="252" y="2551"/>
                      </a:lnTo>
                      <a:lnTo>
                        <a:pt x="264" y="2551"/>
                      </a:lnTo>
                      <a:lnTo>
                        <a:pt x="276" y="2550"/>
                      </a:lnTo>
                      <a:lnTo>
                        <a:pt x="288" y="2549"/>
                      </a:lnTo>
                      <a:lnTo>
                        <a:pt x="301" y="2547"/>
                      </a:lnTo>
                      <a:lnTo>
                        <a:pt x="313" y="2544"/>
                      </a:lnTo>
                      <a:lnTo>
                        <a:pt x="324" y="2541"/>
                      </a:lnTo>
                      <a:lnTo>
                        <a:pt x="336" y="2536"/>
                      </a:lnTo>
                      <a:lnTo>
                        <a:pt x="347" y="2532"/>
                      </a:lnTo>
                      <a:lnTo>
                        <a:pt x="359" y="2527"/>
                      </a:lnTo>
                      <a:lnTo>
                        <a:pt x="370" y="2522"/>
                      </a:lnTo>
                      <a:lnTo>
                        <a:pt x="381" y="2516"/>
                      </a:lnTo>
                      <a:lnTo>
                        <a:pt x="391" y="2509"/>
                      </a:lnTo>
                      <a:lnTo>
                        <a:pt x="402" y="2502"/>
                      </a:lnTo>
                      <a:lnTo>
                        <a:pt x="412" y="2494"/>
                      </a:lnTo>
                      <a:lnTo>
                        <a:pt x="422" y="2486"/>
                      </a:lnTo>
                      <a:lnTo>
                        <a:pt x="432" y="2477"/>
                      </a:lnTo>
                      <a:lnTo>
                        <a:pt x="442" y="2465"/>
                      </a:lnTo>
                      <a:lnTo>
                        <a:pt x="452" y="2453"/>
                      </a:lnTo>
                      <a:lnTo>
                        <a:pt x="461" y="2440"/>
                      </a:lnTo>
                      <a:lnTo>
                        <a:pt x="469" y="2427"/>
                      </a:lnTo>
                      <a:lnTo>
                        <a:pt x="791" y="1987"/>
                      </a:lnTo>
                      <a:lnTo>
                        <a:pt x="829" y="1936"/>
                      </a:lnTo>
                      <a:lnTo>
                        <a:pt x="867" y="1886"/>
                      </a:lnTo>
                      <a:lnTo>
                        <a:pt x="907" y="1834"/>
                      </a:lnTo>
                      <a:lnTo>
                        <a:pt x="946" y="1784"/>
                      </a:lnTo>
                      <a:lnTo>
                        <a:pt x="987" y="1734"/>
                      </a:lnTo>
                      <a:lnTo>
                        <a:pt x="1029" y="1683"/>
                      </a:lnTo>
                      <a:lnTo>
                        <a:pt x="1070" y="1633"/>
                      </a:lnTo>
                      <a:lnTo>
                        <a:pt x="1113" y="1583"/>
                      </a:lnTo>
                      <a:lnTo>
                        <a:pt x="1157" y="1534"/>
                      </a:lnTo>
                      <a:lnTo>
                        <a:pt x="1200" y="1484"/>
                      </a:lnTo>
                      <a:lnTo>
                        <a:pt x="1244" y="1435"/>
                      </a:lnTo>
                      <a:lnTo>
                        <a:pt x="1290" y="1386"/>
                      </a:lnTo>
                      <a:lnTo>
                        <a:pt x="1336" y="1337"/>
                      </a:lnTo>
                      <a:lnTo>
                        <a:pt x="1382" y="1288"/>
                      </a:lnTo>
                      <a:lnTo>
                        <a:pt x="1429" y="1241"/>
                      </a:lnTo>
                      <a:lnTo>
                        <a:pt x="1477" y="1193"/>
                      </a:lnTo>
                      <a:lnTo>
                        <a:pt x="1530" y="1140"/>
                      </a:lnTo>
                      <a:lnTo>
                        <a:pt x="1582" y="1090"/>
                      </a:lnTo>
                      <a:lnTo>
                        <a:pt x="1634" y="1040"/>
                      </a:lnTo>
                      <a:lnTo>
                        <a:pt x="1686" y="991"/>
                      </a:lnTo>
                      <a:lnTo>
                        <a:pt x="1738" y="944"/>
                      </a:lnTo>
                      <a:lnTo>
                        <a:pt x="1791" y="898"/>
                      </a:lnTo>
                      <a:lnTo>
                        <a:pt x="1842" y="852"/>
                      </a:lnTo>
                      <a:lnTo>
                        <a:pt x="1896" y="806"/>
                      </a:lnTo>
                      <a:lnTo>
                        <a:pt x="1948" y="762"/>
                      </a:lnTo>
                      <a:lnTo>
                        <a:pt x="2001" y="718"/>
                      </a:lnTo>
                      <a:lnTo>
                        <a:pt x="2056" y="673"/>
                      </a:lnTo>
                      <a:lnTo>
                        <a:pt x="2111" y="629"/>
                      </a:lnTo>
                      <a:lnTo>
                        <a:pt x="2167" y="585"/>
                      </a:lnTo>
                      <a:lnTo>
                        <a:pt x="2223" y="541"/>
                      </a:lnTo>
                      <a:lnTo>
                        <a:pt x="2282" y="495"/>
                      </a:lnTo>
                      <a:lnTo>
                        <a:pt x="2341" y="450"/>
                      </a:lnTo>
                      <a:lnTo>
                        <a:pt x="2340" y="449"/>
                      </a:lnTo>
                      <a:lnTo>
                        <a:pt x="2353" y="440"/>
                      </a:lnTo>
                      <a:lnTo>
                        <a:pt x="2365" y="429"/>
                      </a:lnTo>
                      <a:lnTo>
                        <a:pt x="2375" y="419"/>
                      </a:lnTo>
                      <a:lnTo>
                        <a:pt x="2383" y="410"/>
                      </a:lnTo>
                      <a:lnTo>
                        <a:pt x="2391" y="400"/>
                      </a:lnTo>
                      <a:lnTo>
                        <a:pt x="2398" y="390"/>
                      </a:lnTo>
                      <a:lnTo>
                        <a:pt x="2405" y="379"/>
                      </a:lnTo>
                      <a:lnTo>
                        <a:pt x="2411" y="368"/>
                      </a:lnTo>
                      <a:lnTo>
                        <a:pt x="2416" y="357"/>
                      </a:lnTo>
                      <a:lnTo>
                        <a:pt x="2421" y="346"/>
                      </a:lnTo>
                      <a:lnTo>
                        <a:pt x="2426" y="334"/>
                      </a:lnTo>
                      <a:lnTo>
                        <a:pt x="2429" y="322"/>
                      </a:lnTo>
                      <a:lnTo>
                        <a:pt x="2433" y="311"/>
                      </a:lnTo>
                      <a:lnTo>
                        <a:pt x="2435" y="299"/>
                      </a:lnTo>
                      <a:lnTo>
                        <a:pt x="2437" y="287"/>
                      </a:lnTo>
                      <a:lnTo>
                        <a:pt x="2439" y="275"/>
                      </a:lnTo>
                      <a:lnTo>
                        <a:pt x="2439" y="263"/>
                      </a:lnTo>
                      <a:lnTo>
                        <a:pt x="2440" y="251"/>
                      </a:lnTo>
                      <a:lnTo>
                        <a:pt x="2439" y="239"/>
                      </a:lnTo>
                      <a:lnTo>
                        <a:pt x="2439" y="227"/>
                      </a:lnTo>
                      <a:lnTo>
                        <a:pt x="2437" y="215"/>
                      </a:lnTo>
                      <a:lnTo>
                        <a:pt x="2435" y="203"/>
                      </a:lnTo>
                      <a:lnTo>
                        <a:pt x="2433" y="191"/>
                      </a:lnTo>
                      <a:lnTo>
                        <a:pt x="2429" y="179"/>
                      </a:lnTo>
                      <a:lnTo>
                        <a:pt x="2426" y="168"/>
                      </a:lnTo>
                      <a:lnTo>
                        <a:pt x="2421" y="155"/>
                      </a:lnTo>
                      <a:lnTo>
                        <a:pt x="2416" y="144"/>
                      </a:lnTo>
                      <a:lnTo>
                        <a:pt x="2411" y="133"/>
                      </a:lnTo>
                      <a:lnTo>
                        <a:pt x="2405" y="122"/>
                      </a:lnTo>
                      <a:lnTo>
                        <a:pt x="2398" y="112"/>
                      </a:lnTo>
                      <a:lnTo>
                        <a:pt x="2391" y="101"/>
                      </a:lnTo>
                      <a:lnTo>
                        <a:pt x="2383" y="91"/>
                      </a:lnTo>
                      <a:lnTo>
                        <a:pt x="2375" y="82"/>
                      </a:lnTo>
                      <a:lnTo>
                        <a:pt x="2365" y="72"/>
                      </a:lnTo>
                      <a:lnTo>
                        <a:pt x="2356" y="64"/>
                      </a:lnTo>
                      <a:lnTo>
                        <a:pt x="2347" y="56"/>
                      </a:lnTo>
                      <a:lnTo>
                        <a:pt x="2338" y="49"/>
                      </a:lnTo>
                      <a:lnTo>
                        <a:pt x="2329" y="42"/>
                      </a:lnTo>
                      <a:lnTo>
                        <a:pt x="2319" y="36"/>
                      </a:lnTo>
                      <a:lnTo>
                        <a:pt x="2309" y="30"/>
                      </a:lnTo>
                      <a:lnTo>
                        <a:pt x="2298" y="25"/>
                      </a:lnTo>
                      <a:lnTo>
                        <a:pt x="2288" y="20"/>
                      </a:lnTo>
                      <a:lnTo>
                        <a:pt x="2277" y="16"/>
                      </a:lnTo>
                      <a:lnTo>
                        <a:pt x="2267" y="12"/>
                      </a:lnTo>
                      <a:lnTo>
                        <a:pt x="2256" y="9"/>
                      </a:lnTo>
                      <a:lnTo>
                        <a:pt x="2244" y="6"/>
                      </a:lnTo>
                      <a:lnTo>
                        <a:pt x="2233" y="4"/>
                      </a:lnTo>
                      <a:lnTo>
                        <a:pt x="2222" y="2"/>
                      </a:lnTo>
                      <a:lnTo>
                        <a:pt x="2211" y="1"/>
                      </a:lnTo>
                      <a:lnTo>
                        <a:pt x="2199" y="0"/>
                      </a:lnTo>
                      <a:lnTo>
                        <a:pt x="2177" y="0"/>
                      </a:lnTo>
                      <a:lnTo>
                        <a:pt x="2154" y="2"/>
                      </a:lnTo>
                      <a:lnTo>
                        <a:pt x="2143" y="4"/>
                      </a:lnTo>
                      <a:lnTo>
                        <a:pt x="2132" y="6"/>
                      </a:lnTo>
                      <a:lnTo>
                        <a:pt x="2120" y="9"/>
                      </a:lnTo>
                      <a:lnTo>
                        <a:pt x="2109" y="12"/>
                      </a:lnTo>
                      <a:lnTo>
                        <a:pt x="2099" y="16"/>
                      </a:lnTo>
                      <a:lnTo>
                        <a:pt x="2088" y="20"/>
                      </a:lnTo>
                      <a:lnTo>
                        <a:pt x="2078" y="25"/>
                      </a:lnTo>
                      <a:lnTo>
                        <a:pt x="2067" y="30"/>
                      </a:lnTo>
                      <a:lnTo>
                        <a:pt x="2057" y="36"/>
                      </a:lnTo>
                      <a:lnTo>
                        <a:pt x="2048" y="42"/>
                      </a:lnTo>
                      <a:lnTo>
                        <a:pt x="2038" y="49"/>
                      </a:lnTo>
                      <a:lnTo>
                        <a:pt x="2029" y="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  <p:sp>
              <p:nvSpPr>
                <p:cNvPr id="92" name="Freeform 203"/>
                <p:cNvSpPr>
                  <a:spLocks/>
                </p:cNvSpPr>
                <p:nvPr/>
              </p:nvSpPr>
              <p:spPr bwMode="auto">
                <a:xfrm>
                  <a:off x="3146425" y="4259263"/>
                  <a:ext cx="106363" cy="111125"/>
                </a:xfrm>
                <a:custGeom>
                  <a:avLst/>
                  <a:gdLst>
                    <a:gd name="T0" fmla="*/ 830 w 2478"/>
                    <a:gd name="T1" fmla="*/ 1534 h 2592"/>
                    <a:gd name="T2" fmla="*/ 622 w 2478"/>
                    <a:gd name="T3" fmla="*/ 1720 h 2592"/>
                    <a:gd name="T4" fmla="*/ 408 w 2478"/>
                    <a:gd name="T5" fmla="*/ 1899 h 2592"/>
                    <a:gd name="T6" fmla="*/ 189 w 2478"/>
                    <a:gd name="T7" fmla="*/ 2072 h 2592"/>
                    <a:gd name="T8" fmla="*/ 89 w 2478"/>
                    <a:gd name="T9" fmla="*/ 2144 h 2592"/>
                    <a:gd name="T10" fmla="*/ 49 w 2478"/>
                    <a:gd name="T11" fmla="*/ 2187 h 2592"/>
                    <a:gd name="T12" fmla="*/ 24 w 2478"/>
                    <a:gd name="T13" fmla="*/ 2230 h 2592"/>
                    <a:gd name="T14" fmla="*/ 7 w 2478"/>
                    <a:gd name="T15" fmla="*/ 2277 h 2592"/>
                    <a:gd name="T16" fmla="*/ 1 w 2478"/>
                    <a:gd name="T17" fmla="*/ 2325 h 2592"/>
                    <a:gd name="T18" fmla="*/ 3 w 2478"/>
                    <a:gd name="T19" fmla="*/ 2374 h 2592"/>
                    <a:gd name="T20" fmla="*/ 14 w 2478"/>
                    <a:gd name="T21" fmla="*/ 2421 h 2592"/>
                    <a:gd name="T22" fmla="*/ 35 w 2478"/>
                    <a:gd name="T23" fmla="*/ 2466 h 2592"/>
                    <a:gd name="T24" fmla="*/ 65 w 2478"/>
                    <a:gd name="T25" fmla="*/ 2508 h 2592"/>
                    <a:gd name="T26" fmla="*/ 104 w 2478"/>
                    <a:gd name="T27" fmla="*/ 2542 h 2592"/>
                    <a:gd name="T28" fmla="*/ 145 w 2478"/>
                    <a:gd name="T29" fmla="*/ 2567 h 2592"/>
                    <a:gd name="T30" fmla="*/ 190 w 2478"/>
                    <a:gd name="T31" fmla="*/ 2584 h 2592"/>
                    <a:gd name="T32" fmla="*/ 238 w 2478"/>
                    <a:gd name="T33" fmla="*/ 2591 h 2592"/>
                    <a:gd name="T34" fmla="*/ 285 w 2478"/>
                    <a:gd name="T35" fmla="*/ 2590 h 2592"/>
                    <a:gd name="T36" fmla="*/ 333 w 2478"/>
                    <a:gd name="T37" fmla="*/ 2579 h 2592"/>
                    <a:gd name="T38" fmla="*/ 377 w 2478"/>
                    <a:gd name="T39" fmla="*/ 2560 h 2592"/>
                    <a:gd name="T40" fmla="*/ 418 w 2478"/>
                    <a:gd name="T41" fmla="*/ 2533 h 2592"/>
                    <a:gd name="T42" fmla="*/ 547 w 2478"/>
                    <a:gd name="T43" fmla="*/ 2434 h 2592"/>
                    <a:gd name="T44" fmla="*/ 780 w 2478"/>
                    <a:gd name="T45" fmla="*/ 2246 h 2592"/>
                    <a:gd name="T46" fmla="*/ 1007 w 2478"/>
                    <a:gd name="T47" fmla="*/ 2052 h 2592"/>
                    <a:gd name="T48" fmla="*/ 1228 w 2478"/>
                    <a:gd name="T49" fmla="*/ 1849 h 2592"/>
                    <a:gd name="T50" fmla="*/ 1438 w 2478"/>
                    <a:gd name="T51" fmla="*/ 1640 h 2592"/>
                    <a:gd name="T52" fmla="*/ 1632 w 2478"/>
                    <a:gd name="T53" fmla="*/ 1431 h 2592"/>
                    <a:gd name="T54" fmla="*/ 1817 w 2478"/>
                    <a:gd name="T55" fmla="*/ 1217 h 2592"/>
                    <a:gd name="T56" fmla="*/ 1990 w 2478"/>
                    <a:gd name="T57" fmla="*/ 1000 h 2592"/>
                    <a:gd name="T58" fmla="*/ 2417 w 2478"/>
                    <a:gd name="T59" fmla="*/ 417 h 2592"/>
                    <a:gd name="T60" fmla="*/ 2444 w 2478"/>
                    <a:gd name="T61" fmla="*/ 378 h 2592"/>
                    <a:gd name="T62" fmla="*/ 2464 w 2478"/>
                    <a:gd name="T63" fmla="*/ 335 h 2592"/>
                    <a:gd name="T64" fmla="*/ 2475 w 2478"/>
                    <a:gd name="T65" fmla="*/ 289 h 2592"/>
                    <a:gd name="T66" fmla="*/ 2478 w 2478"/>
                    <a:gd name="T67" fmla="*/ 243 h 2592"/>
                    <a:gd name="T68" fmla="*/ 2472 w 2478"/>
                    <a:gd name="T69" fmla="*/ 198 h 2592"/>
                    <a:gd name="T70" fmla="*/ 2458 w 2478"/>
                    <a:gd name="T71" fmla="*/ 154 h 2592"/>
                    <a:gd name="T72" fmla="*/ 2435 w 2478"/>
                    <a:gd name="T73" fmla="*/ 111 h 2592"/>
                    <a:gd name="T74" fmla="*/ 2403 w 2478"/>
                    <a:gd name="T75" fmla="*/ 74 h 2592"/>
                    <a:gd name="T76" fmla="*/ 2363 w 2478"/>
                    <a:gd name="T77" fmla="*/ 41 h 2592"/>
                    <a:gd name="T78" fmla="*/ 2320 w 2478"/>
                    <a:gd name="T79" fmla="*/ 18 h 2592"/>
                    <a:gd name="T80" fmla="*/ 2272 w 2478"/>
                    <a:gd name="T81" fmla="*/ 4 h 2592"/>
                    <a:gd name="T82" fmla="*/ 2224 w 2478"/>
                    <a:gd name="T83" fmla="*/ 0 h 2592"/>
                    <a:gd name="T84" fmla="*/ 2176 w 2478"/>
                    <a:gd name="T85" fmla="*/ 4 h 2592"/>
                    <a:gd name="T86" fmla="*/ 2128 w 2478"/>
                    <a:gd name="T87" fmla="*/ 18 h 2592"/>
                    <a:gd name="T88" fmla="*/ 2084 w 2478"/>
                    <a:gd name="T89" fmla="*/ 41 h 2592"/>
                    <a:gd name="T90" fmla="*/ 2044 w 2478"/>
                    <a:gd name="T91" fmla="*/ 74 h 2592"/>
                    <a:gd name="T92" fmla="*/ 2000 w 2478"/>
                    <a:gd name="T93" fmla="*/ 136 h 2592"/>
                    <a:gd name="T94" fmla="*/ 1549 w 2478"/>
                    <a:gd name="T95" fmla="*/ 746 h 2592"/>
                    <a:gd name="T96" fmla="*/ 1386 w 2478"/>
                    <a:gd name="T97" fmla="*/ 948 h 2592"/>
                    <a:gd name="T98" fmla="*/ 1212 w 2478"/>
                    <a:gd name="T99" fmla="*/ 1146 h 2592"/>
                    <a:gd name="T100" fmla="*/ 1027 w 2478"/>
                    <a:gd name="T101" fmla="*/ 1341 h 2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78" h="2592">
                      <a:moveTo>
                        <a:pt x="980" y="1388"/>
                      </a:moveTo>
                      <a:lnTo>
                        <a:pt x="929" y="1437"/>
                      </a:lnTo>
                      <a:lnTo>
                        <a:pt x="880" y="1485"/>
                      </a:lnTo>
                      <a:lnTo>
                        <a:pt x="830" y="1534"/>
                      </a:lnTo>
                      <a:lnTo>
                        <a:pt x="778" y="1581"/>
                      </a:lnTo>
                      <a:lnTo>
                        <a:pt x="727" y="1627"/>
                      </a:lnTo>
                      <a:lnTo>
                        <a:pt x="674" y="1674"/>
                      </a:lnTo>
                      <a:lnTo>
                        <a:pt x="622" y="1720"/>
                      </a:lnTo>
                      <a:lnTo>
                        <a:pt x="569" y="1765"/>
                      </a:lnTo>
                      <a:lnTo>
                        <a:pt x="516" y="1810"/>
                      </a:lnTo>
                      <a:lnTo>
                        <a:pt x="463" y="1855"/>
                      </a:lnTo>
                      <a:lnTo>
                        <a:pt x="408" y="1899"/>
                      </a:lnTo>
                      <a:lnTo>
                        <a:pt x="354" y="1942"/>
                      </a:lnTo>
                      <a:lnTo>
                        <a:pt x="299" y="1985"/>
                      </a:lnTo>
                      <a:lnTo>
                        <a:pt x="245" y="2029"/>
                      </a:lnTo>
                      <a:lnTo>
                        <a:pt x="189" y="2072"/>
                      </a:lnTo>
                      <a:lnTo>
                        <a:pt x="134" y="2114"/>
                      </a:lnTo>
                      <a:lnTo>
                        <a:pt x="119" y="2123"/>
                      </a:lnTo>
                      <a:lnTo>
                        <a:pt x="103" y="2133"/>
                      </a:lnTo>
                      <a:lnTo>
                        <a:pt x="89" y="2144"/>
                      </a:lnTo>
                      <a:lnTo>
                        <a:pt x="74" y="2157"/>
                      </a:lnTo>
                      <a:lnTo>
                        <a:pt x="65" y="2166"/>
                      </a:lnTo>
                      <a:lnTo>
                        <a:pt x="57" y="2177"/>
                      </a:lnTo>
                      <a:lnTo>
                        <a:pt x="49" y="2187"/>
                      </a:lnTo>
                      <a:lnTo>
                        <a:pt x="42" y="2198"/>
                      </a:lnTo>
                      <a:lnTo>
                        <a:pt x="35" y="2208"/>
                      </a:lnTo>
                      <a:lnTo>
                        <a:pt x="29" y="2219"/>
                      </a:lnTo>
                      <a:lnTo>
                        <a:pt x="24" y="2230"/>
                      </a:lnTo>
                      <a:lnTo>
                        <a:pt x="19" y="2242"/>
                      </a:lnTo>
                      <a:lnTo>
                        <a:pt x="14" y="2253"/>
                      </a:lnTo>
                      <a:lnTo>
                        <a:pt x="11" y="2265"/>
                      </a:lnTo>
                      <a:lnTo>
                        <a:pt x="7" y="2277"/>
                      </a:lnTo>
                      <a:lnTo>
                        <a:pt x="5" y="2288"/>
                      </a:lnTo>
                      <a:lnTo>
                        <a:pt x="3" y="2300"/>
                      </a:lnTo>
                      <a:lnTo>
                        <a:pt x="1" y="2313"/>
                      </a:lnTo>
                      <a:lnTo>
                        <a:pt x="1" y="2325"/>
                      </a:lnTo>
                      <a:lnTo>
                        <a:pt x="0" y="2338"/>
                      </a:lnTo>
                      <a:lnTo>
                        <a:pt x="1" y="2350"/>
                      </a:lnTo>
                      <a:lnTo>
                        <a:pt x="1" y="2362"/>
                      </a:lnTo>
                      <a:lnTo>
                        <a:pt x="3" y="2374"/>
                      </a:lnTo>
                      <a:lnTo>
                        <a:pt x="5" y="2386"/>
                      </a:lnTo>
                      <a:lnTo>
                        <a:pt x="7" y="2398"/>
                      </a:lnTo>
                      <a:lnTo>
                        <a:pt x="11" y="2410"/>
                      </a:lnTo>
                      <a:lnTo>
                        <a:pt x="14" y="2421"/>
                      </a:lnTo>
                      <a:lnTo>
                        <a:pt x="19" y="2433"/>
                      </a:lnTo>
                      <a:lnTo>
                        <a:pt x="24" y="2444"/>
                      </a:lnTo>
                      <a:lnTo>
                        <a:pt x="29" y="2455"/>
                      </a:lnTo>
                      <a:lnTo>
                        <a:pt x="35" y="2466"/>
                      </a:lnTo>
                      <a:lnTo>
                        <a:pt x="42" y="2477"/>
                      </a:lnTo>
                      <a:lnTo>
                        <a:pt x="49" y="2487"/>
                      </a:lnTo>
                      <a:lnTo>
                        <a:pt x="57" y="2497"/>
                      </a:lnTo>
                      <a:lnTo>
                        <a:pt x="65" y="2508"/>
                      </a:lnTo>
                      <a:lnTo>
                        <a:pt x="74" y="2517"/>
                      </a:lnTo>
                      <a:lnTo>
                        <a:pt x="83" y="2526"/>
                      </a:lnTo>
                      <a:lnTo>
                        <a:pt x="94" y="2534"/>
                      </a:lnTo>
                      <a:lnTo>
                        <a:pt x="104" y="2542"/>
                      </a:lnTo>
                      <a:lnTo>
                        <a:pt x="114" y="2549"/>
                      </a:lnTo>
                      <a:lnTo>
                        <a:pt x="124" y="2556"/>
                      </a:lnTo>
                      <a:lnTo>
                        <a:pt x="135" y="2562"/>
                      </a:lnTo>
                      <a:lnTo>
                        <a:pt x="145" y="2567"/>
                      </a:lnTo>
                      <a:lnTo>
                        <a:pt x="156" y="2572"/>
                      </a:lnTo>
                      <a:lnTo>
                        <a:pt x="168" y="2577"/>
                      </a:lnTo>
                      <a:lnTo>
                        <a:pt x="179" y="2580"/>
                      </a:lnTo>
                      <a:lnTo>
                        <a:pt x="190" y="2584"/>
                      </a:lnTo>
                      <a:lnTo>
                        <a:pt x="202" y="2586"/>
                      </a:lnTo>
                      <a:lnTo>
                        <a:pt x="215" y="2588"/>
                      </a:lnTo>
                      <a:lnTo>
                        <a:pt x="226" y="2590"/>
                      </a:lnTo>
                      <a:lnTo>
                        <a:pt x="238" y="2591"/>
                      </a:lnTo>
                      <a:lnTo>
                        <a:pt x="250" y="2592"/>
                      </a:lnTo>
                      <a:lnTo>
                        <a:pt x="262" y="2591"/>
                      </a:lnTo>
                      <a:lnTo>
                        <a:pt x="274" y="2591"/>
                      </a:lnTo>
                      <a:lnTo>
                        <a:pt x="285" y="2590"/>
                      </a:lnTo>
                      <a:lnTo>
                        <a:pt x="297" y="2588"/>
                      </a:lnTo>
                      <a:lnTo>
                        <a:pt x="309" y="2586"/>
                      </a:lnTo>
                      <a:lnTo>
                        <a:pt x="320" y="2583"/>
                      </a:lnTo>
                      <a:lnTo>
                        <a:pt x="333" y="2579"/>
                      </a:lnTo>
                      <a:lnTo>
                        <a:pt x="344" y="2576"/>
                      </a:lnTo>
                      <a:lnTo>
                        <a:pt x="355" y="2571"/>
                      </a:lnTo>
                      <a:lnTo>
                        <a:pt x="366" y="2566"/>
                      </a:lnTo>
                      <a:lnTo>
                        <a:pt x="377" y="2560"/>
                      </a:lnTo>
                      <a:lnTo>
                        <a:pt x="388" y="2554"/>
                      </a:lnTo>
                      <a:lnTo>
                        <a:pt x="398" y="2548"/>
                      </a:lnTo>
                      <a:lnTo>
                        <a:pt x="408" y="2540"/>
                      </a:lnTo>
                      <a:lnTo>
                        <a:pt x="418" y="2533"/>
                      </a:lnTo>
                      <a:lnTo>
                        <a:pt x="427" y="2524"/>
                      </a:lnTo>
                      <a:lnTo>
                        <a:pt x="429" y="2525"/>
                      </a:lnTo>
                      <a:lnTo>
                        <a:pt x="488" y="2479"/>
                      </a:lnTo>
                      <a:lnTo>
                        <a:pt x="547" y="2434"/>
                      </a:lnTo>
                      <a:lnTo>
                        <a:pt x="606" y="2388"/>
                      </a:lnTo>
                      <a:lnTo>
                        <a:pt x="664" y="2341"/>
                      </a:lnTo>
                      <a:lnTo>
                        <a:pt x="722" y="2293"/>
                      </a:lnTo>
                      <a:lnTo>
                        <a:pt x="780" y="2246"/>
                      </a:lnTo>
                      <a:lnTo>
                        <a:pt x="837" y="2199"/>
                      </a:lnTo>
                      <a:lnTo>
                        <a:pt x="894" y="2150"/>
                      </a:lnTo>
                      <a:lnTo>
                        <a:pt x="951" y="2101"/>
                      </a:lnTo>
                      <a:lnTo>
                        <a:pt x="1007" y="2052"/>
                      </a:lnTo>
                      <a:lnTo>
                        <a:pt x="1063" y="2003"/>
                      </a:lnTo>
                      <a:lnTo>
                        <a:pt x="1119" y="1951"/>
                      </a:lnTo>
                      <a:lnTo>
                        <a:pt x="1173" y="1901"/>
                      </a:lnTo>
                      <a:lnTo>
                        <a:pt x="1228" y="1849"/>
                      </a:lnTo>
                      <a:lnTo>
                        <a:pt x="1282" y="1796"/>
                      </a:lnTo>
                      <a:lnTo>
                        <a:pt x="1336" y="1744"/>
                      </a:lnTo>
                      <a:lnTo>
                        <a:pt x="1387" y="1693"/>
                      </a:lnTo>
                      <a:lnTo>
                        <a:pt x="1438" y="1640"/>
                      </a:lnTo>
                      <a:lnTo>
                        <a:pt x="1487" y="1589"/>
                      </a:lnTo>
                      <a:lnTo>
                        <a:pt x="1536" y="1537"/>
                      </a:lnTo>
                      <a:lnTo>
                        <a:pt x="1585" y="1483"/>
                      </a:lnTo>
                      <a:lnTo>
                        <a:pt x="1632" y="1431"/>
                      </a:lnTo>
                      <a:lnTo>
                        <a:pt x="1680" y="1378"/>
                      </a:lnTo>
                      <a:lnTo>
                        <a:pt x="1726" y="1325"/>
                      </a:lnTo>
                      <a:lnTo>
                        <a:pt x="1772" y="1271"/>
                      </a:lnTo>
                      <a:lnTo>
                        <a:pt x="1817" y="1217"/>
                      </a:lnTo>
                      <a:lnTo>
                        <a:pt x="1861" y="1164"/>
                      </a:lnTo>
                      <a:lnTo>
                        <a:pt x="1905" y="1109"/>
                      </a:lnTo>
                      <a:lnTo>
                        <a:pt x="1948" y="1055"/>
                      </a:lnTo>
                      <a:lnTo>
                        <a:pt x="1990" y="1000"/>
                      </a:lnTo>
                      <a:lnTo>
                        <a:pt x="2031" y="945"/>
                      </a:lnTo>
                      <a:lnTo>
                        <a:pt x="2073" y="890"/>
                      </a:lnTo>
                      <a:lnTo>
                        <a:pt x="2418" y="418"/>
                      </a:lnTo>
                      <a:lnTo>
                        <a:pt x="2417" y="417"/>
                      </a:lnTo>
                      <a:lnTo>
                        <a:pt x="2424" y="408"/>
                      </a:lnTo>
                      <a:lnTo>
                        <a:pt x="2432" y="398"/>
                      </a:lnTo>
                      <a:lnTo>
                        <a:pt x="2438" y="388"/>
                      </a:lnTo>
                      <a:lnTo>
                        <a:pt x="2444" y="378"/>
                      </a:lnTo>
                      <a:lnTo>
                        <a:pt x="2450" y="367"/>
                      </a:lnTo>
                      <a:lnTo>
                        <a:pt x="2455" y="357"/>
                      </a:lnTo>
                      <a:lnTo>
                        <a:pt x="2460" y="346"/>
                      </a:lnTo>
                      <a:lnTo>
                        <a:pt x="2464" y="335"/>
                      </a:lnTo>
                      <a:lnTo>
                        <a:pt x="2467" y="324"/>
                      </a:lnTo>
                      <a:lnTo>
                        <a:pt x="2470" y="313"/>
                      </a:lnTo>
                      <a:lnTo>
                        <a:pt x="2473" y="301"/>
                      </a:lnTo>
                      <a:lnTo>
                        <a:pt x="2475" y="289"/>
                      </a:lnTo>
                      <a:lnTo>
                        <a:pt x="2476" y="278"/>
                      </a:lnTo>
                      <a:lnTo>
                        <a:pt x="2477" y="266"/>
                      </a:lnTo>
                      <a:lnTo>
                        <a:pt x="2478" y="255"/>
                      </a:lnTo>
                      <a:lnTo>
                        <a:pt x="2478" y="243"/>
                      </a:lnTo>
                      <a:lnTo>
                        <a:pt x="2477" y="232"/>
                      </a:lnTo>
                      <a:lnTo>
                        <a:pt x="2476" y="220"/>
                      </a:lnTo>
                      <a:lnTo>
                        <a:pt x="2474" y="209"/>
                      </a:lnTo>
                      <a:lnTo>
                        <a:pt x="2472" y="198"/>
                      </a:lnTo>
                      <a:lnTo>
                        <a:pt x="2469" y="186"/>
                      </a:lnTo>
                      <a:lnTo>
                        <a:pt x="2466" y="175"/>
                      </a:lnTo>
                      <a:lnTo>
                        <a:pt x="2462" y="164"/>
                      </a:lnTo>
                      <a:lnTo>
                        <a:pt x="2458" y="154"/>
                      </a:lnTo>
                      <a:lnTo>
                        <a:pt x="2453" y="143"/>
                      </a:lnTo>
                      <a:lnTo>
                        <a:pt x="2447" y="132"/>
                      </a:lnTo>
                      <a:lnTo>
                        <a:pt x="2441" y="121"/>
                      </a:lnTo>
                      <a:lnTo>
                        <a:pt x="2435" y="111"/>
                      </a:lnTo>
                      <a:lnTo>
                        <a:pt x="2428" y="101"/>
                      </a:lnTo>
                      <a:lnTo>
                        <a:pt x="2420" y="92"/>
                      </a:lnTo>
                      <a:lnTo>
                        <a:pt x="2412" y="83"/>
                      </a:lnTo>
                      <a:lnTo>
                        <a:pt x="2403" y="74"/>
                      </a:lnTo>
                      <a:lnTo>
                        <a:pt x="2393" y="65"/>
                      </a:lnTo>
                      <a:lnTo>
                        <a:pt x="2384" y="56"/>
                      </a:lnTo>
                      <a:lnTo>
                        <a:pt x="2374" y="49"/>
                      </a:lnTo>
                      <a:lnTo>
                        <a:pt x="2363" y="41"/>
                      </a:lnTo>
                      <a:lnTo>
                        <a:pt x="2353" y="35"/>
                      </a:lnTo>
                      <a:lnTo>
                        <a:pt x="2342" y="29"/>
                      </a:lnTo>
                      <a:lnTo>
                        <a:pt x="2331" y="23"/>
                      </a:lnTo>
                      <a:lnTo>
                        <a:pt x="2320" y="18"/>
                      </a:lnTo>
                      <a:lnTo>
                        <a:pt x="2308" y="14"/>
                      </a:lnTo>
                      <a:lnTo>
                        <a:pt x="2297" y="10"/>
                      </a:lnTo>
                      <a:lnTo>
                        <a:pt x="2284" y="7"/>
                      </a:lnTo>
                      <a:lnTo>
                        <a:pt x="2272" y="4"/>
                      </a:lnTo>
                      <a:lnTo>
                        <a:pt x="2260" y="2"/>
                      </a:lnTo>
                      <a:lnTo>
                        <a:pt x="2248" y="1"/>
                      </a:lnTo>
                      <a:lnTo>
                        <a:pt x="2236" y="0"/>
                      </a:lnTo>
                      <a:lnTo>
                        <a:pt x="2224" y="0"/>
                      </a:lnTo>
                      <a:lnTo>
                        <a:pt x="2212" y="0"/>
                      </a:lnTo>
                      <a:lnTo>
                        <a:pt x="2200" y="1"/>
                      </a:lnTo>
                      <a:lnTo>
                        <a:pt x="2188" y="2"/>
                      </a:lnTo>
                      <a:lnTo>
                        <a:pt x="2176" y="4"/>
                      </a:lnTo>
                      <a:lnTo>
                        <a:pt x="2163" y="7"/>
                      </a:lnTo>
                      <a:lnTo>
                        <a:pt x="2151" y="10"/>
                      </a:lnTo>
                      <a:lnTo>
                        <a:pt x="2139" y="14"/>
                      </a:lnTo>
                      <a:lnTo>
                        <a:pt x="2128" y="18"/>
                      </a:lnTo>
                      <a:lnTo>
                        <a:pt x="2117" y="23"/>
                      </a:lnTo>
                      <a:lnTo>
                        <a:pt x="2105" y="29"/>
                      </a:lnTo>
                      <a:lnTo>
                        <a:pt x="2095" y="35"/>
                      </a:lnTo>
                      <a:lnTo>
                        <a:pt x="2084" y="41"/>
                      </a:lnTo>
                      <a:lnTo>
                        <a:pt x="2074" y="49"/>
                      </a:lnTo>
                      <a:lnTo>
                        <a:pt x="2063" y="56"/>
                      </a:lnTo>
                      <a:lnTo>
                        <a:pt x="2054" y="65"/>
                      </a:lnTo>
                      <a:lnTo>
                        <a:pt x="2044" y="74"/>
                      </a:lnTo>
                      <a:lnTo>
                        <a:pt x="2031" y="88"/>
                      </a:lnTo>
                      <a:lnTo>
                        <a:pt x="2019" y="103"/>
                      </a:lnTo>
                      <a:lnTo>
                        <a:pt x="2009" y="119"/>
                      </a:lnTo>
                      <a:lnTo>
                        <a:pt x="2000" y="136"/>
                      </a:lnTo>
                      <a:lnTo>
                        <a:pt x="1664" y="593"/>
                      </a:lnTo>
                      <a:lnTo>
                        <a:pt x="1627" y="645"/>
                      </a:lnTo>
                      <a:lnTo>
                        <a:pt x="1589" y="696"/>
                      </a:lnTo>
                      <a:lnTo>
                        <a:pt x="1549" y="746"/>
                      </a:lnTo>
                      <a:lnTo>
                        <a:pt x="1509" y="797"/>
                      </a:lnTo>
                      <a:lnTo>
                        <a:pt x="1469" y="848"/>
                      </a:lnTo>
                      <a:lnTo>
                        <a:pt x="1427" y="898"/>
                      </a:lnTo>
                      <a:lnTo>
                        <a:pt x="1386" y="948"/>
                      </a:lnTo>
                      <a:lnTo>
                        <a:pt x="1343" y="998"/>
                      </a:lnTo>
                      <a:lnTo>
                        <a:pt x="1299" y="1048"/>
                      </a:lnTo>
                      <a:lnTo>
                        <a:pt x="1256" y="1097"/>
                      </a:lnTo>
                      <a:lnTo>
                        <a:pt x="1212" y="1146"/>
                      </a:lnTo>
                      <a:lnTo>
                        <a:pt x="1166" y="1195"/>
                      </a:lnTo>
                      <a:lnTo>
                        <a:pt x="1120" y="1244"/>
                      </a:lnTo>
                      <a:lnTo>
                        <a:pt x="1074" y="1292"/>
                      </a:lnTo>
                      <a:lnTo>
                        <a:pt x="1027" y="1341"/>
                      </a:lnTo>
                      <a:lnTo>
                        <a:pt x="980" y="13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Neris Thin" panose="00000300000000000000"/>
                  </a:endParaRPr>
                </a:p>
              </p:txBody>
            </p:sp>
          </p:grpSp>
        </p:grpSp>
      </p:grpSp>
      <p:sp>
        <p:nvSpPr>
          <p:cNvPr id="93" name="TextBox 92"/>
          <p:cNvSpPr txBox="1"/>
          <p:nvPr/>
        </p:nvSpPr>
        <p:spPr>
          <a:xfrm>
            <a:off x="516801" y="3494752"/>
            <a:ext cx="227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Operation Regulations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121736" y="3446288"/>
            <a:ext cx="275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Security and Confidentiality Laws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36336" y="4154489"/>
            <a:ext cx="3098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Unable to perform banking functions or act as custodians</a:t>
            </a:r>
          </a:p>
          <a:p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eris Thin" panose="00000300000000000000"/>
              </a:rPr>
              <a:t>Solution: Partnership with banks / MF banks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21467" y="4154489"/>
            <a:ext cx="2898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Must acquire pilot license followed by operating license </a:t>
            </a:r>
          </a:p>
          <a:p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eris Thin" panose="00000300000000000000"/>
              </a:rPr>
              <a:t>Solution: Operate a Beta with one master agent using pilot license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20456" y="4154489"/>
            <a:ext cx="2772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Required minimum capital of 200 million rupees</a:t>
            </a:r>
          </a:p>
          <a:p>
            <a:pPr marL="285750" indent="-285750" fontAlgn="base">
              <a:buFont typeface="Arial" charset="0"/>
              <a:buChar char="•"/>
            </a:pPr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eris Thin" panose="00000300000000000000"/>
              </a:rPr>
              <a:t>Solution: Partner with microfinance institutions and banks, along with fundraising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179983" y="4154489"/>
            <a:ext cx="2983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Must abide by state bank confidentiality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Neris Thin" panose="00000300000000000000"/>
              </a:rPr>
              <a:t>Solution: Hire a lawyer to ensure we comply with all standards</a:t>
            </a:r>
          </a:p>
          <a:p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6936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9" grpId="0"/>
      <p:bldP spid="101" grpId="0"/>
      <p:bldP spid="1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6771" y="380977"/>
            <a:ext cx="9797066" cy="665285"/>
          </a:xfrm>
        </p:spPr>
        <p:txBody>
          <a:bodyPr/>
          <a:lstStyle/>
          <a:p>
            <a:r>
              <a:rPr lang="en-US" sz="2400" b="1" dirty="0">
                <a:latin typeface="Neris Thin" panose="00000300000000000000"/>
              </a:rPr>
              <a:t>Appendix 2 - Market Validation &amp; Research</a:t>
            </a:r>
            <a:endParaRPr lang="id-ID" sz="2400" b="1" dirty="0">
              <a:latin typeface="Neris Thin" panose="0000030000000000000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912163" y="1306962"/>
            <a:ext cx="9456630" cy="240851"/>
          </a:xfrm>
        </p:spPr>
        <p:txBody>
          <a:bodyPr/>
          <a:lstStyle/>
          <a:p>
            <a:r>
              <a:rPr lang="en-US" sz="1600" b="1" dirty="0">
                <a:latin typeface="Neris Thin" panose="00000300000000000000"/>
              </a:rPr>
              <a:t>Interviewed lower-middle income workers paid daily cash wages in 4 different factories to gauge if they would use product, as well as the viability of product to such customers </a:t>
            </a:r>
            <a:endParaRPr lang="id-ID" sz="1600" b="1" dirty="0">
              <a:latin typeface="Neris Thin" panose="000003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4838" y="1969368"/>
            <a:ext cx="350901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Low-income workers from 4 factories in Karachi earning an average income of </a:t>
            </a:r>
            <a:r>
              <a:rPr lang="en-US" sz="1200" dirty="0" err="1">
                <a:solidFill>
                  <a:schemeClr val="bg1"/>
                </a:solidFill>
                <a:latin typeface="Neris Thin" panose="00000300000000000000"/>
              </a:rPr>
              <a:t>Rs</a:t>
            </a:r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 12,000 / month i.e. $1350 per year – all unbanked</a:t>
            </a:r>
            <a:br>
              <a:rPr lang="en-US" sz="1200" dirty="0">
                <a:solidFill>
                  <a:schemeClr val="bg1"/>
                </a:solidFill>
                <a:latin typeface="Neris Thin" panose="00000300000000000000"/>
              </a:rPr>
            </a:br>
            <a:br>
              <a:rPr lang="en-US" sz="1200" dirty="0">
                <a:solidFill>
                  <a:schemeClr val="bg1"/>
                </a:solidFill>
                <a:latin typeface="Neris Thin" panose="00000300000000000000"/>
              </a:rPr>
            </a:br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Participants worked in factories as packers, security guards, supervisors, cleaners, operators, drivers, gate-keepers, helpers etc.</a:t>
            </a:r>
          </a:p>
          <a:p>
            <a:endParaRPr lang="en-US" sz="1200" dirty="0">
              <a:solidFill>
                <a:schemeClr val="bg1"/>
              </a:solidFill>
              <a:latin typeface="Neris Thin" panose="00000300000000000000"/>
            </a:endParaRPr>
          </a:p>
          <a:p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All received income in form of monthly cash based payments from supervisors at factories, had cell phones for personal use</a:t>
            </a:r>
          </a:p>
          <a:p>
            <a:endParaRPr lang="en-US" sz="1200" dirty="0">
              <a:solidFill>
                <a:schemeClr val="bg1"/>
              </a:solidFill>
              <a:latin typeface="Neris Thin" panose="00000300000000000000"/>
            </a:endParaRPr>
          </a:p>
          <a:p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103 people said they do not send money, 27 said that they do send money (mostly via friends, by themselves in lump-sum, via cell phone credit)</a:t>
            </a:r>
          </a:p>
          <a:p>
            <a:endParaRPr lang="en-US" sz="1200" dirty="0">
              <a:solidFill>
                <a:schemeClr val="bg1"/>
              </a:solidFill>
              <a:latin typeface="Neris Thin" panose="00000300000000000000"/>
            </a:endParaRPr>
          </a:p>
          <a:p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~22% people saved (80% of these &lt; </a:t>
            </a:r>
            <a:r>
              <a:rPr lang="en-US" sz="1200" dirty="0" err="1">
                <a:solidFill>
                  <a:schemeClr val="bg1"/>
                </a:solidFill>
                <a:latin typeface="Neris Thin" panose="00000300000000000000"/>
              </a:rPr>
              <a:t>Rs</a:t>
            </a:r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 500) for causes like children (education), marriage, miscellaneous and healthcare</a:t>
            </a:r>
            <a:endParaRPr lang="id-ID" sz="1200" dirty="0">
              <a:solidFill>
                <a:schemeClr val="bg1"/>
              </a:solidFill>
              <a:latin typeface="Neris Thin" panose="00000300000000000000"/>
            </a:endParaRPr>
          </a:p>
          <a:p>
            <a:endParaRPr lang="id-ID" sz="1100" dirty="0">
              <a:solidFill>
                <a:schemeClr val="bg1"/>
              </a:solidFill>
              <a:latin typeface="Neris Thin" panose="0000030000000000000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904200"/>
              </p:ext>
            </p:extLst>
          </p:nvPr>
        </p:nvGraphicFramePr>
        <p:xfrm>
          <a:off x="612076" y="2077941"/>
          <a:ext cx="3661343" cy="29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804018"/>
              </p:ext>
            </p:extLst>
          </p:nvPr>
        </p:nvGraphicFramePr>
        <p:xfrm>
          <a:off x="7664267" y="2077941"/>
          <a:ext cx="4082974" cy="296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19983" y="5281127"/>
            <a:ext cx="280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64 of 130 people said that they would trust sending or receiving money via phones on text</a:t>
            </a:r>
            <a:endParaRPr lang="id-ID" sz="16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4325" y="5290458"/>
            <a:ext cx="3146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All people had texting capability in Urdu or English: 40 Frequent, 18 Usual and 72 Occasional ‘</a:t>
            </a:r>
            <a:r>
              <a:rPr lang="en-US" sz="1600" b="1" dirty="0" err="1">
                <a:solidFill>
                  <a:schemeClr val="bg1"/>
                </a:solidFill>
                <a:latin typeface="Neris Thin" panose="00000300000000000000"/>
              </a:rPr>
              <a:t>Texters</a:t>
            </a:r>
            <a:r>
              <a:rPr lang="en-US" sz="1600" b="1" dirty="0">
                <a:solidFill>
                  <a:schemeClr val="bg1"/>
                </a:solidFill>
                <a:latin typeface="Neris Thin" panose="00000300000000000000"/>
              </a:rPr>
              <a:t>’</a:t>
            </a:r>
            <a:endParaRPr lang="id-ID" sz="1600" b="1" dirty="0">
              <a:solidFill>
                <a:schemeClr val="bg1"/>
              </a:solidFill>
              <a:latin typeface="Neris Thin" panose="000003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3790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Appendix 3: Fraud Prevention</a:t>
            </a:r>
            <a:endParaRPr lang="id-ID" sz="4000" b="1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963697" y="1892490"/>
            <a:ext cx="3185459" cy="1827153"/>
          </a:xfrm>
          <a:prstGeom prst="wedgeRoundRectCallout">
            <a:avLst>
              <a:gd name="adj1" fmla="val -17986"/>
              <a:gd name="adj2" fmla="val 7696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Neris Thin" panose="00000300000000000000"/>
              </a:rPr>
              <a:t>Put checks  on the identity and legitimacy of customers, especially new new customers and those acting on behalf of others. Have a transaction limit</a:t>
            </a:r>
            <a:endParaRPr lang="id-ID" sz="1400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4503270" y="1889129"/>
            <a:ext cx="3185459" cy="1827153"/>
          </a:xfrm>
          <a:prstGeom prst="wedgeRoundRectCallout">
            <a:avLst>
              <a:gd name="adj1" fmla="val -17986"/>
              <a:gd name="adj2" fmla="val 7696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Neris Thin" panose="00000300000000000000"/>
              </a:rPr>
              <a:t>Record keeping and established systems of identifying and reporting unusual or suspicious transactions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8042843" y="1889129"/>
            <a:ext cx="3185459" cy="1827153"/>
          </a:xfrm>
          <a:prstGeom prst="wedgeRoundRectCallout">
            <a:avLst>
              <a:gd name="adj1" fmla="val -17986"/>
              <a:gd name="adj2" fmla="val 7696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Neris Thin" panose="00000300000000000000"/>
              </a:rPr>
              <a:t>Train our agents to spot activities that raise a suspicion of money laundering, and to put clear processes in place for reporting back to the us for crosschecking.</a:t>
            </a:r>
            <a:endParaRPr lang="id-ID" sz="14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0" name="Freeform 15"/>
          <p:cNvSpPr>
            <a:spLocks noEditPoints="1"/>
          </p:cNvSpPr>
          <p:nvPr/>
        </p:nvSpPr>
        <p:spPr bwMode="auto">
          <a:xfrm>
            <a:off x="1697491" y="4698000"/>
            <a:ext cx="593485" cy="593485"/>
          </a:xfrm>
          <a:custGeom>
            <a:avLst/>
            <a:gdLst>
              <a:gd name="T0" fmla="*/ 1728 w 16058"/>
              <a:gd name="T1" fmla="*/ 14638 h 16058"/>
              <a:gd name="T2" fmla="*/ 3386 w 16058"/>
              <a:gd name="T3" fmla="*/ 13906 h 16058"/>
              <a:gd name="T4" fmla="*/ 6601 w 16058"/>
              <a:gd name="T5" fmla="*/ 13102 h 16058"/>
              <a:gd name="T6" fmla="*/ 7078 w 16058"/>
              <a:gd name="T7" fmla="*/ 13353 h 16058"/>
              <a:gd name="T8" fmla="*/ 7587 w 16058"/>
              <a:gd name="T9" fmla="*/ 13508 h 16058"/>
              <a:gd name="T10" fmla="*/ 8129 w 16058"/>
              <a:gd name="T11" fmla="*/ 13547 h 16058"/>
              <a:gd name="T12" fmla="*/ 8659 w 16058"/>
              <a:gd name="T13" fmla="*/ 13463 h 16058"/>
              <a:gd name="T14" fmla="*/ 9157 w 16058"/>
              <a:gd name="T15" fmla="*/ 13272 h 16058"/>
              <a:gd name="T16" fmla="*/ 11208 w 16058"/>
              <a:gd name="T17" fmla="*/ 13452 h 16058"/>
              <a:gd name="T18" fmla="*/ 13356 w 16058"/>
              <a:gd name="T19" fmla="*/ 14177 h 16058"/>
              <a:gd name="T20" fmla="*/ 14695 w 16058"/>
              <a:gd name="T21" fmla="*/ 14838 h 16058"/>
              <a:gd name="T22" fmla="*/ 9777 w 16058"/>
              <a:gd name="T23" fmla="*/ 12192 h 16058"/>
              <a:gd name="T24" fmla="*/ 8416 w 16058"/>
              <a:gd name="T25" fmla="*/ 12945 h 16058"/>
              <a:gd name="T26" fmla="*/ 7006 w 16058"/>
              <a:gd name="T27" fmla="*/ 12723 h 16058"/>
              <a:gd name="T28" fmla="*/ 5634 w 16058"/>
              <a:gd name="T29" fmla="*/ 11403 h 16058"/>
              <a:gd name="T30" fmla="*/ 4552 w 16058"/>
              <a:gd name="T31" fmla="*/ 9346 h 16058"/>
              <a:gd name="T32" fmla="*/ 4053 w 16058"/>
              <a:gd name="T33" fmla="*/ 7080 h 16058"/>
              <a:gd name="T34" fmla="*/ 4198 w 16058"/>
              <a:gd name="T35" fmla="*/ 4790 h 16058"/>
              <a:gd name="T36" fmla="*/ 5024 w 16058"/>
              <a:gd name="T37" fmla="*/ 2717 h 16058"/>
              <a:gd name="T38" fmla="*/ 6605 w 16058"/>
              <a:gd name="T39" fmla="*/ 1301 h 16058"/>
              <a:gd name="T40" fmla="*/ 8884 w 16058"/>
              <a:gd name="T41" fmla="*/ 1104 h 16058"/>
              <a:gd name="T42" fmla="*/ 10680 w 16058"/>
              <a:gd name="T43" fmla="*/ 2241 h 16058"/>
              <a:gd name="T44" fmla="*/ 11706 w 16058"/>
              <a:gd name="T45" fmla="*/ 4191 h 16058"/>
              <a:gd name="T46" fmla="*/ 12030 w 16058"/>
              <a:gd name="T47" fmla="*/ 6447 h 16058"/>
              <a:gd name="T48" fmla="*/ 11702 w 16058"/>
              <a:gd name="T49" fmla="*/ 8742 h 16058"/>
              <a:gd name="T50" fmla="*/ 10773 w 16058"/>
              <a:gd name="T51" fmla="*/ 10872 h 16058"/>
              <a:gd name="T52" fmla="*/ 15305 w 16058"/>
              <a:gd name="T53" fmla="*/ 14031 h 16058"/>
              <a:gd name="T54" fmla="*/ 13948 w 16058"/>
              <a:gd name="T55" fmla="*/ 13341 h 16058"/>
              <a:gd name="T56" fmla="*/ 11699 w 16058"/>
              <a:gd name="T57" fmla="*/ 12544 h 16058"/>
              <a:gd name="T58" fmla="*/ 11640 w 16058"/>
              <a:gd name="T59" fmla="*/ 11349 h 16058"/>
              <a:gd name="T60" fmla="*/ 12357 w 16058"/>
              <a:gd name="T61" fmla="*/ 9858 h 16058"/>
              <a:gd name="T62" fmla="*/ 12814 w 16058"/>
              <a:gd name="T63" fmla="*/ 8482 h 16058"/>
              <a:gd name="T64" fmla="*/ 13046 w 16058"/>
              <a:gd name="T65" fmla="*/ 6642 h 16058"/>
              <a:gd name="T66" fmla="*/ 12760 w 16058"/>
              <a:gd name="T67" fmla="*/ 4210 h 16058"/>
              <a:gd name="T68" fmla="*/ 11731 w 16058"/>
              <a:gd name="T69" fmla="*/ 1892 h 16058"/>
              <a:gd name="T70" fmla="*/ 10669 w 16058"/>
              <a:gd name="T71" fmla="*/ 817 h 16058"/>
              <a:gd name="T72" fmla="*/ 9443 w 16058"/>
              <a:gd name="T73" fmla="*/ 207 h 16058"/>
              <a:gd name="T74" fmla="*/ 8029 w 16058"/>
              <a:gd name="T75" fmla="*/ 0 h 16058"/>
              <a:gd name="T76" fmla="*/ 6615 w 16058"/>
              <a:gd name="T77" fmla="*/ 207 h 16058"/>
              <a:gd name="T78" fmla="*/ 5389 w 16058"/>
              <a:gd name="T79" fmla="*/ 817 h 16058"/>
              <a:gd name="T80" fmla="*/ 4327 w 16058"/>
              <a:gd name="T81" fmla="*/ 1892 h 16058"/>
              <a:gd name="T82" fmla="*/ 3298 w 16058"/>
              <a:gd name="T83" fmla="*/ 4210 h 16058"/>
              <a:gd name="T84" fmla="*/ 3013 w 16058"/>
              <a:gd name="T85" fmla="*/ 6642 h 16058"/>
              <a:gd name="T86" fmla="*/ 3244 w 16058"/>
              <a:gd name="T87" fmla="*/ 8482 h 16058"/>
              <a:gd name="T88" fmla="*/ 3702 w 16058"/>
              <a:gd name="T89" fmla="*/ 9858 h 16058"/>
              <a:gd name="T90" fmla="*/ 4418 w 16058"/>
              <a:gd name="T91" fmla="*/ 11349 h 16058"/>
              <a:gd name="T92" fmla="*/ 4359 w 16058"/>
              <a:gd name="T93" fmla="*/ 12544 h 16058"/>
              <a:gd name="T94" fmla="*/ 2110 w 16058"/>
              <a:gd name="T95" fmla="*/ 13341 h 16058"/>
              <a:gd name="T96" fmla="*/ 753 w 16058"/>
              <a:gd name="T97" fmla="*/ 14031 h 16058"/>
              <a:gd name="T98" fmla="*/ 262 w 16058"/>
              <a:gd name="T99" fmla="*/ 14378 h 16058"/>
              <a:gd name="T100" fmla="*/ 46 w 16058"/>
              <a:gd name="T101" fmla="*/ 14753 h 16058"/>
              <a:gd name="T102" fmla="*/ 9 w 16058"/>
              <a:gd name="T103" fmla="*/ 15185 h 16058"/>
              <a:gd name="T104" fmla="*/ 163 w 16058"/>
              <a:gd name="T105" fmla="*/ 15602 h 16058"/>
              <a:gd name="T106" fmla="*/ 471 w 16058"/>
              <a:gd name="T107" fmla="*/ 15904 h 16058"/>
              <a:gd name="T108" fmla="*/ 881 w 16058"/>
              <a:gd name="T109" fmla="*/ 16050 h 16058"/>
              <a:gd name="T110" fmla="*/ 15334 w 16058"/>
              <a:gd name="T111" fmla="*/ 16018 h 16058"/>
              <a:gd name="T112" fmla="*/ 15714 w 16058"/>
              <a:gd name="T113" fmla="*/ 15811 h 16058"/>
              <a:gd name="T114" fmla="*/ 15972 w 16058"/>
              <a:gd name="T115" fmla="*/ 15461 h 16058"/>
              <a:gd name="T116" fmla="*/ 16057 w 16058"/>
              <a:gd name="T117" fmla="*/ 15025 h 16058"/>
              <a:gd name="T118" fmla="*/ 15953 w 16058"/>
              <a:gd name="T119" fmla="*/ 14607 h 16058"/>
              <a:gd name="T120" fmla="*/ 15678 w 16058"/>
              <a:gd name="T121" fmla="*/ 14267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58" h="16058">
                <a:moveTo>
                  <a:pt x="1004" y="15054"/>
                </a:moveTo>
                <a:lnTo>
                  <a:pt x="1036" y="15033"/>
                </a:lnTo>
                <a:lnTo>
                  <a:pt x="1105" y="14990"/>
                </a:lnTo>
                <a:lnTo>
                  <a:pt x="1153" y="14961"/>
                </a:lnTo>
                <a:lnTo>
                  <a:pt x="1209" y="14927"/>
                </a:lnTo>
                <a:lnTo>
                  <a:pt x="1276" y="14888"/>
                </a:lnTo>
                <a:lnTo>
                  <a:pt x="1349" y="14845"/>
                </a:lnTo>
                <a:lnTo>
                  <a:pt x="1431" y="14798"/>
                </a:lnTo>
                <a:lnTo>
                  <a:pt x="1522" y="14748"/>
                </a:lnTo>
                <a:lnTo>
                  <a:pt x="1621" y="14694"/>
                </a:lnTo>
                <a:lnTo>
                  <a:pt x="1728" y="14638"/>
                </a:lnTo>
                <a:lnTo>
                  <a:pt x="1843" y="14579"/>
                </a:lnTo>
                <a:lnTo>
                  <a:pt x="1965" y="14517"/>
                </a:lnTo>
                <a:lnTo>
                  <a:pt x="2095" y="14453"/>
                </a:lnTo>
                <a:lnTo>
                  <a:pt x="2232" y="14388"/>
                </a:lnTo>
                <a:lnTo>
                  <a:pt x="2377" y="14322"/>
                </a:lnTo>
                <a:lnTo>
                  <a:pt x="2528" y="14253"/>
                </a:lnTo>
                <a:lnTo>
                  <a:pt x="2687" y="14184"/>
                </a:lnTo>
                <a:lnTo>
                  <a:pt x="2851" y="14115"/>
                </a:lnTo>
                <a:lnTo>
                  <a:pt x="3023" y="14045"/>
                </a:lnTo>
                <a:lnTo>
                  <a:pt x="3202" y="13975"/>
                </a:lnTo>
                <a:lnTo>
                  <a:pt x="3386" y="13906"/>
                </a:lnTo>
                <a:lnTo>
                  <a:pt x="3578" y="13837"/>
                </a:lnTo>
                <a:lnTo>
                  <a:pt x="3775" y="13769"/>
                </a:lnTo>
                <a:lnTo>
                  <a:pt x="3977" y="13702"/>
                </a:lnTo>
                <a:lnTo>
                  <a:pt x="4186" y="13637"/>
                </a:lnTo>
                <a:lnTo>
                  <a:pt x="4401" y="13574"/>
                </a:lnTo>
                <a:lnTo>
                  <a:pt x="4621" y="13513"/>
                </a:lnTo>
                <a:lnTo>
                  <a:pt x="4847" y="13453"/>
                </a:lnTo>
                <a:lnTo>
                  <a:pt x="5076" y="13397"/>
                </a:lnTo>
                <a:lnTo>
                  <a:pt x="5312" y="13345"/>
                </a:lnTo>
                <a:lnTo>
                  <a:pt x="6559" y="13075"/>
                </a:lnTo>
                <a:lnTo>
                  <a:pt x="6601" y="13102"/>
                </a:lnTo>
                <a:lnTo>
                  <a:pt x="6643" y="13128"/>
                </a:lnTo>
                <a:lnTo>
                  <a:pt x="6685" y="13154"/>
                </a:lnTo>
                <a:lnTo>
                  <a:pt x="6727" y="13179"/>
                </a:lnTo>
                <a:lnTo>
                  <a:pt x="6770" y="13204"/>
                </a:lnTo>
                <a:lnTo>
                  <a:pt x="6814" y="13228"/>
                </a:lnTo>
                <a:lnTo>
                  <a:pt x="6857" y="13250"/>
                </a:lnTo>
                <a:lnTo>
                  <a:pt x="6901" y="13272"/>
                </a:lnTo>
                <a:lnTo>
                  <a:pt x="6944" y="13294"/>
                </a:lnTo>
                <a:lnTo>
                  <a:pt x="6988" y="13314"/>
                </a:lnTo>
                <a:lnTo>
                  <a:pt x="7033" y="13334"/>
                </a:lnTo>
                <a:lnTo>
                  <a:pt x="7078" y="13353"/>
                </a:lnTo>
                <a:lnTo>
                  <a:pt x="7123" y="13371"/>
                </a:lnTo>
                <a:lnTo>
                  <a:pt x="7168" y="13389"/>
                </a:lnTo>
                <a:lnTo>
                  <a:pt x="7213" y="13405"/>
                </a:lnTo>
                <a:lnTo>
                  <a:pt x="7259" y="13421"/>
                </a:lnTo>
                <a:lnTo>
                  <a:pt x="7305" y="13436"/>
                </a:lnTo>
                <a:lnTo>
                  <a:pt x="7352" y="13450"/>
                </a:lnTo>
                <a:lnTo>
                  <a:pt x="7399" y="13463"/>
                </a:lnTo>
                <a:lnTo>
                  <a:pt x="7445" y="13476"/>
                </a:lnTo>
                <a:lnTo>
                  <a:pt x="7492" y="13488"/>
                </a:lnTo>
                <a:lnTo>
                  <a:pt x="7539" y="13498"/>
                </a:lnTo>
                <a:lnTo>
                  <a:pt x="7587" y="13508"/>
                </a:lnTo>
                <a:lnTo>
                  <a:pt x="7636" y="13516"/>
                </a:lnTo>
                <a:lnTo>
                  <a:pt x="7684" y="13524"/>
                </a:lnTo>
                <a:lnTo>
                  <a:pt x="7732" y="13531"/>
                </a:lnTo>
                <a:lnTo>
                  <a:pt x="7781" y="13536"/>
                </a:lnTo>
                <a:lnTo>
                  <a:pt x="7830" y="13541"/>
                </a:lnTo>
                <a:lnTo>
                  <a:pt x="7879" y="13544"/>
                </a:lnTo>
                <a:lnTo>
                  <a:pt x="7929" y="13547"/>
                </a:lnTo>
                <a:lnTo>
                  <a:pt x="7979" y="13549"/>
                </a:lnTo>
                <a:lnTo>
                  <a:pt x="8029" y="13549"/>
                </a:lnTo>
                <a:lnTo>
                  <a:pt x="8079" y="13549"/>
                </a:lnTo>
                <a:lnTo>
                  <a:pt x="8129" y="13547"/>
                </a:lnTo>
                <a:lnTo>
                  <a:pt x="8179" y="13544"/>
                </a:lnTo>
                <a:lnTo>
                  <a:pt x="8228" y="13541"/>
                </a:lnTo>
                <a:lnTo>
                  <a:pt x="8277" y="13536"/>
                </a:lnTo>
                <a:lnTo>
                  <a:pt x="8326" y="13531"/>
                </a:lnTo>
                <a:lnTo>
                  <a:pt x="8374" y="13524"/>
                </a:lnTo>
                <a:lnTo>
                  <a:pt x="8422" y="13516"/>
                </a:lnTo>
                <a:lnTo>
                  <a:pt x="8471" y="13508"/>
                </a:lnTo>
                <a:lnTo>
                  <a:pt x="8519" y="13498"/>
                </a:lnTo>
                <a:lnTo>
                  <a:pt x="8566" y="13488"/>
                </a:lnTo>
                <a:lnTo>
                  <a:pt x="8613" y="13476"/>
                </a:lnTo>
                <a:lnTo>
                  <a:pt x="8659" y="13463"/>
                </a:lnTo>
                <a:lnTo>
                  <a:pt x="8706" y="13450"/>
                </a:lnTo>
                <a:lnTo>
                  <a:pt x="8753" y="13436"/>
                </a:lnTo>
                <a:lnTo>
                  <a:pt x="8799" y="13421"/>
                </a:lnTo>
                <a:lnTo>
                  <a:pt x="8845" y="13405"/>
                </a:lnTo>
                <a:lnTo>
                  <a:pt x="8890" y="13389"/>
                </a:lnTo>
                <a:lnTo>
                  <a:pt x="8935" y="13371"/>
                </a:lnTo>
                <a:lnTo>
                  <a:pt x="8980" y="13353"/>
                </a:lnTo>
                <a:lnTo>
                  <a:pt x="9025" y="13334"/>
                </a:lnTo>
                <a:lnTo>
                  <a:pt x="9070" y="13314"/>
                </a:lnTo>
                <a:lnTo>
                  <a:pt x="9114" y="13294"/>
                </a:lnTo>
                <a:lnTo>
                  <a:pt x="9157" y="13272"/>
                </a:lnTo>
                <a:lnTo>
                  <a:pt x="9201" y="13250"/>
                </a:lnTo>
                <a:lnTo>
                  <a:pt x="9244" y="13228"/>
                </a:lnTo>
                <a:lnTo>
                  <a:pt x="9288" y="13204"/>
                </a:lnTo>
                <a:lnTo>
                  <a:pt x="9331" y="13179"/>
                </a:lnTo>
                <a:lnTo>
                  <a:pt x="9373" y="13154"/>
                </a:lnTo>
                <a:lnTo>
                  <a:pt x="9415" y="13128"/>
                </a:lnTo>
                <a:lnTo>
                  <a:pt x="9457" y="13102"/>
                </a:lnTo>
                <a:lnTo>
                  <a:pt x="9499" y="13075"/>
                </a:lnTo>
                <a:lnTo>
                  <a:pt x="10746" y="13345"/>
                </a:lnTo>
                <a:lnTo>
                  <a:pt x="10980" y="13397"/>
                </a:lnTo>
                <a:lnTo>
                  <a:pt x="11208" y="13452"/>
                </a:lnTo>
                <a:lnTo>
                  <a:pt x="11432" y="13511"/>
                </a:lnTo>
                <a:lnTo>
                  <a:pt x="11650" y="13572"/>
                </a:lnTo>
                <a:lnTo>
                  <a:pt x="11863" y="13635"/>
                </a:lnTo>
                <a:lnTo>
                  <a:pt x="12071" y="13699"/>
                </a:lnTo>
                <a:lnTo>
                  <a:pt x="12272" y="13766"/>
                </a:lnTo>
                <a:lnTo>
                  <a:pt x="12468" y="13833"/>
                </a:lnTo>
                <a:lnTo>
                  <a:pt x="12659" y="13901"/>
                </a:lnTo>
                <a:lnTo>
                  <a:pt x="12842" y="13969"/>
                </a:lnTo>
                <a:lnTo>
                  <a:pt x="13020" y="14039"/>
                </a:lnTo>
                <a:lnTo>
                  <a:pt x="13191" y="14108"/>
                </a:lnTo>
                <a:lnTo>
                  <a:pt x="13356" y="14177"/>
                </a:lnTo>
                <a:lnTo>
                  <a:pt x="13514" y="14246"/>
                </a:lnTo>
                <a:lnTo>
                  <a:pt x="13665" y="14314"/>
                </a:lnTo>
                <a:lnTo>
                  <a:pt x="13809" y="14380"/>
                </a:lnTo>
                <a:lnTo>
                  <a:pt x="13946" y="14445"/>
                </a:lnTo>
                <a:lnTo>
                  <a:pt x="14076" y="14508"/>
                </a:lnTo>
                <a:lnTo>
                  <a:pt x="14198" y="14571"/>
                </a:lnTo>
                <a:lnTo>
                  <a:pt x="14314" y="14630"/>
                </a:lnTo>
                <a:lnTo>
                  <a:pt x="14421" y="14686"/>
                </a:lnTo>
                <a:lnTo>
                  <a:pt x="14520" y="14739"/>
                </a:lnTo>
                <a:lnTo>
                  <a:pt x="14612" y="14790"/>
                </a:lnTo>
                <a:lnTo>
                  <a:pt x="14695" y="14838"/>
                </a:lnTo>
                <a:lnTo>
                  <a:pt x="14770" y="14881"/>
                </a:lnTo>
                <a:lnTo>
                  <a:pt x="14838" y="14920"/>
                </a:lnTo>
                <a:lnTo>
                  <a:pt x="14896" y="14955"/>
                </a:lnTo>
                <a:lnTo>
                  <a:pt x="14945" y="14985"/>
                </a:lnTo>
                <a:lnTo>
                  <a:pt x="15018" y="15031"/>
                </a:lnTo>
                <a:lnTo>
                  <a:pt x="15054" y="15054"/>
                </a:lnTo>
                <a:lnTo>
                  <a:pt x="1004" y="15054"/>
                </a:lnTo>
                <a:close/>
                <a:moveTo>
                  <a:pt x="10170" y="11741"/>
                </a:moveTo>
                <a:lnTo>
                  <a:pt x="10005" y="11950"/>
                </a:lnTo>
                <a:lnTo>
                  <a:pt x="9893" y="12074"/>
                </a:lnTo>
                <a:lnTo>
                  <a:pt x="9777" y="12192"/>
                </a:lnTo>
                <a:lnTo>
                  <a:pt x="9660" y="12300"/>
                </a:lnTo>
                <a:lnTo>
                  <a:pt x="9541" y="12401"/>
                </a:lnTo>
                <a:lnTo>
                  <a:pt x="9421" y="12494"/>
                </a:lnTo>
                <a:lnTo>
                  <a:pt x="9300" y="12578"/>
                </a:lnTo>
                <a:lnTo>
                  <a:pt x="9176" y="12654"/>
                </a:lnTo>
                <a:lnTo>
                  <a:pt x="9052" y="12723"/>
                </a:lnTo>
                <a:lnTo>
                  <a:pt x="8926" y="12784"/>
                </a:lnTo>
                <a:lnTo>
                  <a:pt x="8800" y="12836"/>
                </a:lnTo>
                <a:lnTo>
                  <a:pt x="8672" y="12880"/>
                </a:lnTo>
                <a:lnTo>
                  <a:pt x="8545" y="12916"/>
                </a:lnTo>
                <a:lnTo>
                  <a:pt x="8416" y="12945"/>
                </a:lnTo>
                <a:lnTo>
                  <a:pt x="8287" y="12965"/>
                </a:lnTo>
                <a:lnTo>
                  <a:pt x="8158" y="12977"/>
                </a:lnTo>
                <a:lnTo>
                  <a:pt x="8029" y="12981"/>
                </a:lnTo>
                <a:lnTo>
                  <a:pt x="7900" y="12977"/>
                </a:lnTo>
                <a:lnTo>
                  <a:pt x="7771" y="12965"/>
                </a:lnTo>
                <a:lnTo>
                  <a:pt x="7642" y="12945"/>
                </a:lnTo>
                <a:lnTo>
                  <a:pt x="7513" y="12916"/>
                </a:lnTo>
                <a:lnTo>
                  <a:pt x="7386" y="12880"/>
                </a:lnTo>
                <a:lnTo>
                  <a:pt x="7258" y="12836"/>
                </a:lnTo>
                <a:lnTo>
                  <a:pt x="7132" y="12784"/>
                </a:lnTo>
                <a:lnTo>
                  <a:pt x="7006" y="12723"/>
                </a:lnTo>
                <a:lnTo>
                  <a:pt x="6882" y="12654"/>
                </a:lnTo>
                <a:lnTo>
                  <a:pt x="6758" y="12578"/>
                </a:lnTo>
                <a:lnTo>
                  <a:pt x="6637" y="12494"/>
                </a:lnTo>
                <a:lnTo>
                  <a:pt x="6517" y="12401"/>
                </a:lnTo>
                <a:lnTo>
                  <a:pt x="6398" y="12300"/>
                </a:lnTo>
                <a:lnTo>
                  <a:pt x="6281" y="12192"/>
                </a:lnTo>
                <a:lnTo>
                  <a:pt x="6165" y="12074"/>
                </a:lnTo>
                <a:lnTo>
                  <a:pt x="6053" y="11950"/>
                </a:lnTo>
                <a:lnTo>
                  <a:pt x="5888" y="11741"/>
                </a:lnTo>
                <a:lnTo>
                  <a:pt x="5759" y="11574"/>
                </a:lnTo>
                <a:lnTo>
                  <a:pt x="5634" y="11403"/>
                </a:lnTo>
                <a:lnTo>
                  <a:pt x="5514" y="11229"/>
                </a:lnTo>
                <a:lnTo>
                  <a:pt x="5397" y="11052"/>
                </a:lnTo>
                <a:lnTo>
                  <a:pt x="5285" y="10872"/>
                </a:lnTo>
                <a:lnTo>
                  <a:pt x="5178" y="10689"/>
                </a:lnTo>
                <a:lnTo>
                  <a:pt x="5074" y="10505"/>
                </a:lnTo>
                <a:lnTo>
                  <a:pt x="4976" y="10317"/>
                </a:lnTo>
                <a:lnTo>
                  <a:pt x="4883" y="10127"/>
                </a:lnTo>
                <a:lnTo>
                  <a:pt x="4792" y="9935"/>
                </a:lnTo>
                <a:lnTo>
                  <a:pt x="4708" y="9741"/>
                </a:lnTo>
                <a:lnTo>
                  <a:pt x="4628" y="9544"/>
                </a:lnTo>
                <a:lnTo>
                  <a:pt x="4552" y="9346"/>
                </a:lnTo>
                <a:lnTo>
                  <a:pt x="4482" y="9146"/>
                </a:lnTo>
                <a:lnTo>
                  <a:pt x="4416" y="8945"/>
                </a:lnTo>
                <a:lnTo>
                  <a:pt x="4356" y="8742"/>
                </a:lnTo>
                <a:lnTo>
                  <a:pt x="4300" y="8537"/>
                </a:lnTo>
                <a:lnTo>
                  <a:pt x="4249" y="8332"/>
                </a:lnTo>
                <a:lnTo>
                  <a:pt x="4203" y="8125"/>
                </a:lnTo>
                <a:lnTo>
                  <a:pt x="4163" y="7917"/>
                </a:lnTo>
                <a:lnTo>
                  <a:pt x="4128" y="7709"/>
                </a:lnTo>
                <a:lnTo>
                  <a:pt x="4098" y="7500"/>
                </a:lnTo>
                <a:lnTo>
                  <a:pt x="4073" y="7290"/>
                </a:lnTo>
                <a:lnTo>
                  <a:pt x="4053" y="7080"/>
                </a:lnTo>
                <a:lnTo>
                  <a:pt x="4039" y="6869"/>
                </a:lnTo>
                <a:lnTo>
                  <a:pt x="4031" y="6657"/>
                </a:lnTo>
                <a:lnTo>
                  <a:pt x="4028" y="6447"/>
                </a:lnTo>
                <a:lnTo>
                  <a:pt x="4030" y="6236"/>
                </a:lnTo>
                <a:lnTo>
                  <a:pt x="4038" y="6025"/>
                </a:lnTo>
                <a:lnTo>
                  <a:pt x="4051" y="5814"/>
                </a:lnTo>
                <a:lnTo>
                  <a:pt x="4071" y="5604"/>
                </a:lnTo>
                <a:lnTo>
                  <a:pt x="4096" y="5394"/>
                </a:lnTo>
                <a:lnTo>
                  <a:pt x="4124" y="5192"/>
                </a:lnTo>
                <a:lnTo>
                  <a:pt x="4158" y="4991"/>
                </a:lnTo>
                <a:lnTo>
                  <a:pt x="4198" y="4790"/>
                </a:lnTo>
                <a:lnTo>
                  <a:pt x="4243" y="4589"/>
                </a:lnTo>
                <a:lnTo>
                  <a:pt x="4295" y="4389"/>
                </a:lnTo>
                <a:lnTo>
                  <a:pt x="4352" y="4191"/>
                </a:lnTo>
                <a:lnTo>
                  <a:pt x="4415" y="3996"/>
                </a:lnTo>
                <a:lnTo>
                  <a:pt x="4484" y="3802"/>
                </a:lnTo>
                <a:lnTo>
                  <a:pt x="4558" y="3611"/>
                </a:lnTo>
                <a:lnTo>
                  <a:pt x="4640" y="3425"/>
                </a:lnTo>
                <a:lnTo>
                  <a:pt x="4727" y="3241"/>
                </a:lnTo>
                <a:lnTo>
                  <a:pt x="4820" y="3061"/>
                </a:lnTo>
                <a:lnTo>
                  <a:pt x="4919" y="2887"/>
                </a:lnTo>
                <a:lnTo>
                  <a:pt x="5024" y="2717"/>
                </a:lnTo>
                <a:lnTo>
                  <a:pt x="5137" y="2552"/>
                </a:lnTo>
                <a:lnTo>
                  <a:pt x="5254" y="2394"/>
                </a:lnTo>
                <a:lnTo>
                  <a:pt x="5378" y="2241"/>
                </a:lnTo>
                <a:lnTo>
                  <a:pt x="5509" y="2096"/>
                </a:lnTo>
                <a:lnTo>
                  <a:pt x="5645" y="1957"/>
                </a:lnTo>
                <a:lnTo>
                  <a:pt x="5789" y="1827"/>
                </a:lnTo>
                <a:lnTo>
                  <a:pt x="5939" y="1703"/>
                </a:lnTo>
                <a:lnTo>
                  <a:pt x="6095" y="1590"/>
                </a:lnTo>
                <a:lnTo>
                  <a:pt x="6259" y="1483"/>
                </a:lnTo>
                <a:lnTo>
                  <a:pt x="6428" y="1387"/>
                </a:lnTo>
                <a:lnTo>
                  <a:pt x="6605" y="1301"/>
                </a:lnTo>
                <a:lnTo>
                  <a:pt x="6788" y="1224"/>
                </a:lnTo>
                <a:lnTo>
                  <a:pt x="6977" y="1159"/>
                </a:lnTo>
                <a:lnTo>
                  <a:pt x="7174" y="1104"/>
                </a:lnTo>
                <a:lnTo>
                  <a:pt x="7378" y="1061"/>
                </a:lnTo>
                <a:lnTo>
                  <a:pt x="7587" y="1029"/>
                </a:lnTo>
                <a:lnTo>
                  <a:pt x="7805" y="1010"/>
                </a:lnTo>
                <a:lnTo>
                  <a:pt x="8029" y="1004"/>
                </a:lnTo>
                <a:lnTo>
                  <a:pt x="8253" y="1010"/>
                </a:lnTo>
                <a:lnTo>
                  <a:pt x="8471" y="1029"/>
                </a:lnTo>
                <a:lnTo>
                  <a:pt x="8681" y="1061"/>
                </a:lnTo>
                <a:lnTo>
                  <a:pt x="8884" y="1104"/>
                </a:lnTo>
                <a:lnTo>
                  <a:pt x="9081" y="1159"/>
                </a:lnTo>
                <a:lnTo>
                  <a:pt x="9270" y="1224"/>
                </a:lnTo>
                <a:lnTo>
                  <a:pt x="9453" y="1301"/>
                </a:lnTo>
                <a:lnTo>
                  <a:pt x="9630" y="1387"/>
                </a:lnTo>
                <a:lnTo>
                  <a:pt x="9799" y="1483"/>
                </a:lnTo>
                <a:lnTo>
                  <a:pt x="9963" y="1590"/>
                </a:lnTo>
                <a:lnTo>
                  <a:pt x="10119" y="1703"/>
                </a:lnTo>
                <a:lnTo>
                  <a:pt x="10269" y="1827"/>
                </a:lnTo>
                <a:lnTo>
                  <a:pt x="10413" y="1957"/>
                </a:lnTo>
                <a:lnTo>
                  <a:pt x="10549" y="2096"/>
                </a:lnTo>
                <a:lnTo>
                  <a:pt x="10680" y="2241"/>
                </a:lnTo>
                <a:lnTo>
                  <a:pt x="10804" y="2394"/>
                </a:lnTo>
                <a:lnTo>
                  <a:pt x="10921" y="2552"/>
                </a:lnTo>
                <a:lnTo>
                  <a:pt x="11034" y="2717"/>
                </a:lnTo>
                <a:lnTo>
                  <a:pt x="11139" y="2887"/>
                </a:lnTo>
                <a:lnTo>
                  <a:pt x="11238" y="3061"/>
                </a:lnTo>
                <a:lnTo>
                  <a:pt x="11331" y="3241"/>
                </a:lnTo>
                <a:lnTo>
                  <a:pt x="11418" y="3425"/>
                </a:lnTo>
                <a:lnTo>
                  <a:pt x="11500" y="3611"/>
                </a:lnTo>
                <a:lnTo>
                  <a:pt x="11574" y="3802"/>
                </a:lnTo>
                <a:lnTo>
                  <a:pt x="11643" y="3996"/>
                </a:lnTo>
                <a:lnTo>
                  <a:pt x="11706" y="4191"/>
                </a:lnTo>
                <a:lnTo>
                  <a:pt x="11763" y="4389"/>
                </a:lnTo>
                <a:lnTo>
                  <a:pt x="11815" y="4589"/>
                </a:lnTo>
                <a:lnTo>
                  <a:pt x="11860" y="4790"/>
                </a:lnTo>
                <a:lnTo>
                  <a:pt x="11900" y="4991"/>
                </a:lnTo>
                <a:lnTo>
                  <a:pt x="11934" y="5192"/>
                </a:lnTo>
                <a:lnTo>
                  <a:pt x="11962" y="5394"/>
                </a:lnTo>
                <a:lnTo>
                  <a:pt x="11987" y="5604"/>
                </a:lnTo>
                <a:lnTo>
                  <a:pt x="12006" y="5814"/>
                </a:lnTo>
                <a:lnTo>
                  <a:pt x="12020" y="6025"/>
                </a:lnTo>
                <a:lnTo>
                  <a:pt x="12028" y="6236"/>
                </a:lnTo>
                <a:lnTo>
                  <a:pt x="12030" y="6447"/>
                </a:lnTo>
                <a:lnTo>
                  <a:pt x="12027" y="6658"/>
                </a:lnTo>
                <a:lnTo>
                  <a:pt x="12018" y="6869"/>
                </a:lnTo>
                <a:lnTo>
                  <a:pt x="12004" y="7080"/>
                </a:lnTo>
                <a:lnTo>
                  <a:pt x="11985" y="7290"/>
                </a:lnTo>
                <a:lnTo>
                  <a:pt x="11960" y="7500"/>
                </a:lnTo>
                <a:lnTo>
                  <a:pt x="11930" y="7709"/>
                </a:lnTo>
                <a:lnTo>
                  <a:pt x="11895" y="7918"/>
                </a:lnTo>
                <a:lnTo>
                  <a:pt x="11854" y="8126"/>
                </a:lnTo>
                <a:lnTo>
                  <a:pt x="11809" y="8332"/>
                </a:lnTo>
                <a:lnTo>
                  <a:pt x="11757" y="8537"/>
                </a:lnTo>
                <a:lnTo>
                  <a:pt x="11702" y="8742"/>
                </a:lnTo>
                <a:lnTo>
                  <a:pt x="11642" y="8945"/>
                </a:lnTo>
                <a:lnTo>
                  <a:pt x="11576" y="9147"/>
                </a:lnTo>
                <a:lnTo>
                  <a:pt x="11506" y="9346"/>
                </a:lnTo>
                <a:lnTo>
                  <a:pt x="11430" y="9544"/>
                </a:lnTo>
                <a:lnTo>
                  <a:pt x="11350" y="9741"/>
                </a:lnTo>
                <a:lnTo>
                  <a:pt x="11266" y="9935"/>
                </a:lnTo>
                <a:lnTo>
                  <a:pt x="11176" y="10127"/>
                </a:lnTo>
                <a:lnTo>
                  <a:pt x="11082" y="10317"/>
                </a:lnTo>
                <a:lnTo>
                  <a:pt x="10984" y="10505"/>
                </a:lnTo>
                <a:lnTo>
                  <a:pt x="10880" y="10689"/>
                </a:lnTo>
                <a:lnTo>
                  <a:pt x="10773" y="10872"/>
                </a:lnTo>
                <a:lnTo>
                  <a:pt x="10661" y="11052"/>
                </a:lnTo>
                <a:lnTo>
                  <a:pt x="10545" y="11228"/>
                </a:lnTo>
                <a:lnTo>
                  <a:pt x="10424" y="11403"/>
                </a:lnTo>
                <a:lnTo>
                  <a:pt x="10299" y="11574"/>
                </a:lnTo>
                <a:lnTo>
                  <a:pt x="10170" y="11741"/>
                </a:lnTo>
                <a:close/>
                <a:moveTo>
                  <a:pt x="15610" y="14219"/>
                </a:moveTo>
                <a:lnTo>
                  <a:pt x="15572" y="14194"/>
                </a:lnTo>
                <a:lnTo>
                  <a:pt x="15494" y="14145"/>
                </a:lnTo>
                <a:lnTo>
                  <a:pt x="15440" y="14112"/>
                </a:lnTo>
                <a:lnTo>
                  <a:pt x="15378" y="14074"/>
                </a:lnTo>
                <a:lnTo>
                  <a:pt x="15305" y="14031"/>
                </a:lnTo>
                <a:lnTo>
                  <a:pt x="15224" y="13984"/>
                </a:lnTo>
                <a:lnTo>
                  <a:pt x="15135" y="13933"/>
                </a:lnTo>
                <a:lnTo>
                  <a:pt x="15035" y="13878"/>
                </a:lnTo>
                <a:lnTo>
                  <a:pt x="14928" y="13820"/>
                </a:lnTo>
                <a:lnTo>
                  <a:pt x="14813" y="13758"/>
                </a:lnTo>
                <a:lnTo>
                  <a:pt x="14688" y="13693"/>
                </a:lnTo>
                <a:lnTo>
                  <a:pt x="14556" y="13627"/>
                </a:lnTo>
                <a:lnTo>
                  <a:pt x="14416" y="13558"/>
                </a:lnTo>
                <a:lnTo>
                  <a:pt x="14268" y="13488"/>
                </a:lnTo>
                <a:lnTo>
                  <a:pt x="14112" y="13415"/>
                </a:lnTo>
                <a:lnTo>
                  <a:pt x="13948" y="13341"/>
                </a:lnTo>
                <a:lnTo>
                  <a:pt x="13778" y="13267"/>
                </a:lnTo>
                <a:lnTo>
                  <a:pt x="13600" y="13191"/>
                </a:lnTo>
                <a:lnTo>
                  <a:pt x="13415" y="13116"/>
                </a:lnTo>
                <a:lnTo>
                  <a:pt x="13223" y="13041"/>
                </a:lnTo>
                <a:lnTo>
                  <a:pt x="13025" y="12967"/>
                </a:lnTo>
                <a:lnTo>
                  <a:pt x="12819" y="12892"/>
                </a:lnTo>
                <a:lnTo>
                  <a:pt x="12608" y="12819"/>
                </a:lnTo>
                <a:lnTo>
                  <a:pt x="12390" y="12748"/>
                </a:lnTo>
                <a:lnTo>
                  <a:pt x="12166" y="12678"/>
                </a:lnTo>
                <a:lnTo>
                  <a:pt x="11935" y="12609"/>
                </a:lnTo>
                <a:lnTo>
                  <a:pt x="11699" y="12544"/>
                </a:lnTo>
                <a:lnTo>
                  <a:pt x="11457" y="12481"/>
                </a:lnTo>
                <a:lnTo>
                  <a:pt x="11210" y="12421"/>
                </a:lnTo>
                <a:lnTo>
                  <a:pt x="10958" y="12363"/>
                </a:lnTo>
                <a:lnTo>
                  <a:pt x="11051" y="12244"/>
                </a:lnTo>
                <a:lnTo>
                  <a:pt x="11141" y="12122"/>
                </a:lnTo>
                <a:lnTo>
                  <a:pt x="11230" y="11997"/>
                </a:lnTo>
                <a:lnTo>
                  <a:pt x="11316" y="11871"/>
                </a:lnTo>
                <a:lnTo>
                  <a:pt x="11400" y="11742"/>
                </a:lnTo>
                <a:lnTo>
                  <a:pt x="11481" y="11613"/>
                </a:lnTo>
                <a:lnTo>
                  <a:pt x="11562" y="11481"/>
                </a:lnTo>
                <a:lnTo>
                  <a:pt x="11640" y="11349"/>
                </a:lnTo>
                <a:lnTo>
                  <a:pt x="11715" y="11214"/>
                </a:lnTo>
                <a:lnTo>
                  <a:pt x="11789" y="11080"/>
                </a:lnTo>
                <a:lnTo>
                  <a:pt x="11861" y="10944"/>
                </a:lnTo>
                <a:lnTo>
                  <a:pt x="11930" y="10809"/>
                </a:lnTo>
                <a:lnTo>
                  <a:pt x="11997" y="10672"/>
                </a:lnTo>
                <a:lnTo>
                  <a:pt x="12063" y="10536"/>
                </a:lnTo>
                <a:lnTo>
                  <a:pt x="12126" y="10400"/>
                </a:lnTo>
                <a:lnTo>
                  <a:pt x="12186" y="10264"/>
                </a:lnTo>
                <a:lnTo>
                  <a:pt x="12245" y="10128"/>
                </a:lnTo>
                <a:lnTo>
                  <a:pt x="12301" y="9993"/>
                </a:lnTo>
                <a:lnTo>
                  <a:pt x="12357" y="9858"/>
                </a:lnTo>
                <a:lnTo>
                  <a:pt x="12409" y="9725"/>
                </a:lnTo>
                <a:lnTo>
                  <a:pt x="12459" y="9592"/>
                </a:lnTo>
                <a:lnTo>
                  <a:pt x="12507" y="9462"/>
                </a:lnTo>
                <a:lnTo>
                  <a:pt x="12552" y="9332"/>
                </a:lnTo>
                <a:lnTo>
                  <a:pt x="12596" y="9204"/>
                </a:lnTo>
                <a:lnTo>
                  <a:pt x="12639" y="9078"/>
                </a:lnTo>
                <a:lnTo>
                  <a:pt x="12678" y="8954"/>
                </a:lnTo>
                <a:lnTo>
                  <a:pt x="12715" y="8832"/>
                </a:lnTo>
                <a:lnTo>
                  <a:pt x="12750" y="8713"/>
                </a:lnTo>
                <a:lnTo>
                  <a:pt x="12783" y="8597"/>
                </a:lnTo>
                <a:lnTo>
                  <a:pt x="12814" y="8482"/>
                </a:lnTo>
                <a:lnTo>
                  <a:pt x="12843" y="8372"/>
                </a:lnTo>
                <a:lnTo>
                  <a:pt x="12869" y="8263"/>
                </a:lnTo>
                <a:lnTo>
                  <a:pt x="12904" y="8113"/>
                </a:lnTo>
                <a:lnTo>
                  <a:pt x="12935" y="7952"/>
                </a:lnTo>
                <a:lnTo>
                  <a:pt x="12962" y="7785"/>
                </a:lnTo>
                <a:lnTo>
                  <a:pt x="12985" y="7610"/>
                </a:lnTo>
                <a:lnTo>
                  <a:pt x="13005" y="7428"/>
                </a:lnTo>
                <a:lnTo>
                  <a:pt x="13022" y="7240"/>
                </a:lnTo>
                <a:lnTo>
                  <a:pt x="13034" y="7046"/>
                </a:lnTo>
                <a:lnTo>
                  <a:pt x="13042" y="6846"/>
                </a:lnTo>
                <a:lnTo>
                  <a:pt x="13046" y="6642"/>
                </a:lnTo>
                <a:lnTo>
                  <a:pt x="13045" y="6434"/>
                </a:lnTo>
                <a:lnTo>
                  <a:pt x="13040" y="6221"/>
                </a:lnTo>
                <a:lnTo>
                  <a:pt x="13030" y="6005"/>
                </a:lnTo>
                <a:lnTo>
                  <a:pt x="13015" y="5785"/>
                </a:lnTo>
                <a:lnTo>
                  <a:pt x="12995" y="5564"/>
                </a:lnTo>
                <a:lnTo>
                  <a:pt x="12970" y="5341"/>
                </a:lnTo>
                <a:lnTo>
                  <a:pt x="12939" y="5116"/>
                </a:lnTo>
                <a:lnTo>
                  <a:pt x="12903" y="4890"/>
                </a:lnTo>
                <a:lnTo>
                  <a:pt x="12860" y="4663"/>
                </a:lnTo>
                <a:lnTo>
                  <a:pt x="12813" y="4436"/>
                </a:lnTo>
                <a:lnTo>
                  <a:pt x="12760" y="4210"/>
                </a:lnTo>
                <a:lnTo>
                  <a:pt x="12700" y="3985"/>
                </a:lnTo>
                <a:lnTo>
                  <a:pt x="12634" y="3762"/>
                </a:lnTo>
                <a:lnTo>
                  <a:pt x="12561" y="3539"/>
                </a:lnTo>
                <a:lnTo>
                  <a:pt x="12482" y="3320"/>
                </a:lnTo>
                <a:lnTo>
                  <a:pt x="12397" y="3103"/>
                </a:lnTo>
                <a:lnTo>
                  <a:pt x="12303" y="2891"/>
                </a:lnTo>
                <a:lnTo>
                  <a:pt x="12204" y="2681"/>
                </a:lnTo>
                <a:lnTo>
                  <a:pt x="12097" y="2476"/>
                </a:lnTo>
                <a:lnTo>
                  <a:pt x="11982" y="2275"/>
                </a:lnTo>
                <a:lnTo>
                  <a:pt x="11861" y="2081"/>
                </a:lnTo>
                <a:lnTo>
                  <a:pt x="11731" y="1892"/>
                </a:lnTo>
                <a:lnTo>
                  <a:pt x="11594" y="1709"/>
                </a:lnTo>
                <a:lnTo>
                  <a:pt x="11511" y="1606"/>
                </a:lnTo>
                <a:lnTo>
                  <a:pt x="11424" y="1506"/>
                </a:lnTo>
                <a:lnTo>
                  <a:pt x="11337" y="1409"/>
                </a:lnTo>
                <a:lnTo>
                  <a:pt x="11248" y="1315"/>
                </a:lnTo>
                <a:lnTo>
                  <a:pt x="11155" y="1223"/>
                </a:lnTo>
                <a:lnTo>
                  <a:pt x="11062" y="1136"/>
                </a:lnTo>
                <a:lnTo>
                  <a:pt x="10967" y="1052"/>
                </a:lnTo>
                <a:lnTo>
                  <a:pt x="10869" y="971"/>
                </a:lnTo>
                <a:lnTo>
                  <a:pt x="10770" y="892"/>
                </a:lnTo>
                <a:lnTo>
                  <a:pt x="10669" y="817"/>
                </a:lnTo>
                <a:lnTo>
                  <a:pt x="10566" y="746"/>
                </a:lnTo>
                <a:lnTo>
                  <a:pt x="10462" y="677"/>
                </a:lnTo>
                <a:lnTo>
                  <a:pt x="10355" y="612"/>
                </a:lnTo>
                <a:lnTo>
                  <a:pt x="10247" y="550"/>
                </a:lnTo>
                <a:lnTo>
                  <a:pt x="10137" y="491"/>
                </a:lnTo>
                <a:lnTo>
                  <a:pt x="10025" y="436"/>
                </a:lnTo>
                <a:lnTo>
                  <a:pt x="9912" y="383"/>
                </a:lnTo>
                <a:lnTo>
                  <a:pt x="9797" y="334"/>
                </a:lnTo>
                <a:lnTo>
                  <a:pt x="9681" y="288"/>
                </a:lnTo>
                <a:lnTo>
                  <a:pt x="9563" y="246"/>
                </a:lnTo>
                <a:lnTo>
                  <a:pt x="9443" y="207"/>
                </a:lnTo>
                <a:lnTo>
                  <a:pt x="9322" y="172"/>
                </a:lnTo>
                <a:lnTo>
                  <a:pt x="9198" y="139"/>
                </a:lnTo>
                <a:lnTo>
                  <a:pt x="9075" y="109"/>
                </a:lnTo>
                <a:lnTo>
                  <a:pt x="8948" y="84"/>
                </a:lnTo>
                <a:lnTo>
                  <a:pt x="8821" y="62"/>
                </a:lnTo>
                <a:lnTo>
                  <a:pt x="8692" y="43"/>
                </a:lnTo>
                <a:lnTo>
                  <a:pt x="8563" y="27"/>
                </a:lnTo>
                <a:lnTo>
                  <a:pt x="8431" y="16"/>
                </a:lnTo>
                <a:lnTo>
                  <a:pt x="8299" y="7"/>
                </a:lnTo>
                <a:lnTo>
                  <a:pt x="8164" y="2"/>
                </a:lnTo>
                <a:lnTo>
                  <a:pt x="8029" y="0"/>
                </a:lnTo>
                <a:lnTo>
                  <a:pt x="7894" y="2"/>
                </a:lnTo>
                <a:lnTo>
                  <a:pt x="7760" y="7"/>
                </a:lnTo>
                <a:lnTo>
                  <a:pt x="7627" y="16"/>
                </a:lnTo>
                <a:lnTo>
                  <a:pt x="7495" y="27"/>
                </a:lnTo>
                <a:lnTo>
                  <a:pt x="7366" y="43"/>
                </a:lnTo>
                <a:lnTo>
                  <a:pt x="7237" y="62"/>
                </a:lnTo>
                <a:lnTo>
                  <a:pt x="7110" y="84"/>
                </a:lnTo>
                <a:lnTo>
                  <a:pt x="6983" y="109"/>
                </a:lnTo>
                <a:lnTo>
                  <a:pt x="6860" y="139"/>
                </a:lnTo>
                <a:lnTo>
                  <a:pt x="6736" y="172"/>
                </a:lnTo>
                <a:lnTo>
                  <a:pt x="6615" y="207"/>
                </a:lnTo>
                <a:lnTo>
                  <a:pt x="6495" y="246"/>
                </a:lnTo>
                <a:lnTo>
                  <a:pt x="6377" y="288"/>
                </a:lnTo>
                <a:lnTo>
                  <a:pt x="6261" y="334"/>
                </a:lnTo>
                <a:lnTo>
                  <a:pt x="6146" y="383"/>
                </a:lnTo>
                <a:lnTo>
                  <a:pt x="6033" y="436"/>
                </a:lnTo>
                <a:lnTo>
                  <a:pt x="5921" y="491"/>
                </a:lnTo>
                <a:lnTo>
                  <a:pt x="5811" y="550"/>
                </a:lnTo>
                <a:lnTo>
                  <a:pt x="5703" y="612"/>
                </a:lnTo>
                <a:lnTo>
                  <a:pt x="5596" y="677"/>
                </a:lnTo>
                <a:lnTo>
                  <a:pt x="5492" y="746"/>
                </a:lnTo>
                <a:lnTo>
                  <a:pt x="5389" y="817"/>
                </a:lnTo>
                <a:lnTo>
                  <a:pt x="5288" y="892"/>
                </a:lnTo>
                <a:lnTo>
                  <a:pt x="5189" y="971"/>
                </a:lnTo>
                <a:lnTo>
                  <a:pt x="5091" y="1052"/>
                </a:lnTo>
                <a:lnTo>
                  <a:pt x="4996" y="1136"/>
                </a:lnTo>
                <a:lnTo>
                  <a:pt x="4903" y="1223"/>
                </a:lnTo>
                <a:lnTo>
                  <a:pt x="4810" y="1315"/>
                </a:lnTo>
                <a:lnTo>
                  <a:pt x="4721" y="1409"/>
                </a:lnTo>
                <a:lnTo>
                  <a:pt x="4634" y="1506"/>
                </a:lnTo>
                <a:lnTo>
                  <a:pt x="4547" y="1606"/>
                </a:lnTo>
                <a:lnTo>
                  <a:pt x="4464" y="1709"/>
                </a:lnTo>
                <a:lnTo>
                  <a:pt x="4327" y="1892"/>
                </a:lnTo>
                <a:lnTo>
                  <a:pt x="4197" y="2081"/>
                </a:lnTo>
                <a:lnTo>
                  <a:pt x="4076" y="2275"/>
                </a:lnTo>
                <a:lnTo>
                  <a:pt x="3961" y="2476"/>
                </a:lnTo>
                <a:lnTo>
                  <a:pt x="3854" y="2681"/>
                </a:lnTo>
                <a:lnTo>
                  <a:pt x="3755" y="2891"/>
                </a:lnTo>
                <a:lnTo>
                  <a:pt x="3661" y="3103"/>
                </a:lnTo>
                <a:lnTo>
                  <a:pt x="3576" y="3320"/>
                </a:lnTo>
                <a:lnTo>
                  <a:pt x="3497" y="3539"/>
                </a:lnTo>
                <a:lnTo>
                  <a:pt x="3424" y="3762"/>
                </a:lnTo>
                <a:lnTo>
                  <a:pt x="3358" y="3985"/>
                </a:lnTo>
                <a:lnTo>
                  <a:pt x="3298" y="4210"/>
                </a:lnTo>
                <a:lnTo>
                  <a:pt x="3245" y="4436"/>
                </a:lnTo>
                <a:lnTo>
                  <a:pt x="3198" y="4663"/>
                </a:lnTo>
                <a:lnTo>
                  <a:pt x="3155" y="4890"/>
                </a:lnTo>
                <a:lnTo>
                  <a:pt x="3119" y="5116"/>
                </a:lnTo>
                <a:lnTo>
                  <a:pt x="3088" y="5341"/>
                </a:lnTo>
                <a:lnTo>
                  <a:pt x="3063" y="5564"/>
                </a:lnTo>
                <a:lnTo>
                  <a:pt x="3043" y="5785"/>
                </a:lnTo>
                <a:lnTo>
                  <a:pt x="3028" y="6005"/>
                </a:lnTo>
                <a:lnTo>
                  <a:pt x="3018" y="6221"/>
                </a:lnTo>
                <a:lnTo>
                  <a:pt x="3013" y="6434"/>
                </a:lnTo>
                <a:lnTo>
                  <a:pt x="3013" y="6642"/>
                </a:lnTo>
                <a:lnTo>
                  <a:pt x="3016" y="6846"/>
                </a:lnTo>
                <a:lnTo>
                  <a:pt x="3024" y="7046"/>
                </a:lnTo>
                <a:lnTo>
                  <a:pt x="3036" y="7240"/>
                </a:lnTo>
                <a:lnTo>
                  <a:pt x="3053" y="7428"/>
                </a:lnTo>
                <a:lnTo>
                  <a:pt x="3073" y="7610"/>
                </a:lnTo>
                <a:lnTo>
                  <a:pt x="3096" y="7785"/>
                </a:lnTo>
                <a:lnTo>
                  <a:pt x="3123" y="7952"/>
                </a:lnTo>
                <a:lnTo>
                  <a:pt x="3154" y="8113"/>
                </a:lnTo>
                <a:lnTo>
                  <a:pt x="3189" y="8263"/>
                </a:lnTo>
                <a:lnTo>
                  <a:pt x="3215" y="8372"/>
                </a:lnTo>
                <a:lnTo>
                  <a:pt x="3244" y="8482"/>
                </a:lnTo>
                <a:lnTo>
                  <a:pt x="3275" y="8597"/>
                </a:lnTo>
                <a:lnTo>
                  <a:pt x="3308" y="8713"/>
                </a:lnTo>
                <a:lnTo>
                  <a:pt x="3343" y="8832"/>
                </a:lnTo>
                <a:lnTo>
                  <a:pt x="3380" y="8954"/>
                </a:lnTo>
                <a:lnTo>
                  <a:pt x="3419" y="9078"/>
                </a:lnTo>
                <a:lnTo>
                  <a:pt x="3462" y="9204"/>
                </a:lnTo>
                <a:lnTo>
                  <a:pt x="3506" y="9332"/>
                </a:lnTo>
                <a:lnTo>
                  <a:pt x="3551" y="9462"/>
                </a:lnTo>
                <a:lnTo>
                  <a:pt x="3599" y="9592"/>
                </a:lnTo>
                <a:lnTo>
                  <a:pt x="3649" y="9725"/>
                </a:lnTo>
                <a:lnTo>
                  <a:pt x="3702" y="9858"/>
                </a:lnTo>
                <a:lnTo>
                  <a:pt x="3757" y="9993"/>
                </a:lnTo>
                <a:lnTo>
                  <a:pt x="3813" y="10128"/>
                </a:lnTo>
                <a:lnTo>
                  <a:pt x="3872" y="10264"/>
                </a:lnTo>
                <a:lnTo>
                  <a:pt x="3932" y="10400"/>
                </a:lnTo>
                <a:lnTo>
                  <a:pt x="3995" y="10536"/>
                </a:lnTo>
                <a:lnTo>
                  <a:pt x="4061" y="10672"/>
                </a:lnTo>
                <a:lnTo>
                  <a:pt x="4128" y="10809"/>
                </a:lnTo>
                <a:lnTo>
                  <a:pt x="4197" y="10944"/>
                </a:lnTo>
                <a:lnTo>
                  <a:pt x="4269" y="11080"/>
                </a:lnTo>
                <a:lnTo>
                  <a:pt x="4343" y="11214"/>
                </a:lnTo>
                <a:lnTo>
                  <a:pt x="4418" y="11349"/>
                </a:lnTo>
                <a:lnTo>
                  <a:pt x="4496" y="11481"/>
                </a:lnTo>
                <a:lnTo>
                  <a:pt x="4577" y="11613"/>
                </a:lnTo>
                <a:lnTo>
                  <a:pt x="4658" y="11742"/>
                </a:lnTo>
                <a:lnTo>
                  <a:pt x="4742" y="11871"/>
                </a:lnTo>
                <a:lnTo>
                  <a:pt x="4828" y="11997"/>
                </a:lnTo>
                <a:lnTo>
                  <a:pt x="4917" y="12122"/>
                </a:lnTo>
                <a:lnTo>
                  <a:pt x="5007" y="12244"/>
                </a:lnTo>
                <a:lnTo>
                  <a:pt x="5100" y="12363"/>
                </a:lnTo>
                <a:lnTo>
                  <a:pt x="4848" y="12421"/>
                </a:lnTo>
                <a:lnTo>
                  <a:pt x="4601" y="12481"/>
                </a:lnTo>
                <a:lnTo>
                  <a:pt x="4359" y="12544"/>
                </a:lnTo>
                <a:lnTo>
                  <a:pt x="4123" y="12609"/>
                </a:lnTo>
                <a:lnTo>
                  <a:pt x="3892" y="12678"/>
                </a:lnTo>
                <a:lnTo>
                  <a:pt x="3668" y="12748"/>
                </a:lnTo>
                <a:lnTo>
                  <a:pt x="3450" y="12819"/>
                </a:lnTo>
                <a:lnTo>
                  <a:pt x="3239" y="12892"/>
                </a:lnTo>
                <a:lnTo>
                  <a:pt x="3033" y="12967"/>
                </a:lnTo>
                <a:lnTo>
                  <a:pt x="2835" y="13041"/>
                </a:lnTo>
                <a:lnTo>
                  <a:pt x="2643" y="13116"/>
                </a:lnTo>
                <a:lnTo>
                  <a:pt x="2458" y="13191"/>
                </a:lnTo>
                <a:lnTo>
                  <a:pt x="2280" y="13267"/>
                </a:lnTo>
                <a:lnTo>
                  <a:pt x="2110" y="13341"/>
                </a:lnTo>
                <a:lnTo>
                  <a:pt x="1946" y="13415"/>
                </a:lnTo>
                <a:lnTo>
                  <a:pt x="1790" y="13488"/>
                </a:lnTo>
                <a:lnTo>
                  <a:pt x="1642" y="13558"/>
                </a:lnTo>
                <a:lnTo>
                  <a:pt x="1502" y="13627"/>
                </a:lnTo>
                <a:lnTo>
                  <a:pt x="1370" y="13693"/>
                </a:lnTo>
                <a:lnTo>
                  <a:pt x="1245" y="13758"/>
                </a:lnTo>
                <a:lnTo>
                  <a:pt x="1130" y="13820"/>
                </a:lnTo>
                <a:lnTo>
                  <a:pt x="1023" y="13878"/>
                </a:lnTo>
                <a:lnTo>
                  <a:pt x="923" y="13933"/>
                </a:lnTo>
                <a:lnTo>
                  <a:pt x="834" y="13984"/>
                </a:lnTo>
                <a:lnTo>
                  <a:pt x="753" y="14031"/>
                </a:lnTo>
                <a:lnTo>
                  <a:pt x="680" y="14074"/>
                </a:lnTo>
                <a:lnTo>
                  <a:pt x="618" y="14112"/>
                </a:lnTo>
                <a:lnTo>
                  <a:pt x="564" y="14145"/>
                </a:lnTo>
                <a:lnTo>
                  <a:pt x="486" y="14194"/>
                </a:lnTo>
                <a:lnTo>
                  <a:pt x="448" y="14219"/>
                </a:lnTo>
                <a:lnTo>
                  <a:pt x="413" y="14243"/>
                </a:lnTo>
                <a:lnTo>
                  <a:pt x="380" y="14267"/>
                </a:lnTo>
                <a:lnTo>
                  <a:pt x="349" y="14294"/>
                </a:lnTo>
                <a:lnTo>
                  <a:pt x="319" y="14321"/>
                </a:lnTo>
                <a:lnTo>
                  <a:pt x="290" y="14349"/>
                </a:lnTo>
                <a:lnTo>
                  <a:pt x="262" y="14378"/>
                </a:lnTo>
                <a:lnTo>
                  <a:pt x="236" y="14408"/>
                </a:lnTo>
                <a:lnTo>
                  <a:pt x="211" y="14439"/>
                </a:lnTo>
                <a:lnTo>
                  <a:pt x="187" y="14471"/>
                </a:lnTo>
                <a:lnTo>
                  <a:pt x="165" y="14504"/>
                </a:lnTo>
                <a:lnTo>
                  <a:pt x="144" y="14537"/>
                </a:lnTo>
                <a:lnTo>
                  <a:pt x="123" y="14572"/>
                </a:lnTo>
                <a:lnTo>
                  <a:pt x="105" y="14607"/>
                </a:lnTo>
                <a:lnTo>
                  <a:pt x="88" y="14643"/>
                </a:lnTo>
                <a:lnTo>
                  <a:pt x="73" y="14679"/>
                </a:lnTo>
                <a:lnTo>
                  <a:pt x="59" y="14715"/>
                </a:lnTo>
                <a:lnTo>
                  <a:pt x="46" y="14753"/>
                </a:lnTo>
                <a:lnTo>
                  <a:pt x="35" y="14790"/>
                </a:lnTo>
                <a:lnTo>
                  <a:pt x="26" y="14828"/>
                </a:lnTo>
                <a:lnTo>
                  <a:pt x="18" y="14868"/>
                </a:lnTo>
                <a:lnTo>
                  <a:pt x="11" y="14907"/>
                </a:lnTo>
                <a:lnTo>
                  <a:pt x="6" y="14946"/>
                </a:lnTo>
                <a:lnTo>
                  <a:pt x="3" y="14985"/>
                </a:lnTo>
                <a:lnTo>
                  <a:pt x="1" y="15025"/>
                </a:lnTo>
                <a:lnTo>
                  <a:pt x="0" y="15065"/>
                </a:lnTo>
                <a:lnTo>
                  <a:pt x="1" y="15106"/>
                </a:lnTo>
                <a:lnTo>
                  <a:pt x="4" y="15145"/>
                </a:lnTo>
                <a:lnTo>
                  <a:pt x="9" y="15185"/>
                </a:lnTo>
                <a:lnTo>
                  <a:pt x="15" y="15225"/>
                </a:lnTo>
                <a:lnTo>
                  <a:pt x="23" y="15265"/>
                </a:lnTo>
                <a:lnTo>
                  <a:pt x="32" y="15305"/>
                </a:lnTo>
                <a:lnTo>
                  <a:pt x="43" y="15345"/>
                </a:lnTo>
                <a:lnTo>
                  <a:pt x="56" y="15385"/>
                </a:lnTo>
                <a:lnTo>
                  <a:pt x="70" y="15423"/>
                </a:lnTo>
                <a:lnTo>
                  <a:pt x="86" y="15461"/>
                </a:lnTo>
                <a:lnTo>
                  <a:pt x="103" y="15497"/>
                </a:lnTo>
                <a:lnTo>
                  <a:pt x="121" y="15533"/>
                </a:lnTo>
                <a:lnTo>
                  <a:pt x="142" y="15568"/>
                </a:lnTo>
                <a:lnTo>
                  <a:pt x="163" y="15602"/>
                </a:lnTo>
                <a:lnTo>
                  <a:pt x="186" y="15635"/>
                </a:lnTo>
                <a:lnTo>
                  <a:pt x="209" y="15667"/>
                </a:lnTo>
                <a:lnTo>
                  <a:pt x="234" y="15698"/>
                </a:lnTo>
                <a:lnTo>
                  <a:pt x="260" y="15728"/>
                </a:lnTo>
                <a:lnTo>
                  <a:pt x="287" y="15757"/>
                </a:lnTo>
                <a:lnTo>
                  <a:pt x="315" y="15784"/>
                </a:lnTo>
                <a:lnTo>
                  <a:pt x="344" y="15811"/>
                </a:lnTo>
                <a:lnTo>
                  <a:pt x="374" y="15836"/>
                </a:lnTo>
                <a:lnTo>
                  <a:pt x="405" y="15860"/>
                </a:lnTo>
                <a:lnTo>
                  <a:pt x="438" y="15883"/>
                </a:lnTo>
                <a:lnTo>
                  <a:pt x="471" y="15904"/>
                </a:lnTo>
                <a:lnTo>
                  <a:pt x="505" y="15926"/>
                </a:lnTo>
                <a:lnTo>
                  <a:pt x="540" y="15944"/>
                </a:lnTo>
                <a:lnTo>
                  <a:pt x="575" y="15962"/>
                </a:lnTo>
                <a:lnTo>
                  <a:pt x="611" y="15978"/>
                </a:lnTo>
                <a:lnTo>
                  <a:pt x="647" y="15993"/>
                </a:lnTo>
                <a:lnTo>
                  <a:pt x="685" y="16006"/>
                </a:lnTo>
                <a:lnTo>
                  <a:pt x="724" y="16018"/>
                </a:lnTo>
                <a:lnTo>
                  <a:pt x="762" y="16029"/>
                </a:lnTo>
                <a:lnTo>
                  <a:pt x="801" y="16037"/>
                </a:lnTo>
                <a:lnTo>
                  <a:pt x="841" y="16045"/>
                </a:lnTo>
                <a:lnTo>
                  <a:pt x="881" y="16050"/>
                </a:lnTo>
                <a:lnTo>
                  <a:pt x="921" y="16055"/>
                </a:lnTo>
                <a:lnTo>
                  <a:pt x="962" y="16057"/>
                </a:lnTo>
                <a:lnTo>
                  <a:pt x="1004" y="16058"/>
                </a:lnTo>
                <a:lnTo>
                  <a:pt x="15054" y="16058"/>
                </a:lnTo>
                <a:lnTo>
                  <a:pt x="15096" y="16057"/>
                </a:lnTo>
                <a:lnTo>
                  <a:pt x="15137" y="16055"/>
                </a:lnTo>
                <a:lnTo>
                  <a:pt x="15177" y="16050"/>
                </a:lnTo>
                <a:lnTo>
                  <a:pt x="15217" y="16045"/>
                </a:lnTo>
                <a:lnTo>
                  <a:pt x="15257" y="16037"/>
                </a:lnTo>
                <a:lnTo>
                  <a:pt x="15296" y="16029"/>
                </a:lnTo>
                <a:lnTo>
                  <a:pt x="15334" y="16018"/>
                </a:lnTo>
                <a:lnTo>
                  <a:pt x="15373" y="16006"/>
                </a:lnTo>
                <a:lnTo>
                  <a:pt x="15411" y="15993"/>
                </a:lnTo>
                <a:lnTo>
                  <a:pt x="15447" y="15978"/>
                </a:lnTo>
                <a:lnTo>
                  <a:pt x="15483" y="15962"/>
                </a:lnTo>
                <a:lnTo>
                  <a:pt x="15519" y="15944"/>
                </a:lnTo>
                <a:lnTo>
                  <a:pt x="15553" y="15926"/>
                </a:lnTo>
                <a:lnTo>
                  <a:pt x="15587" y="15904"/>
                </a:lnTo>
                <a:lnTo>
                  <a:pt x="15620" y="15883"/>
                </a:lnTo>
                <a:lnTo>
                  <a:pt x="15653" y="15860"/>
                </a:lnTo>
                <a:lnTo>
                  <a:pt x="15684" y="15836"/>
                </a:lnTo>
                <a:lnTo>
                  <a:pt x="15714" y="15811"/>
                </a:lnTo>
                <a:lnTo>
                  <a:pt x="15743" y="15784"/>
                </a:lnTo>
                <a:lnTo>
                  <a:pt x="15771" y="15757"/>
                </a:lnTo>
                <a:lnTo>
                  <a:pt x="15798" y="15728"/>
                </a:lnTo>
                <a:lnTo>
                  <a:pt x="15824" y="15698"/>
                </a:lnTo>
                <a:lnTo>
                  <a:pt x="15849" y="15667"/>
                </a:lnTo>
                <a:lnTo>
                  <a:pt x="15872" y="15635"/>
                </a:lnTo>
                <a:lnTo>
                  <a:pt x="15895" y="15602"/>
                </a:lnTo>
                <a:lnTo>
                  <a:pt x="15916" y="15568"/>
                </a:lnTo>
                <a:lnTo>
                  <a:pt x="15937" y="15533"/>
                </a:lnTo>
                <a:lnTo>
                  <a:pt x="15955" y="15497"/>
                </a:lnTo>
                <a:lnTo>
                  <a:pt x="15972" y="15461"/>
                </a:lnTo>
                <a:lnTo>
                  <a:pt x="15988" y="15423"/>
                </a:lnTo>
                <a:lnTo>
                  <a:pt x="16002" y="15385"/>
                </a:lnTo>
                <a:lnTo>
                  <a:pt x="16015" y="15345"/>
                </a:lnTo>
                <a:lnTo>
                  <a:pt x="16026" y="15305"/>
                </a:lnTo>
                <a:lnTo>
                  <a:pt x="16035" y="15265"/>
                </a:lnTo>
                <a:lnTo>
                  <a:pt x="16043" y="15225"/>
                </a:lnTo>
                <a:lnTo>
                  <a:pt x="16049" y="15185"/>
                </a:lnTo>
                <a:lnTo>
                  <a:pt x="16054" y="15145"/>
                </a:lnTo>
                <a:lnTo>
                  <a:pt x="16057" y="15106"/>
                </a:lnTo>
                <a:lnTo>
                  <a:pt x="16058" y="15065"/>
                </a:lnTo>
                <a:lnTo>
                  <a:pt x="16057" y="15025"/>
                </a:lnTo>
                <a:lnTo>
                  <a:pt x="16056" y="14985"/>
                </a:lnTo>
                <a:lnTo>
                  <a:pt x="16052" y="14946"/>
                </a:lnTo>
                <a:lnTo>
                  <a:pt x="16047" y="14907"/>
                </a:lnTo>
                <a:lnTo>
                  <a:pt x="16040" y="14868"/>
                </a:lnTo>
                <a:lnTo>
                  <a:pt x="16032" y="14828"/>
                </a:lnTo>
                <a:lnTo>
                  <a:pt x="16023" y="14790"/>
                </a:lnTo>
                <a:lnTo>
                  <a:pt x="16012" y="14753"/>
                </a:lnTo>
                <a:lnTo>
                  <a:pt x="15999" y="14715"/>
                </a:lnTo>
                <a:lnTo>
                  <a:pt x="15985" y="14679"/>
                </a:lnTo>
                <a:lnTo>
                  <a:pt x="15970" y="14643"/>
                </a:lnTo>
                <a:lnTo>
                  <a:pt x="15953" y="14607"/>
                </a:lnTo>
                <a:lnTo>
                  <a:pt x="15935" y="14572"/>
                </a:lnTo>
                <a:lnTo>
                  <a:pt x="15914" y="14537"/>
                </a:lnTo>
                <a:lnTo>
                  <a:pt x="15893" y="14504"/>
                </a:lnTo>
                <a:lnTo>
                  <a:pt x="15871" y="14471"/>
                </a:lnTo>
                <a:lnTo>
                  <a:pt x="15847" y="14439"/>
                </a:lnTo>
                <a:lnTo>
                  <a:pt x="15822" y="14408"/>
                </a:lnTo>
                <a:lnTo>
                  <a:pt x="15796" y="14378"/>
                </a:lnTo>
                <a:lnTo>
                  <a:pt x="15768" y="14349"/>
                </a:lnTo>
                <a:lnTo>
                  <a:pt x="15739" y="14321"/>
                </a:lnTo>
                <a:lnTo>
                  <a:pt x="15709" y="14294"/>
                </a:lnTo>
                <a:lnTo>
                  <a:pt x="15678" y="14267"/>
                </a:lnTo>
                <a:lnTo>
                  <a:pt x="15645" y="14243"/>
                </a:lnTo>
                <a:lnTo>
                  <a:pt x="15610" y="14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Neris Thin" panose="0000030000000000000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2193" y="4763978"/>
            <a:ext cx="519641" cy="594853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2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4" name="Freeform 195"/>
            <p:cNvSpPr>
              <a:spLocks/>
            </p:cNvSpPr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5" name="Freeform 196"/>
            <p:cNvSpPr>
              <a:spLocks/>
            </p:cNvSpPr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71903" y="4677916"/>
            <a:ext cx="593485" cy="594852"/>
            <a:chOff x="9653588" y="4071938"/>
            <a:chExt cx="688975" cy="690562"/>
          </a:xfrm>
          <a:solidFill>
            <a:schemeClr val="bg1"/>
          </a:solidFill>
        </p:grpSpPr>
        <p:sp>
          <p:nvSpPr>
            <p:cNvPr id="17" name="Freeform 253"/>
            <p:cNvSpPr>
              <a:spLocks noEditPoints="1"/>
            </p:cNvSpPr>
            <p:nvPr/>
          </p:nvSpPr>
          <p:spPr bwMode="auto">
            <a:xfrm>
              <a:off x="9653588" y="4071938"/>
              <a:ext cx="688975" cy="690562"/>
            </a:xfrm>
            <a:custGeom>
              <a:avLst/>
              <a:gdLst>
                <a:gd name="T0" fmla="*/ 15014 w 16058"/>
                <a:gd name="T1" fmla="*/ 14913 h 16095"/>
                <a:gd name="T2" fmla="*/ 14893 w 16058"/>
                <a:gd name="T3" fmla="*/ 15041 h 16095"/>
                <a:gd name="T4" fmla="*/ 14719 w 16058"/>
                <a:gd name="T5" fmla="*/ 15089 h 16095"/>
                <a:gd name="T6" fmla="*/ 1179 w 16058"/>
                <a:gd name="T7" fmla="*/ 15049 h 16095"/>
                <a:gd name="T8" fmla="*/ 1052 w 16058"/>
                <a:gd name="T9" fmla="*/ 14927 h 16095"/>
                <a:gd name="T10" fmla="*/ 1004 w 16058"/>
                <a:gd name="T11" fmla="*/ 14754 h 16095"/>
                <a:gd name="T12" fmla="*/ 1044 w 16058"/>
                <a:gd name="T13" fmla="*/ 2690 h 16095"/>
                <a:gd name="T14" fmla="*/ 1165 w 16058"/>
                <a:gd name="T15" fmla="*/ 2563 h 16095"/>
                <a:gd name="T16" fmla="*/ 1338 w 16058"/>
                <a:gd name="T17" fmla="*/ 2515 h 16095"/>
                <a:gd name="T18" fmla="*/ 3562 w 16058"/>
                <a:gd name="T19" fmla="*/ 3739 h 16095"/>
                <a:gd name="T20" fmla="*/ 3733 w 16058"/>
                <a:gd name="T21" fmla="*/ 3938 h 16095"/>
                <a:gd name="T22" fmla="*/ 3988 w 16058"/>
                <a:gd name="T23" fmla="*/ 4023 h 16095"/>
                <a:gd name="T24" fmla="*/ 4253 w 16058"/>
                <a:gd name="T25" fmla="*/ 3963 h 16095"/>
                <a:gd name="T26" fmla="*/ 4444 w 16058"/>
                <a:gd name="T27" fmla="*/ 3781 h 16095"/>
                <a:gd name="T28" fmla="*/ 4516 w 16058"/>
                <a:gd name="T29" fmla="*/ 3521 h 16095"/>
                <a:gd name="T30" fmla="*/ 7566 w 16058"/>
                <a:gd name="T31" fmla="*/ 3717 h 16095"/>
                <a:gd name="T32" fmla="*/ 7729 w 16058"/>
                <a:gd name="T33" fmla="*/ 3924 h 16095"/>
                <a:gd name="T34" fmla="*/ 7978 w 16058"/>
                <a:gd name="T35" fmla="*/ 4021 h 16095"/>
                <a:gd name="T36" fmla="*/ 8247 w 16058"/>
                <a:gd name="T37" fmla="*/ 3974 h 16095"/>
                <a:gd name="T38" fmla="*/ 8446 w 16058"/>
                <a:gd name="T39" fmla="*/ 3802 h 16095"/>
                <a:gd name="T40" fmla="*/ 8530 w 16058"/>
                <a:gd name="T41" fmla="*/ 3547 h 16095"/>
                <a:gd name="T42" fmla="*/ 11572 w 16058"/>
                <a:gd name="T43" fmla="*/ 3694 h 16095"/>
                <a:gd name="T44" fmla="*/ 11724 w 16058"/>
                <a:gd name="T45" fmla="*/ 3909 h 16095"/>
                <a:gd name="T46" fmla="*/ 11967 w 16058"/>
                <a:gd name="T47" fmla="*/ 4018 h 16095"/>
                <a:gd name="T48" fmla="*/ 12238 w 16058"/>
                <a:gd name="T49" fmla="*/ 3985 h 16095"/>
                <a:gd name="T50" fmla="*/ 12446 w 16058"/>
                <a:gd name="T51" fmla="*/ 3822 h 16095"/>
                <a:gd name="T52" fmla="*/ 12542 w 16058"/>
                <a:gd name="T53" fmla="*/ 3572 h 16095"/>
                <a:gd name="T54" fmla="*/ 14835 w 16058"/>
                <a:gd name="T55" fmla="*/ 2535 h 16095"/>
                <a:gd name="T56" fmla="*/ 14978 w 16058"/>
                <a:gd name="T57" fmla="*/ 2637 h 16095"/>
                <a:gd name="T58" fmla="*/ 15050 w 16058"/>
                <a:gd name="T59" fmla="*/ 2799 h 16095"/>
                <a:gd name="T60" fmla="*/ 12535 w 16058"/>
                <a:gd name="T61" fmla="*/ 401 h 16095"/>
                <a:gd name="T62" fmla="*/ 12415 w 16058"/>
                <a:gd name="T63" fmla="*/ 165 h 16095"/>
                <a:gd name="T64" fmla="*/ 12193 w 16058"/>
                <a:gd name="T65" fmla="*/ 22 h 16095"/>
                <a:gd name="T66" fmla="*/ 11918 w 16058"/>
                <a:gd name="T67" fmla="*/ 16 h 16095"/>
                <a:gd name="T68" fmla="*/ 11688 w 16058"/>
                <a:gd name="T69" fmla="*/ 147 h 16095"/>
                <a:gd name="T70" fmla="*/ 11558 w 16058"/>
                <a:gd name="T71" fmla="*/ 377 h 16095"/>
                <a:gd name="T72" fmla="*/ 8525 w 16058"/>
                <a:gd name="T73" fmla="*/ 427 h 16095"/>
                <a:gd name="T74" fmla="*/ 8416 w 16058"/>
                <a:gd name="T75" fmla="*/ 183 h 16095"/>
                <a:gd name="T76" fmla="*/ 8202 w 16058"/>
                <a:gd name="T77" fmla="*/ 30 h 16095"/>
                <a:gd name="T78" fmla="*/ 7928 w 16058"/>
                <a:gd name="T79" fmla="*/ 10 h 16095"/>
                <a:gd name="T80" fmla="*/ 7692 w 16058"/>
                <a:gd name="T81" fmla="*/ 131 h 16095"/>
                <a:gd name="T82" fmla="*/ 7549 w 16058"/>
                <a:gd name="T83" fmla="*/ 353 h 16095"/>
                <a:gd name="T84" fmla="*/ 4513 w 16058"/>
                <a:gd name="T85" fmla="*/ 452 h 16095"/>
                <a:gd name="T86" fmla="*/ 4417 w 16058"/>
                <a:gd name="T87" fmla="*/ 202 h 16095"/>
                <a:gd name="T88" fmla="*/ 4210 w 16058"/>
                <a:gd name="T89" fmla="*/ 39 h 16095"/>
                <a:gd name="T90" fmla="*/ 3938 w 16058"/>
                <a:gd name="T91" fmla="*/ 6 h 16095"/>
                <a:gd name="T92" fmla="*/ 3695 w 16058"/>
                <a:gd name="T93" fmla="*/ 115 h 16095"/>
                <a:gd name="T94" fmla="*/ 3543 w 16058"/>
                <a:gd name="T95" fmla="*/ 330 h 16095"/>
                <a:gd name="T96" fmla="*/ 1201 w 16058"/>
                <a:gd name="T97" fmla="*/ 1516 h 16095"/>
                <a:gd name="T98" fmla="*/ 538 w 16058"/>
                <a:gd name="T99" fmla="*/ 1775 h 16095"/>
                <a:gd name="T100" fmla="*/ 105 w 16058"/>
                <a:gd name="T101" fmla="*/ 2328 h 16095"/>
                <a:gd name="T102" fmla="*/ 7 w 16058"/>
                <a:gd name="T103" fmla="*/ 14891 h 16095"/>
                <a:gd name="T104" fmla="*/ 266 w 16058"/>
                <a:gd name="T105" fmla="*/ 15556 h 16095"/>
                <a:gd name="T106" fmla="*/ 817 w 16058"/>
                <a:gd name="T107" fmla="*/ 15989 h 16095"/>
                <a:gd name="T108" fmla="*/ 14857 w 16058"/>
                <a:gd name="T109" fmla="*/ 16088 h 16095"/>
                <a:gd name="T110" fmla="*/ 15520 w 16058"/>
                <a:gd name="T111" fmla="*/ 15828 h 16095"/>
                <a:gd name="T112" fmla="*/ 15953 w 16058"/>
                <a:gd name="T113" fmla="*/ 15276 h 16095"/>
                <a:gd name="T114" fmla="*/ 16051 w 16058"/>
                <a:gd name="T115" fmla="*/ 2713 h 16095"/>
                <a:gd name="T116" fmla="*/ 15792 w 16058"/>
                <a:gd name="T117" fmla="*/ 2047 h 16095"/>
                <a:gd name="T118" fmla="*/ 15241 w 16058"/>
                <a:gd name="T119" fmla="*/ 161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58" h="16095">
                  <a:moveTo>
                    <a:pt x="15054" y="14754"/>
                  </a:moveTo>
                  <a:lnTo>
                    <a:pt x="15053" y="14771"/>
                  </a:lnTo>
                  <a:lnTo>
                    <a:pt x="15052" y="14788"/>
                  </a:lnTo>
                  <a:lnTo>
                    <a:pt x="15050" y="14804"/>
                  </a:lnTo>
                  <a:lnTo>
                    <a:pt x="15047" y="14821"/>
                  </a:lnTo>
                  <a:lnTo>
                    <a:pt x="15043" y="14838"/>
                  </a:lnTo>
                  <a:lnTo>
                    <a:pt x="15039" y="14854"/>
                  </a:lnTo>
                  <a:lnTo>
                    <a:pt x="15034" y="14869"/>
                  </a:lnTo>
                  <a:lnTo>
                    <a:pt x="15028" y="14884"/>
                  </a:lnTo>
                  <a:lnTo>
                    <a:pt x="15021" y="14899"/>
                  </a:lnTo>
                  <a:lnTo>
                    <a:pt x="15014" y="14913"/>
                  </a:lnTo>
                  <a:lnTo>
                    <a:pt x="15006" y="14927"/>
                  </a:lnTo>
                  <a:lnTo>
                    <a:pt x="14997" y="14941"/>
                  </a:lnTo>
                  <a:lnTo>
                    <a:pt x="14988" y="14954"/>
                  </a:lnTo>
                  <a:lnTo>
                    <a:pt x="14978" y="14967"/>
                  </a:lnTo>
                  <a:lnTo>
                    <a:pt x="14967" y="14979"/>
                  </a:lnTo>
                  <a:lnTo>
                    <a:pt x="14956" y="14990"/>
                  </a:lnTo>
                  <a:lnTo>
                    <a:pt x="14945" y="15002"/>
                  </a:lnTo>
                  <a:lnTo>
                    <a:pt x="14932" y="15013"/>
                  </a:lnTo>
                  <a:lnTo>
                    <a:pt x="14920" y="15023"/>
                  </a:lnTo>
                  <a:lnTo>
                    <a:pt x="14907" y="15032"/>
                  </a:lnTo>
                  <a:lnTo>
                    <a:pt x="14893" y="15041"/>
                  </a:lnTo>
                  <a:lnTo>
                    <a:pt x="14879" y="15049"/>
                  </a:lnTo>
                  <a:lnTo>
                    <a:pt x="14865" y="15056"/>
                  </a:lnTo>
                  <a:lnTo>
                    <a:pt x="14850" y="15063"/>
                  </a:lnTo>
                  <a:lnTo>
                    <a:pt x="14835" y="15069"/>
                  </a:lnTo>
                  <a:lnTo>
                    <a:pt x="14820" y="15074"/>
                  </a:lnTo>
                  <a:lnTo>
                    <a:pt x="14803" y="15079"/>
                  </a:lnTo>
                  <a:lnTo>
                    <a:pt x="14787" y="15082"/>
                  </a:lnTo>
                  <a:lnTo>
                    <a:pt x="14770" y="15085"/>
                  </a:lnTo>
                  <a:lnTo>
                    <a:pt x="14754" y="15087"/>
                  </a:lnTo>
                  <a:lnTo>
                    <a:pt x="14737" y="15089"/>
                  </a:lnTo>
                  <a:lnTo>
                    <a:pt x="14719" y="15089"/>
                  </a:lnTo>
                  <a:lnTo>
                    <a:pt x="1338" y="15089"/>
                  </a:lnTo>
                  <a:lnTo>
                    <a:pt x="1321" y="15089"/>
                  </a:lnTo>
                  <a:lnTo>
                    <a:pt x="1304" y="15087"/>
                  </a:lnTo>
                  <a:lnTo>
                    <a:pt x="1288" y="15085"/>
                  </a:lnTo>
                  <a:lnTo>
                    <a:pt x="1271" y="15082"/>
                  </a:lnTo>
                  <a:lnTo>
                    <a:pt x="1255" y="15079"/>
                  </a:lnTo>
                  <a:lnTo>
                    <a:pt x="1238" y="15074"/>
                  </a:lnTo>
                  <a:lnTo>
                    <a:pt x="1223" y="15069"/>
                  </a:lnTo>
                  <a:lnTo>
                    <a:pt x="1208" y="15063"/>
                  </a:lnTo>
                  <a:lnTo>
                    <a:pt x="1193" y="15056"/>
                  </a:lnTo>
                  <a:lnTo>
                    <a:pt x="1179" y="15049"/>
                  </a:lnTo>
                  <a:lnTo>
                    <a:pt x="1165" y="15041"/>
                  </a:lnTo>
                  <a:lnTo>
                    <a:pt x="1151" y="15032"/>
                  </a:lnTo>
                  <a:lnTo>
                    <a:pt x="1138" y="15023"/>
                  </a:lnTo>
                  <a:lnTo>
                    <a:pt x="1125" y="15013"/>
                  </a:lnTo>
                  <a:lnTo>
                    <a:pt x="1113" y="15002"/>
                  </a:lnTo>
                  <a:lnTo>
                    <a:pt x="1102" y="14990"/>
                  </a:lnTo>
                  <a:lnTo>
                    <a:pt x="1091" y="14979"/>
                  </a:lnTo>
                  <a:lnTo>
                    <a:pt x="1080" y="14967"/>
                  </a:lnTo>
                  <a:lnTo>
                    <a:pt x="1070" y="14954"/>
                  </a:lnTo>
                  <a:lnTo>
                    <a:pt x="1061" y="14941"/>
                  </a:lnTo>
                  <a:lnTo>
                    <a:pt x="1052" y="14927"/>
                  </a:lnTo>
                  <a:lnTo>
                    <a:pt x="1044" y="14913"/>
                  </a:lnTo>
                  <a:lnTo>
                    <a:pt x="1037" y="14899"/>
                  </a:lnTo>
                  <a:lnTo>
                    <a:pt x="1030" y="14884"/>
                  </a:lnTo>
                  <a:lnTo>
                    <a:pt x="1024" y="14869"/>
                  </a:lnTo>
                  <a:lnTo>
                    <a:pt x="1019" y="14854"/>
                  </a:lnTo>
                  <a:lnTo>
                    <a:pt x="1014" y="14838"/>
                  </a:lnTo>
                  <a:lnTo>
                    <a:pt x="1011" y="14821"/>
                  </a:lnTo>
                  <a:lnTo>
                    <a:pt x="1008" y="14804"/>
                  </a:lnTo>
                  <a:lnTo>
                    <a:pt x="1006" y="14788"/>
                  </a:lnTo>
                  <a:lnTo>
                    <a:pt x="1004" y="14771"/>
                  </a:lnTo>
                  <a:lnTo>
                    <a:pt x="1004" y="14754"/>
                  </a:lnTo>
                  <a:lnTo>
                    <a:pt x="1004" y="2850"/>
                  </a:lnTo>
                  <a:lnTo>
                    <a:pt x="1004" y="2833"/>
                  </a:lnTo>
                  <a:lnTo>
                    <a:pt x="1006" y="2816"/>
                  </a:lnTo>
                  <a:lnTo>
                    <a:pt x="1008" y="2799"/>
                  </a:lnTo>
                  <a:lnTo>
                    <a:pt x="1011" y="2782"/>
                  </a:lnTo>
                  <a:lnTo>
                    <a:pt x="1014" y="2766"/>
                  </a:lnTo>
                  <a:lnTo>
                    <a:pt x="1019" y="2750"/>
                  </a:lnTo>
                  <a:lnTo>
                    <a:pt x="1024" y="2735"/>
                  </a:lnTo>
                  <a:lnTo>
                    <a:pt x="1030" y="2720"/>
                  </a:lnTo>
                  <a:lnTo>
                    <a:pt x="1037" y="2705"/>
                  </a:lnTo>
                  <a:lnTo>
                    <a:pt x="1044" y="2690"/>
                  </a:lnTo>
                  <a:lnTo>
                    <a:pt x="1052" y="2676"/>
                  </a:lnTo>
                  <a:lnTo>
                    <a:pt x="1061" y="2663"/>
                  </a:lnTo>
                  <a:lnTo>
                    <a:pt x="1070" y="2650"/>
                  </a:lnTo>
                  <a:lnTo>
                    <a:pt x="1080" y="2637"/>
                  </a:lnTo>
                  <a:lnTo>
                    <a:pt x="1091" y="2624"/>
                  </a:lnTo>
                  <a:lnTo>
                    <a:pt x="1102" y="2613"/>
                  </a:lnTo>
                  <a:lnTo>
                    <a:pt x="1113" y="2602"/>
                  </a:lnTo>
                  <a:lnTo>
                    <a:pt x="1125" y="2591"/>
                  </a:lnTo>
                  <a:lnTo>
                    <a:pt x="1138" y="2581"/>
                  </a:lnTo>
                  <a:lnTo>
                    <a:pt x="1151" y="2572"/>
                  </a:lnTo>
                  <a:lnTo>
                    <a:pt x="1165" y="2563"/>
                  </a:lnTo>
                  <a:lnTo>
                    <a:pt x="1179" y="2555"/>
                  </a:lnTo>
                  <a:lnTo>
                    <a:pt x="1193" y="2548"/>
                  </a:lnTo>
                  <a:lnTo>
                    <a:pt x="1208" y="2541"/>
                  </a:lnTo>
                  <a:lnTo>
                    <a:pt x="1223" y="2535"/>
                  </a:lnTo>
                  <a:lnTo>
                    <a:pt x="1238" y="2530"/>
                  </a:lnTo>
                  <a:lnTo>
                    <a:pt x="1255" y="2525"/>
                  </a:lnTo>
                  <a:lnTo>
                    <a:pt x="1271" y="2522"/>
                  </a:lnTo>
                  <a:lnTo>
                    <a:pt x="1288" y="2519"/>
                  </a:lnTo>
                  <a:lnTo>
                    <a:pt x="1304" y="2517"/>
                  </a:lnTo>
                  <a:lnTo>
                    <a:pt x="1321" y="2515"/>
                  </a:lnTo>
                  <a:lnTo>
                    <a:pt x="1338" y="2515"/>
                  </a:lnTo>
                  <a:lnTo>
                    <a:pt x="3513" y="2515"/>
                  </a:lnTo>
                  <a:lnTo>
                    <a:pt x="3513" y="3521"/>
                  </a:lnTo>
                  <a:lnTo>
                    <a:pt x="3514" y="3547"/>
                  </a:lnTo>
                  <a:lnTo>
                    <a:pt x="3515" y="3572"/>
                  </a:lnTo>
                  <a:lnTo>
                    <a:pt x="3519" y="3597"/>
                  </a:lnTo>
                  <a:lnTo>
                    <a:pt x="3523" y="3622"/>
                  </a:lnTo>
                  <a:lnTo>
                    <a:pt x="3529" y="3647"/>
                  </a:lnTo>
                  <a:lnTo>
                    <a:pt x="3535" y="3671"/>
                  </a:lnTo>
                  <a:lnTo>
                    <a:pt x="3543" y="3694"/>
                  </a:lnTo>
                  <a:lnTo>
                    <a:pt x="3552" y="3717"/>
                  </a:lnTo>
                  <a:lnTo>
                    <a:pt x="3562" y="3739"/>
                  </a:lnTo>
                  <a:lnTo>
                    <a:pt x="3573" y="3760"/>
                  </a:lnTo>
                  <a:lnTo>
                    <a:pt x="3585" y="3781"/>
                  </a:lnTo>
                  <a:lnTo>
                    <a:pt x="3598" y="3802"/>
                  </a:lnTo>
                  <a:lnTo>
                    <a:pt x="3612" y="3822"/>
                  </a:lnTo>
                  <a:lnTo>
                    <a:pt x="3627" y="3841"/>
                  </a:lnTo>
                  <a:lnTo>
                    <a:pt x="3643" y="3859"/>
                  </a:lnTo>
                  <a:lnTo>
                    <a:pt x="3659" y="3877"/>
                  </a:lnTo>
                  <a:lnTo>
                    <a:pt x="3677" y="3893"/>
                  </a:lnTo>
                  <a:lnTo>
                    <a:pt x="3695" y="3909"/>
                  </a:lnTo>
                  <a:lnTo>
                    <a:pt x="3714" y="3924"/>
                  </a:lnTo>
                  <a:lnTo>
                    <a:pt x="3733" y="3938"/>
                  </a:lnTo>
                  <a:lnTo>
                    <a:pt x="3755" y="3951"/>
                  </a:lnTo>
                  <a:lnTo>
                    <a:pt x="3776" y="3963"/>
                  </a:lnTo>
                  <a:lnTo>
                    <a:pt x="3797" y="3974"/>
                  </a:lnTo>
                  <a:lnTo>
                    <a:pt x="3819" y="3985"/>
                  </a:lnTo>
                  <a:lnTo>
                    <a:pt x="3842" y="3994"/>
                  </a:lnTo>
                  <a:lnTo>
                    <a:pt x="3865" y="4002"/>
                  </a:lnTo>
                  <a:lnTo>
                    <a:pt x="3889" y="4008"/>
                  </a:lnTo>
                  <a:lnTo>
                    <a:pt x="3913" y="4014"/>
                  </a:lnTo>
                  <a:lnTo>
                    <a:pt x="3938" y="4018"/>
                  </a:lnTo>
                  <a:lnTo>
                    <a:pt x="3963" y="4021"/>
                  </a:lnTo>
                  <a:lnTo>
                    <a:pt x="3988" y="4023"/>
                  </a:lnTo>
                  <a:lnTo>
                    <a:pt x="4015" y="4024"/>
                  </a:lnTo>
                  <a:lnTo>
                    <a:pt x="4041" y="4023"/>
                  </a:lnTo>
                  <a:lnTo>
                    <a:pt x="4066" y="4021"/>
                  </a:lnTo>
                  <a:lnTo>
                    <a:pt x="4091" y="4018"/>
                  </a:lnTo>
                  <a:lnTo>
                    <a:pt x="4116" y="4014"/>
                  </a:lnTo>
                  <a:lnTo>
                    <a:pt x="4140" y="4008"/>
                  </a:lnTo>
                  <a:lnTo>
                    <a:pt x="4164" y="4002"/>
                  </a:lnTo>
                  <a:lnTo>
                    <a:pt x="4187" y="3994"/>
                  </a:lnTo>
                  <a:lnTo>
                    <a:pt x="4210" y="3985"/>
                  </a:lnTo>
                  <a:lnTo>
                    <a:pt x="4232" y="3974"/>
                  </a:lnTo>
                  <a:lnTo>
                    <a:pt x="4253" y="3963"/>
                  </a:lnTo>
                  <a:lnTo>
                    <a:pt x="4274" y="3951"/>
                  </a:lnTo>
                  <a:lnTo>
                    <a:pt x="4295" y="3938"/>
                  </a:lnTo>
                  <a:lnTo>
                    <a:pt x="4315" y="3924"/>
                  </a:lnTo>
                  <a:lnTo>
                    <a:pt x="4334" y="3909"/>
                  </a:lnTo>
                  <a:lnTo>
                    <a:pt x="4352" y="3893"/>
                  </a:lnTo>
                  <a:lnTo>
                    <a:pt x="4369" y="3877"/>
                  </a:lnTo>
                  <a:lnTo>
                    <a:pt x="4386" y="3859"/>
                  </a:lnTo>
                  <a:lnTo>
                    <a:pt x="4402" y="3841"/>
                  </a:lnTo>
                  <a:lnTo>
                    <a:pt x="4417" y="3822"/>
                  </a:lnTo>
                  <a:lnTo>
                    <a:pt x="4431" y="3802"/>
                  </a:lnTo>
                  <a:lnTo>
                    <a:pt x="4444" y="3781"/>
                  </a:lnTo>
                  <a:lnTo>
                    <a:pt x="4456" y="3760"/>
                  </a:lnTo>
                  <a:lnTo>
                    <a:pt x="4467" y="3739"/>
                  </a:lnTo>
                  <a:lnTo>
                    <a:pt x="4477" y="3717"/>
                  </a:lnTo>
                  <a:lnTo>
                    <a:pt x="4486" y="3694"/>
                  </a:lnTo>
                  <a:lnTo>
                    <a:pt x="4493" y="3671"/>
                  </a:lnTo>
                  <a:lnTo>
                    <a:pt x="4500" y="3647"/>
                  </a:lnTo>
                  <a:lnTo>
                    <a:pt x="4506" y="3622"/>
                  </a:lnTo>
                  <a:lnTo>
                    <a:pt x="4510" y="3597"/>
                  </a:lnTo>
                  <a:lnTo>
                    <a:pt x="4513" y="3572"/>
                  </a:lnTo>
                  <a:lnTo>
                    <a:pt x="4515" y="3547"/>
                  </a:lnTo>
                  <a:lnTo>
                    <a:pt x="4516" y="3521"/>
                  </a:lnTo>
                  <a:lnTo>
                    <a:pt x="4516" y="2515"/>
                  </a:lnTo>
                  <a:lnTo>
                    <a:pt x="7527" y="2515"/>
                  </a:lnTo>
                  <a:lnTo>
                    <a:pt x="7527" y="3521"/>
                  </a:lnTo>
                  <a:lnTo>
                    <a:pt x="7528" y="3547"/>
                  </a:lnTo>
                  <a:lnTo>
                    <a:pt x="7529" y="3572"/>
                  </a:lnTo>
                  <a:lnTo>
                    <a:pt x="7533" y="3597"/>
                  </a:lnTo>
                  <a:lnTo>
                    <a:pt x="7537" y="3622"/>
                  </a:lnTo>
                  <a:lnTo>
                    <a:pt x="7543" y="3647"/>
                  </a:lnTo>
                  <a:lnTo>
                    <a:pt x="7549" y="3671"/>
                  </a:lnTo>
                  <a:lnTo>
                    <a:pt x="7557" y="3694"/>
                  </a:lnTo>
                  <a:lnTo>
                    <a:pt x="7566" y="3717"/>
                  </a:lnTo>
                  <a:lnTo>
                    <a:pt x="7576" y="3739"/>
                  </a:lnTo>
                  <a:lnTo>
                    <a:pt x="7587" y="3760"/>
                  </a:lnTo>
                  <a:lnTo>
                    <a:pt x="7599" y="3781"/>
                  </a:lnTo>
                  <a:lnTo>
                    <a:pt x="7612" y="3802"/>
                  </a:lnTo>
                  <a:lnTo>
                    <a:pt x="7627" y="3822"/>
                  </a:lnTo>
                  <a:lnTo>
                    <a:pt x="7642" y="3841"/>
                  </a:lnTo>
                  <a:lnTo>
                    <a:pt x="7658" y="3859"/>
                  </a:lnTo>
                  <a:lnTo>
                    <a:pt x="7674" y="3877"/>
                  </a:lnTo>
                  <a:lnTo>
                    <a:pt x="7692" y="3893"/>
                  </a:lnTo>
                  <a:lnTo>
                    <a:pt x="7710" y="3909"/>
                  </a:lnTo>
                  <a:lnTo>
                    <a:pt x="7729" y="3924"/>
                  </a:lnTo>
                  <a:lnTo>
                    <a:pt x="7748" y="3938"/>
                  </a:lnTo>
                  <a:lnTo>
                    <a:pt x="7769" y="3951"/>
                  </a:lnTo>
                  <a:lnTo>
                    <a:pt x="7790" y="3963"/>
                  </a:lnTo>
                  <a:lnTo>
                    <a:pt x="7811" y="3974"/>
                  </a:lnTo>
                  <a:lnTo>
                    <a:pt x="7833" y="3985"/>
                  </a:lnTo>
                  <a:lnTo>
                    <a:pt x="7856" y="3994"/>
                  </a:lnTo>
                  <a:lnTo>
                    <a:pt x="7879" y="4002"/>
                  </a:lnTo>
                  <a:lnTo>
                    <a:pt x="7904" y="4008"/>
                  </a:lnTo>
                  <a:lnTo>
                    <a:pt x="7928" y="4014"/>
                  </a:lnTo>
                  <a:lnTo>
                    <a:pt x="7953" y="4018"/>
                  </a:lnTo>
                  <a:lnTo>
                    <a:pt x="7978" y="4021"/>
                  </a:lnTo>
                  <a:lnTo>
                    <a:pt x="8003" y="4023"/>
                  </a:lnTo>
                  <a:lnTo>
                    <a:pt x="8029" y="4024"/>
                  </a:lnTo>
                  <a:lnTo>
                    <a:pt x="8055" y="4023"/>
                  </a:lnTo>
                  <a:lnTo>
                    <a:pt x="8080" y="4021"/>
                  </a:lnTo>
                  <a:lnTo>
                    <a:pt x="8105" y="4018"/>
                  </a:lnTo>
                  <a:lnTo>
                    <a:pt x="8130" y="4014"/>
                  </a:lnTo>
                  <a:lnTo>
                    <a:pt x="8154" y="4008"/>
                  </a:lnTo>
                  <a:lnTo>
                    <a:pt x="8179" y="4002"/>
                  </a:lnTo>
                  <a:lnTo>
                    <a:pt x="8202" y="3994"/>
                  </a:lnTo>
                  <a:lnTo>
                    <a:pt x="8224" y="3985"/>
                  </a:lnTo>
                  <a:lnTo>
                    <a:pt x="8247" y="3974"/>
                  </a:lnTo>
                  <a:lnTo>
                    <a:pt x="8268" y="3963"/>
                  </a:lnTo>
                  <a:lnTo>
                    <a:pt x="8289" y="3951"/>
                  </a:lnTo>
                  <a:lnTo>
                    <a:pt x="8309" y="3938"/>
                  </a:lnTo>
                  <a:lnTo>
                    <a:pt x="8329" y="3924"/>
                  </a:lnTo>
                  <a:lnTo>
                    <a:pt x="8348" y="3909"/>
                  </a:lnTo>
                  <a:lnTo>
                    <a:pt x="8366" y="3893"/>
                  </a:lnTo>
                  <a:lnTo>
                    <a:pt x="8383" y="3877"/>
                  </a:lnTo>
                  <a:lnTo>
                    <a:pt x="8400" y="3859"/>
                  </a:lnTo>
                  <a:lnTo>
                    <a:pt x="8416" y="3841"/>
                  </a:lnTo>
                  <a:lnTo>
                    <a:pt x="8431" y="3822"/>
                  </a:lnTo>
                  <a:lnTo>
                    <a:pt x="8446" y="3802"/>
                  </a:lnTo>
                  <a:lnTo>
                    <a:pt x="8459" y="3781"/>
                  </a:lnTo>
                  <a:lnTo>
                    <a:pt x="8471" y="3760"/>
                  </a:lnTo>
                  <a:lnTo>
                    <a:pt x="8482" y="3739"/>
                  </a:lnTo>
                  <a:lnTo>
                    <a:pt x="8492" y="3717"/>
                  </a:lnTo>
                  <a:lnTo>
                    <a:pt x="8501" y="3694"/>
                  </a:lnTo>
                  <a:lnTo>
                    <a:pt x="8508" y="3671"/>
                  </a:lnTo>
                  <a:lnTo>
                    <a:pt x="8515" y="3647"/>
                  </a:lnTo>
                  <a:lnTo>
                    <a:pt x="8521" y="3622"/>
                  </a:lnTo>
                  <a:lnTo>
                    <a:pt x="8525" y="3597"/>
                  </a:lnTo>
                  <a:lnTo>
                    <a:pt x="8528" y="3572"/>
                  </a:lnTo>
                  <a:lnTo>
                    <a:pt x="8530" y="3547"/>
                  </a:lnTo>
                  <a:lnTo>
                    <a:pt x="8531" y="3521"/>
                  </a:lnTo>
                  <a:lnTo>
                    <a:pt x="8531" y="2515"/>
                  </a:lnTo>
                  <a:lnTo>
                    <a:pt x="11542" y="2515"/>
                  </a:lnTo>
                  <a:lnTo>
                    <a:pt x="11542" y="3521"/>
                  </a:lnTo>
                  <a:lnTo>
                    <a:pt x="11543" y="3547"/>
                  </a:lnTo>
                  <a:lnTo>
                    <a:pt x="11545" y="3572"/>
                  </a:lnTo>
                  <a:lnTo>
                    <a:pt x="11548" y="3597"/>
                  </a:lnTo>
                  <a:lnTo>
                    <a:pt x="11552" y="3622"/>
                  </a:lnTo>
                  <a:lnTo>
                    <a:pt x="11558" y="3647"/>
                  </a:lnTo>
                  <a:lnTo>
                    <a:pt x="11564" y="3671"/>
                  </a:lnTo>
                  <a:lnTo>
                    <a:pt x="11572" y="3694"/>
                  </a:lnTo>
                  <a:lnTo>
                    <a:pt x="11581" y="3717"/>
                  </a:lnTo>
                  <a:lnTo>
                    <a:pt x="11591" y="3739"/>
                  </a:lnTo>
                  <a:lnTo>
                    <a:pt x="11602" y="3760"/>
                  </a:lnTo>
                  <a:lnTo>
                    <a:pt x="11614" y="3781"/>
                  </a:lnTo>
                  <a:lnTo>
                    <a:pt x="11627" y="3802"/>
                  </a:lnTo>
                  <a:lnTo>
                    <a:pt x="11641" y="3822"/>
                  </a:lnTo>
                  <a:lnTo>
                    <a:pt x="11656" y="3841"/>
                  </a:lnTo>
                  <a:lnTo>
                    <a:pt x="11672" y="3859"/>
                  </a:lnTo>
                  <a:lnTo>
                    <a:pt x="11688" y="3877"/>
                  </a:lnTo>
                  <a:lnTo>
                    <a:pt x="11706" y="3893"/>
                  </a:lnTo>
                  <a:lnTo>
                    <a:pt x="11724" y="3909"/>
                  </a:lnTo>
                  <a:lnTo>
                    <a:pt x="11743" y="3924"/>
                  </a:lnTo>
                  <a:lnTo>
                    <a:pt x="11762" y="3938"/>
                  </a:lnTo>
                  <a:lnTo>
                    <a:pt x="11784" y="3951"/>
                  </a:lnTo>
                  <a:lnTo>
                    <a:pt x="11805" y="3963"/>
                  </a:lnTo>
                  <a:lnTo>
                    <a:pt x="11826" y="3974"/>
                  </a:lnTo>
                  <a:lnTo>
                    <a:pt x="11848" y="3985"/>
                  </a:lnTo>
                  <a:lnTo>
                    <a:pt x="11871" y="3994"/>
                  </a:lnTo>
                  <a:lnTo>
                    <a:pt x="11894" y="4002"/>
                  </a:lnTo>
                  <a:lnTo>
                    <a:pt x="11918" y="4008"/>
                  </a:lnTo>
                  <a:lnTo>
                    <a:pt x="11942" y="4014"/>
                  </a:lnTo>
                  <a:lnTo>
                    <a:pt x="11967" y="4018"/>
                  </a:lnTo>
                  <a:lnTo>
                    <a:pt x="11992" y="4021"/>
                  </a:lnTo>
                  <a:lnTo>
                    <a:pt x="12017" y="4023"/>
                  </a:lnTo>
                  <a:lnTo>
                    <a:pt x="12044" y="4024"/>
                  </a:lnTo>
                  <a:lnTo>
                    <a:pt x="12070" y="4023"/>
                  </a:lnTo>
                  <a:lnTo>
                    <a:pt x="12095" y="4021"/>
                  </a:lnTo>
                  <a:lnTo>
                    <a:pt x="12120" y="4018"/>
                  </a:lnTo>
                  <a:lnTo>
                    <a:pt x="12145" y="4014"/>
                  </a:lnTo>
                  <a:lnTo>
                    <a:pt x="12169" y="4008"/>
                  </a:lnTo>
                  <a:lnTo>
                    <a:pt x="12193" y="4002"/>
                  </a:lnTo>
                  <a:lnTo>
                    <a:pt x="12216" y="3994"/>
                  </a:lnTo>
                  <a:lnTo>
                    <a:pt x="12238" y="3985"/>
                  </a:lnTo>
                  <a:lnTo>
                    <a:pt x="12261" y="3974"/>
                  </a:lnTo>
                  <a:lnTo>
                    <a:pt x="12282" y="3963"/>
                  </a:lnTo>
                  <a:lnTo>
                    <a:pt x="12303" y="3951"/>
                  </a:lnTo>
                  <a:lnTo>
                    <a:pt x="12324" y="3938"/>
                  </a:lnTo>
                  <a:lnTo>
                    <a:pt x="12344" y="3924"/>
                  </a:lnTo>
                  <a:lnTo>
                    <a:pt x="12363" y="3909"/>
                  </a:lnTo>
                  <a:lnTo>
                    <a:pt x="12381" y="3893"/>
                  </a:lnTo>
                  <a:lnTo>
                    <a:pt x="12398" y="3877"/>
                  </a:lnTo>
                  <a:lnTo>
                    <a:pt x="12415" y="3859"/>
                  </a:lnTo>
                  <a:lnTo>
                    <a:pt x="12431" y="3841"/>
                  </a:lnTo>
                  <a:lnTo>
                    <a:pt x="12446" y="3822"/>
                  </a:lnTo>
                  <a:lnTo>
                    <a:pt x="12460" y="3802"/>
                  </a:lnTo>
                  <a:lnTo>
                    <a:pt x="12473" y="3781"/>
                  </a:lnTo>
                  <a:lnTo>
                    <a:pt x="12485" y="3760"/>
                  </a:lnTo>
                  <a:lnTo>
                    <a:pt x="12496" y="3739"/>
                  </a:lnTo>
                  <a:lnTo>
                    <a:pt x="12506" y="3717"/>
                  </a:lnTo>
                  <a:lnTo>
                    <a:pt x="12515" y="3694"/>
                  </a:lnTo>
                  <a:lnTo>
                    <a:pt x="12522" y="3671"/>
                  </a:lnTo>
                  <a:lnTo>
                    <a:pt x="12529" y="3647"/>
                  </a:lnTo>
                  <a:lnTo>
                    <a:pt x="12535" y="3622"/>
                  </a:lnTo>
                  <a:lnTo>
                    <a:pt x="12539" y="3597"/>
                  </a:lnTo>
                  <a:lnTo>
                    <a:pt x="12542" y="3572"/>
                  </a:lnTo>
                  <a:lnTo>
                    <a:pt x="12544" y="3547"/>
                  </a:lnTo>
                  <a:lnTo>
                    <a:pt x="12545" y="3521"/>
                  </a:lnTo>
                  <a:lnTo>
                    <a:pt x="12545" y="2515"/>
                  </a:lnTo>
                  <a:lnTo>
                    <a:pt x="14719" y="2515"/>
                  </a:lnTo>
                  <a:lnTo>
                    <a:pt x="14737" y="2515"/>
                  </a:lnTo>
                  <a:lnTo>
                    <a:pt x="14754" y="2517"/>
                  </a:lnTo>
                  <a:lnTo>
                    <a:pt x="14770" y="2519"/>
                  </a:lnTo>
                  <a:lnTo>
                    <a:pt x="14787" y="2522"/>
                  </a:lnTo>
                  <a:lnTo>
                    <a:pt x="14803" y="2525"/>
                  </a:lnTo>
                  <a:lnTo>
                    <a:pt x="14820" y="2530"/>
                  </a:lnTo>
                  <a:lnTo>
                    <a:pt x="14835" y="2535"/>
                  </a:lnTo>
                  <a:lnTo>
                    <a:pt x="14850" y="2541"/>
                  </a:lnTo>
                  <a:lnTo>
                    <a:pt x="14865" y="2548"/>
                  </a:lnTo>
                  <a:lnTo>
                    <a:pt x="14879" y="2555"/>
                  </a:lnTo>
                  <a:lnTo>
                    <a:pt x="14893" y="2563"/>
                  </a:lnTo>
                  <a:lnTo>
                    <a:pt x="14907" y="2572"/>
                  </a:lnTo>
                  <a:lnTo>
                    <a:pt x="14920" y="2581"/>
                  </a:lnTo>
                  <a:lnTo>
                    <a:pt x="14932" y="2591"/>
                  </a:lnTo>
                  <a:lnTo>
                    <a:pt x="14945" y="2602"/>
                  </a:lnTo>
                  <a:lnTo>
                    <a:pt x="14956" y="2613"/>
                  </a:lnTo>
                  <a:lnTo>
                    <a:pt x="14967" y="2624"/>
                  </a:lnTo>
                  <a:lnTo>
                    <a:pt x="14978" y="2637"/>
                  </a:lnTo>
                  <a:lnTo>
                    <a:pt x="14988" y="2650"/>
                  </a:lnTo>
                  <a:lnTo>
                    <a:pt x="14997" y="2663"/>
                  </a:lnTo>
                  <a:lnTo>
                    <a:pt x="15006" y="2676"/>
                  </a:lnTo>
                  <a:lnTo>
                    <a:pt x="15014" y="2690"/>
                  </a:lnTo>
                  <a:lnTo>
                    <a:pt x="15021" y="2705"/>
                  </a:lnTo>
                  <a:lnTo>
                    <a:pt x="15028" y="2720"/>
                  </a:lnTo>
                  <a:lnTo>
                    <a:pt x="15034" y="2735"/>
                  </a:lnTo>
                  <a:lnTo>
                    <a:pt x="15039" y="2750"/>
                  </a:lnTo>
                  <a:lnTo>
                    <a:pt x="15043" y="2766"/>
                  </a:lnTo>
                  <a:lnTo>
                    <a:pt x="15047" y="2782"/>
                  </a:lnTo>
                  <a:lnTo>
                    <a:pt x="15050" y="2799"/>
                  </a:lnTo>
                  <a:lnTo>
                    <a:pt x="15052" y="2816"/>
                  </a:lnTo>
                  <a:lnTo>
                    <a:pt x="15053" y="2833"/>
                  </a:lnTo>
                  <a:lnTo>
                    <a:pt x="15054" y="2850"/>
                  </a:lnTo>
                  <a:lnTo>
                    <a:pt x="15054" y="14754"/>
                  </a:lnTo>
                  <a:close/>
                  <a:moveTo>
                    <a:pt x="14719" y="1509"/>
                  </a:moveTo>
                  <a:lnTo>
                    <a:pt x="12545" y="1509"/>
                  </a:lnTo>
                  <a:lnTo>
                    <a:pt x="12545" y="503"/>
                  </a:lnTo>
                  <a:lnTo>
                    <a:pt x="12544" y="477"/>
                  </a:lnTo>
                  <a:lnTo>
                    <a:pt x="12542" y="452"/>
                  </a:lnTo>
                  <a:lnTo>
                    <a:pt x="12539" y="427"/>
                  </a:lnTo>
                  <a:lnTo>
                    <a:pt x="12535" y="401"/>
                  </a:lnTo>
                  <a:lnTo>
                    <a:pt x="12529" y="377"/>
                  </a:lnTo>
                  <a:lnTo>
                    <a:pt x="12522" y="353"/>
                  </a:lnTo>
                  <a:lnTo>
                    <a:pt x="12515" y="330"/>
                  </a:lnTo>
                  <a:lnTo>
                    <a:pt x="12506" y="307"/>
                  </a:lnTo>
                  <a:lnTo>
                    <a:pt x="12496" y="285"/>
                  </a:lnTo>
                  <a:lnTo>
                    <a:pt x="12485" y="264"/>
                  </a:lnTo>
                  <a:lnTo>
                    <a:pt x="12473" y="242"/>
                  </a:lnTo>
                  <a:lnTo>
                    <a:pt x="12460" y="221"/>
                  </a:lnTo>
                  <a:lnTo>
                    <a:pt x="12446" y="202"/>
                  </a:lnTo>
                  <a:lnTo>
                    <a:pt x="12431" y="183"/>
                  </a:lnTo>
                  <a:lnTo>
                    <a:pt x="12415" y="165"/>
                  </a:lnTo>
                  <a:lnTo>
                    <a:pt x="12398" y="147"/>
                  </a:lnTo>
                  <a:lnTo>
                    <a:pt x="12381" y="131"/>
                  </a:lnTo>
                  <a:lnTo>
                    <a:pt x="12363" y="115"/>
                  </a:lnTo>
                  <a:lnTo>
                    <a:pt x="12344" y="100"/>
                  </a:lnTo>
                  <a:lnTo>
                    <a:pt x="12324" y="86"/>
                  </a:lnTo>
                  <a:lnTo>
                    <a:pt x="12303" y="72"/>
                  </a:lnTo>
                  <a:lnTo>
                    <a:pt x="12282" y="60"/>
                  </a:lnTo>
                  <a:lnTo>
                    <a:pt x="12261" y="49"/>
                  </a:lnTo>
                  <a:lnTo>
                    <a:pt x="12238" y="39"/>
                  </a:lnTo>
                  <a:lnTo>
                    <a:pt x="12216" y="30"/>
                  </a:lnTo>
                  <a:lnTo>
                    <a:pt x="12193" y="22"/>
                  </a:lnTo>
                  <a:lnTo>
                    <a:pt x="12169" y="16"/>
                  </a:lnTo>
                  <a:lnTo>
                    <a:pt x="12145" y="10"/>
                  </a:lnTo>
                  <a:lnTo>
                    <a:pt x="12120" y="6"/>
                  </a:lnTo>
                  <a:lnTo>
                    <a:pt x="12095" y="3"/>
                  </a:lnTo>
                  <a:lnTo>
                    <a:pt x="12070" y="1"/>
                  </a:lnTo>
                  <a:lnTo>
                    <a:pt x="12044" y="0"/>
                  </a:lnTo>
                  <a:lnTo>
                    <a:pt x="12017" y="1"/>
                  </a:lnTo>
                  <a:lnTo>
                    <a:pt x="11992" y="3"/>
                  </a:lnTo>
                  <a:lnTo>
                    <a:pt x="11967" y="6"/>
                  </a:lnTo>
                  <a:lnTo>
                    <a:pt x="11942" y="10"/>
                  </a:lnTo>
                  <a:lnTo>
                    <a:pt x="11918" y="16"/>
                  </a:lnTo>
                  <a:lnTo>
                    <a:pt x="11894" y="22"/>
                  </a:lnTo>
                  <a:lnTo>
                    <a:pt x="11871" y="30"/>
                  </a:lnTo>
                  <a:lnTo>
                    <a:pt x="11848" y="39"/>
                  </a:lnTo>
                  <a:lnTo>
                    <a:pt x="11826" y="49"/>
                  </a:lnTo>
                  <a:lnTo>
                    <a:pt x="11805" y="60"/>
                  </a:lnTo>
                  <a:lnTo>
                    <a:pt x="11784" y="72"/>
                  </a:lnTo>
                  <a:lnTo>
                    <a:pt x="11762" y="86"/>
                  </a:lnTo>
                  <a:lnTo>
                    <a:pt x="11743" y="100"/>
                  </a:lnTo>
                  <a:lnTo>
                    <a:pt x="11724" y="115"/>
                  </a:lnTo>
                  <a:lnTo>
                    <a:pt x="11706" y="131"/>
                  </a:lnTo>
                  <a:lnTo>
                    <a:pt x="11688" y="147"/>
                  </a:lnTo>
                  <a:lnTo>
                    <a:pt x="11672" y="165"/>
                  </a:lnTo>
                  <a:lnTo>
                    <a:pt x="11656" y="183"/>
                  </a:lnTo>
                  <a:lnTo>
                    <a:pt x="11641" y="202"/>
                  </a:lnTo>
                  <a:lnTo>
                    <a:pt x="11627" y="221"/>
                  </a:lnTo>
                  <a:lnTo>
                    <a:pt x="11614" y="242"/>
                  </a:lnTo>
                  <a:lnTo>
                    <a:pt x="11602" y="264"/>
                  </a:lnTo>
                  <a:lnTo>
                    <a:pt x="11591" y="285"/>
                  </a:lnTo>
                  <a:lnTo>
                    <a:pt x="11581" y="307"/>
                  </a:lnTo>
                  <a:lnTo>
                    <a:pt x="11572" y="330"/>
                  </a:lnTo>
                  <a:lnTo>
                    <a:pt x="11564" y="353"/>
                  </a:lnTo>
                  <a:lnTo>
                    <a:pt x="11558" y="377"/>
                  </a:lnTo>
                  <a:lnTo>
                    <a:pt x="11552" y="401"/>
                  </a:lnTo>
                  <a:lnTo>
                    <a:pt x="11548" y="427"/>
                  </a:lnTo>
                  <a:lnTo>
                    <a:pt x="11545" y="452"/>
                  </a:lnTo>
                  <a:lnTo>
                    <a:pt x="11543" y="477"/>
                  </a:lnTo>
                  <a:lnTo>
                    <a:pt x="11542" y="503"/>
                  </a:lnTo>
                  <a:lnTo>
                    <a:pt x="11542" y="1509"/>
                  </a:lnTo>
                  <a:lnTo>
                    <a:pt x="8531" y="1509"/>
                  </a:lnTo>
                  <a:lnTo>
                    <a:pt x="8531" y="503"/>
                  </a:lnTo>
                  <a:lnTo>
                    <a:pt x="8530" y="477"/>
                  </a:lnTo>
                  <a:lnTo>
                    <a:pt x="8528" y="452"/>
                  </a:lnTo>
                  <a:lnTo>
                    <a:pt x="8525" y="427"/>
                  </a:lnTo>
                  <a:lnTo>
                    <a:pt x="8521" y="401"/>
                  </a:lnTo>
                  <a:lnTo>
                    <a:pt x="8515" y="377"/>
                  </a:lnTo>
                  <a:lnTo>
                    <a:pt x="8508" y="353"/>
                  </a:lnTo>
                  <a:lnTo>
                    <a:pt x="8501" y="330"/>
                  </a:lnTo>
                  <a:lnTo>
                    <a:pt x="8492" y="307"/>
                  </a:lnTo>
                  <a:lnTo>
                    <a:pt x="8482" y="285"/>
                  </a:lnTo>
                  <a:lnTo>
                    <a:pt x="8471" y="264"/>
                  </a:lnTo>
                  <a:lnTo>
                    <a:pt x="8459" y="242"/>
                  </a:lnTo>
                  <a:lnTo>
                    <a:pt x="8446" y="221"/>
                  </a:lnTo>
                  <a:lnTo>
                    <a:pt x="8431" y="202"/>
                  </a:lnTo>
                  <a:lnTo>
                    <a:pt x="8416" y="183"/>
                  </a:lnTo>
                  <a:lnTo>
                    <a:pt x="8400" y="165"/>
                  </a:lnTo>
                  <a:lnTo>
                    <a:pt x="8383" y="147"/>
                  </a:lnTo>
                  <a:lnTo>
                    <a:pt x="8366" y="131"/>
                  </a:lnTo>
                  <a:lnTo>
                    <a:pt x="8348" y="115"/>
                  </a:lnTo>
                  <a:lnTo>
                    <a:pt x="8329" y="100"/>
                  </a:lnTo>
                  <a:lnTo>
                    <a:pt x="8309" y="86"/>
                  </a:lnTo>
                  <a:lnTo>
                    <a:pt x="8289" y="72"/>
                  </a:lnTo>
                  <a:lnTo>
                    <a:pt x="8268" y="60"/>
                  </a:lnTo>
                  <a:lnTo>
                    <a:pt x="8247" y="49"/>
                  </a:lnTo>
                  <a:lnTo>
                    <a:pt x="8224" y="39"/>
                  </a:lnTo>
                  <a:lnTo>
                    <a:pt x="8202" y="30"/>
                  </a:lnTo>
                  <a:lnTo>
                    <a:pt x="8179" y="22"/>
                  </a:lnTo>
                  <a:lnTo>
                    <a:pt x="8154" y="16"/>
                  </a:lnTo>
                  <a:lnTo>
                    <a:pt x="8130" y="10"/>
                  </a:lnTo>
                  <a:lnTo>
                    <a:pt x="8105" y="6"/>
                  </a:lnTo>
                  <a:lnTo>
                    <a:pt x="8080" y="3"/>
                  </a:lnTo>
                  <a:lnTo>
                    <a:pt x="8055" y="1"/>
                  </a:lnTo>
                  <a:lnTo>
                    <a:pt x="8029" y="0"/>
                  </a:lnTo>
                  <a:lnTo>
                    <a:pt x="8003" y="1"/>
                  </a:lnTo>
                  <a:lnTo>
                    <a:pt x="7978" y="3"/>
                  </a:lnTo>
                  <a:lnTo>
                    <a:pt x="7953" y="6"/>
                  </a:lnTo>
                  <a:lnTo>
                    <a:pt x="7928" y="10"/>
                  </a:lnTo>
                  <a:lnTo>
                    <a:pt x="7904" y="16"/>
                  </a:lnTo>
                  <a:lnTo>
                    <a:pt x="7879" y="22"/>
                  </a:lnTo>
                  <a:lnTo>
                    <a:pt x="7856" y="30"/>
                  </a:lnTo>
                  <a:lnTo>
                    <a:pt x="7833" y="39"/>
                  </a:lnTo>
                  <a:lnTo>
                    <a:pt x="7811" y="49"/>
                  </a:lnTo>
                  <a:lnTo>
                    <a:pt x="7790" y="60"/>
                  </a:lnTo>
                  <a:lnTo>
                    <a:pt x="7769" y="72"/>
                  </a:lnTo>
                  <a:lnTo>
                    <a:pt x="7748" y="86"/>
                  </a:lnTo>
                  <a:lnTo>
                    <a:pt x="7729" y="100"/>
                  </a:lnTo>
                  <a:lnTo>
                    <a:pt x="7710" y="115"/>
                  </a:lnTo>
                  <a:lnTo>
                    <a:pt x="7692" y="131"/>
                  </a:lnTo>
                  <a:lnTo>
                    <a:pt x="7674" y="147"/>
                  </a:lnTo>
                  <a:lnTo>
                    <a:pt x="7658" y="165"/>
                  </a:lnTo>
                  <a:lnTo>
                    <a:pt x="7642" y="183"/>
                  </a:lnTo>
                  <a:lnTo>
                    <a:pt x="7627" y="202"/>
                  </a:lnTo>
                  <a:lnTo>
                    <a:pt x="7612" y="221"/>
                  </a:lnTo>
                  <a:lnTo>
                    <a:pt x="7599" y="242"/>
                  </a:lnTo>
                  <a:lnTo>
                    <a:pt x="7587" y="264"/>
                  </a:lnTo>
                  <a:lnTo>
                    <a:pt x="7576" y="285"/>
                  </a:lnTo>
                  <a:lnTo>
                    <a:pt x="7566" y="307"/>
                  </a:lnTo>
                  <a:lnTo>
                    <a:pt x="7557" y="330"/>
                  </a:lnTo>
                  <a:lnTo>
                    <a:pt x="7549" y="353"/>
                  </a:lnTo>
                  <a:lnTo>
                    <a:pt x="7543" y="377"/>
                  </a:lnTo>
                  <a:lnTo>
                    <a:pt x="7537" y="401"/>
                  </a:lnTo>
                  <a:lnTo>
                    <a:pt x="7533" y="427"/>
                  </a:lnTo>
                  <a:lnTo>
                    <a:pt x="7529" y="452"/>
                  </a:lnTo>
                  <a:lnTo>
                    <a:pt x="7528" y="477"/>
                  </a:lnTo>
                  <a:lnTo>
                    <a:pt x="7527" y="503"/>
                  </a:lnTo>
                  <a:lnTo>
                    <a:pt x="7527" y="1509"/>
                  </a:lnTo>
                  <a:lnTo>
                    <a:pt x="4516" y="1509"/>
                  </a:lnTo>
                  <a:lnTo>
                    <a:pt x="4516" y="503"/>
                  </a:lnTo>
                  <a:lnTo>
                    <a:pt x="4515" y="477"/>
                  </a:lnTo>
                  <a:lnTo>
                    <a:pt x="4513" y="452"/>
                  </a:lnTo>
                  <a:lnTo>
                    <a:pt x="4510" y="427"/>
                  </a:lnTo>
                  <a:lnTo>
                    <a:pt x="4506" y="401"/>
                  </a:lnTo>
                  <a:lnTo>
                    <a:pt x="4500" y="377"/>
                  </a:lnTo>
                  <a:lnTo>
                    <a:pt x="4493" y="353"/>
                  </a:lnTo>
                  <a:lnTo>
                    <a:pt x="4486" y="330"/>
                  </a:lnTo>
                  <a:lnTo>
                    <a:pt x="4477" y="307"/>
                  </a:lnTo>
                  <a:lnTo>
                    <a:pt x="4467" y="285"/>
                  </a:lnTo>
                  <a:lnTo>
                    <a:pt x="4456" y="264"/>
                  </a:lnTo>
                  <a:lnTo>
                    <a:pt x="4444" y="242"/>
                  </a:lnTo>
                  <a:lnTo>
                    <a:pt x="4431" y="221"/>
                  </a:lnTo>
                  <a:lnTo>
                    <a:pt x="4417" y="202"/>
                  </a:lnTo>
                  <a:lnTo>
                    <a:pt x="4402" y="183"/>
                  </a:lnTo>
                  <a:lnTo>
                    <a:pt x="4386" y="165"/>
                  </a:lnTo>
                  <a:lnTo>
                    <a:pt x="4369" y="147"/>
                  </a:lnTo>
                  <a:lnTo>
                    <a:pt x="4352" y="131"/>
                  </a:lnTo>
                  <a:lnTo>
                    <a:pt x="4334" y="115"/>
                  </a:lnTo>
                  <a:lnTo>
                    <a:pt x="4315" y="100"/>
                  </a:lnTo>
                  <a:lnTo>
                    <a:pt x="4295" y="86"/>
                  </a:lnTo>
                  <a:lnTo>
                    <a:pt x="4274" y="72"/>
                  </a:lnTo>
                  <a:lnTo>
                    <a:pt x="4253" y="60"/>
                  </a:lnTo>
                  <a:lnTo>
                    <a:pt x="4232" y="49"/>
                  </a:lnTo>
                  <a:lnTo>
                    <a:pt x="4210" y="39"/>
                  </a:lnTo>
                  <a:lnTo>
                    <a:pt x="4187" y="30"/>
                  </a:lnTo>
                  <a:lnTo>
                    <a:pt x="4164" y="22"/>
                  </a:lnTo>
                  <a:lnTo>
                    <a:pt x="4140" y="16"/>
                  </a:lnTo>
                  <a:lnTo>
                    <a:pt x="4116" y="10"/>
                  </a:lnTo>
                  <a:lnTo>
                    <a:pt x="4091" y="6"/>
                  </a:lnTo>
                  <a:lnTo>
                    <a:pt x="4066" y="3"/>
                  </a:lnTo>
                  <a:lnTo>
                    <a:pt x="4041" y="1"/>
                  </a:lnTo>
                  <a:lnTo>
                    <a:pt x="4015" y="0"/>
                  </a:lnTo>
                  <a:lnTo>
                    <a:pt x="3988" y="1"/>
                  </a:lnTo>
                  <a:lnTo>
                    <a:pt x="3963" y="3"/>
                  </a:lnTo>
                  <a:lnTo>
                    <a:pt x="3938" y="6"/>
                  </a:lnTo>
                  <a:lnTo>
                    <a:pt x="3913" y="10"/>
                  </a:lnTo>
                  <a:lnTo>
                    <a:pt x="3889" y="16"/>
                  </a:lnTo>
                  <a:lnTo>
                    <a:pt x="3865" y="22"/>
                  </a:lnTo>
                  <a:lnTo>
                    <a:pt x="3842" y="30"/>
                  </a:lnTo>
                  <a:lnTo>
                    <a:pt x="3819" y="39"/>
                  </a:lnTo>
                  <a:lnTo>
                    <a:pt x="3797" y="49"/>
                  </a:lnTo>
                  <a:lnTo>
                    <a:pt x="3776" y="60"/>
                  </a:lnTo>
                  <a:lnTo>
                    <a:pt x="3755" y="72"/>
                  </a:lnTo>
                  <a:lnTo>
                    <a:pt x="3733" y="86"/>
                  </a:lnTo>
                  <a:lnTo>
                    <a:pt x="3714" y="100"/>
                  </a:lnTo>
                  <a:lnTo>
                    <a:pt x="3695" y="115"/>
                  </a:lnTo>
                  <a:lnTo>
                    <a:pt x="3677" y="131"/>
                  </a:lnTo>
                  <a:lnTo>
                    <a:pt x="3659" y="147"/>
                  </a:lnTo>
                  <a:lnTo>
                    <a:pt x="3643" y="165"/>
                  </a:lnTo>
                  <a:lnTo>
                    <a:pt x="3627" y="183"/>
                  </a:lnTo>
                  <a:lnTo>
                    <a:pt x="3612" y="202"/>
                  </a:lnTo>
                  <a:lnTo>
                    <a:pt x="3598" y="221"/>
                  </a:lnTo>
                  <a:lnTo>
                    <a:pt x="3585" y="242"/>
                  </a:lnTo>
                  <a:lnTo>
                    <a:pt x="3573" y="264"/>
                  </a:lnTo>
                  <a:lnTo>
                    <a:pt x="3562" y="285"/>
                  </a:lnTo>
                  <a:lnTo>
                    <a:pt x="3552" y="307"/>
                  </a:lnTo>
                  <a:lnTo>
                    <a:pt x="3543" y="330"/>
                  </a:lnTo>
                  <a:lnTo>
                    <a:pt x="3535" y="353"/>
                  </a:lnTo>
                  <a:lnTo>
                    <a:pt x="3529" y="377"/>
                  </a:lnTo>
                  <a:lnTo>
                    <a:pt x="3523" y="401"/>
                  </a:lnTo>
                  <a:lnTo>
                    <a:pt x="3519" y="427"/>
                  </a:lnTo>
                  <a:lnTo>
                    <a:pt x="3515" y="452"/>
                  </a:lnTo>
                  <a:lnTo>
                    <a:pt x="3514" y="477"/>
                  </a:lnTo>
                  <a:lnTo>
                    <a:pt x="3513" y="503"/>
                  </a:lnTo>
                  <a:lnTo>
                    <a:pt x="3513" y="1509"/>
                  </a:lnTo>
                  <a:lnTo>
                    <a:pt x="1338" y="1509"/>
                  </a:lnTo>
                  <a:lnTo>
                    <a:pt x="1270" y="1511"/>
                  </a:lnTo>
                  <a:lnTo>
                    <a:pt x="1201" y="1516"/>
                  </a:lnTo>
                  <a:lnTo>
                    <a:pt x="1134" y="1524"/>
                  </a:lnTo>
                  <a:lnTo>
                    <a:pt x="1069" y="1536"/>
                  </a:lnTo>
                  <a:lnTo>
                    <a:pt x="1004" y="1551"/>
                  </a:lnTo>
                  <a:lnTo>
                    <a:pt x="940" y="1569"/>
                  </a:lnTo>
                  <a:lnTo>
                    <a:pt x="878" y="1590"/>
                  </a:lnTo>
                  <a:lnTo>
                    <a:pt x="817" y="1615"/>
                  </a:lnTo>
                  <a:lnTo>
                    <a:pt x="758" y="1641"/>
                  </a:lnTo>
                  <a:lnTo>
                    <a:pt x="701" y="1671"/>
                  </a:lnTo>
                  <a:lnTo>
                    <a:pt x="644" y="1703"/>
                  </a:lnTo>
                  <a:lnTo>
                    <a:pt x="590" y="1738"/>
                  </a:lnTo>
                  <a:lnTo>
                    <a:pt x="538" y="1775"/>
                  </a:lnTo>
                  <a:lnTo>
                    <a:pt x="487" y="1815"/>
                  </a:lnTo>
                  <a:lnTo>
                    <a:pt x="439" y="1857"/>
                  </a:lnTo>
                  <a:lnTo>
                    <a:pt x="391" y="1901"/>
                  </a:lnTo>
                  <a:lnTo>
                    <a:pt x="347" y="1949"/>
                  </a:lnTo>
                  <a:lnTo>
                    <a:pt x="305" y="1997"/>
                  </a:lnTo>
                  <a:lnTo>
                    <a:pt x="266" y="2047"/>
                  </a:lnTo>
                  <a:lnTo>
                    <a:pt x="229" y="2100"/>
                  </a:lnTo>
                  <a:lnTo>
                    <a:pt x="194" y="2155"/>
                  </a:lnTo>
                  <a:lnTo>
                    <a:pt x="162" y="2210"/>
                  </a:lnTo>
                  <a:lnTo>
                    <a:pt x="131" y="2268"/>
                  </a:lnTo>
                  <a:lnTo>
                    <a:pt x="105" y="2328"/>
                  </a:lnTo>
                  <a:lnTo>
                    <a:pt x="81" y="2389"/>
                  </a:lnTo>
                  <a:lnTo>
                    <a:pt x="60" y="2450"/>
                  </a:lnTo>
                  <a:lnTo>
                    <a:pt x="42" y="2515"/>
                  </a:lnTo>
                  <a:lnTo>
                    <a:pt x="27" y="2579"/>
                  </a:lnTo>
                  <a:lnTo>
                    <a:pt x="15" y="2646"/>
                  </a:lnTo>
                  <a:lnTo>
                    <a:pt x="7" y="2713"/>
                  </a:lnTo>
                  <a:lnTo>
                    <a:pt x="2" y="2780"/>
                  </a:lnTo>
                  <a:lnTo>
                    <a:pt x="0" y="2850"/>
                  </a:lnTo>
                  <a:lnTo>
                    <a:pt x="0" y="14754"/>
                  </a:lnTo>
                  <a:lnTo>
                    <a:pt x="2" y="14822"/>
                  </a:lnTo>
                  <a:lnTo>
                    <a:pt x="7" y="14891"/>
                  </a:lnTo>
                  <a:lnTo>
                    <a:pt x="15" y="14958"/>
                  </a:lnTo>
                  <a:lnTo>
                    <a:pt x="27" y="15024"/>
                  </a:lnTo>
                  <a:lnTo>
                    <a:pt x="42" y="15089"/>
                  </a:lnTo>
                  <a:lnTo>
                    <a:pt x="60" y="15152"/>
                  </a:lnTo>
                  <a:lnTo>
                    <a:pt x="81" y="15215"/>
                  </a:lnTo>
                  <a:lnTo>
                    <a:pt x="105" y="15276"/>
                  </a:lnTo>
                  <a:lnTo>
                    <a:pt x="131" y="15336"/>
                  </a:lnTo>
                  <a:lnTo>
                    <a:pt x="162" y="15393"/>
                  </a:lnTo>
                  <a:lnTo>
                    <a:pt x="194" y="15449"/>
                  </a:lnTo>
                  <a:lnTo>
                    <a:pt x="229" y="15504"/>
                  </a:lnTo>
                  <a:lnTo>
                    <a:pt x="266" y="15556"/>
                  </a:lnTo>
                  <a:lnTo>
                    <a:pt x="305" y="15607"/>
                  </a:lnTo>
                  <a:lnTo>
                    <a:pt x="347" y="15655"/>
                  </a:lnTo>
                  <a:lnTo>
                    <a:pt x="391" y="15702"/>
                  </a:lnTo>
                  <a:lnTo>
                    <a:pt x="439" y="15747"/>
                  </a:lnTo>
                  <a:lnTo>
                    <a:pt x="487" y="15789"/>
                  </a:lnTo>
                  <a:lnTo>
                    <a:pt x="538" y="15828"/>
                  </a:lnTo>
                  <a:lnTo>
                    <a:pt x="590" y="15866"/>
                  </a:lnTo>
                  <a:lnTo>
                    <a:pt x="644" y="15901"/>
                  </a:lnTo>
                  <a:lnTo>
                    <a:pt x="701" y="15933"/>
                  </a:lnTo>
                  <a:lnTo>
                    <a:pt x="758" y="15963"/>
                  </a:lnTo>
                  <a:lnTo>
                    <a:pt x="817" y="15989"/>
                  </a:lnTo>
                  <a:lnTo>
                    <a:pt x="878" y="16014"/>
                  </a:lnTo>
                  <a:lnTo>
                    <a:pt x="940" y="16035"/>
                  </a:lnTo>
                  <a:lnTo>
                    <a:pt x="1004" y="16053"/>
                  </a:lnTo>
                  <a:lnTo>
                    <a:pt x="1069" y="16068"/>
                  </a:lnTo>
                  <a:lnTo>
                    <a:pt x="1134" y="16080"/>
                  </a:lnTo>
                  <a:lnTo>
                    <a:pt x="1201" y="16088"/>
                  </a:lnTo>
                  <a:lnTo>
                    <a:pt x="1270" y="16093"/>
                  </a:lnTo>
                  <a:lnTo>
                    <a:pt x="1338" y="16095"/>
                  </a:lnTo>
                  <a:lnTo>
                    <a:pt x="14719" y="16095"/>
                  </a:lnTo>
                  <a:lnTo>
                    <a:pt x="14788" y="16093"/>
                  </a:lnTo>
                  <a:lnTo>
                    <a:pt x="14857" y="16088"/>
                  </a:lnTo>
                  <a:lnTo>
                    <a:pt x="14924" y="16080"/>
                  </a:lnTo>
                  <a:lnTo>
                    <a:pt x="14989" y="16068"/>
                  </a:lnTo>
                  <a:lnTo>
                    <a:pt x="15054" y="16053"/>
                  </a:lnTo>
                  <a:lnTo>
                    <a:pt x="15118" y="16035"/>
                  </a:lnTo>
                  <a:lnTo>
                    <a:pt x="15180" y="16014"/>
                  </a:lnTo>
                  <a:lnTo>
                    <a:pt x="15241" y="15989"/>
                  </a:lnTo>
                  <a:lnTo>
                    <a:pt x="15300" y="15963"/>
                  </a:lnTo>
                  <a:lnTo>
                    <a:pt x="15357" y="15933"/>
                  </a:lnTo>
                  <a:lnTo>
                    <a:pt x="15414" y="15901"/>
                  </a:lnTo>
                  <a:lnTo>
                    <a:pt x="15468" y="15866"/>
                  </a:lnTo>
                  <a:lnTo>
                    <a:pt x="15520" y="15828"/>
                  </a:lnTo>
                  <a:lnTo>
                    <a:pt x="15571" y="15789"/>
                  </a:lnTo>
                  <a:lnTo>
                    <a:pt x="15619" y="15747"/>
                  </a:lnTo>
                  <a:lnTo>
                    <a:pt x="15666" y="15702"/>
                  </a:lnTo>
                  <a:lnTo>
                    <a:pt x="15711" y="15655"/>
                  </a:lnTo>
                  <a:lnTo>
                    <a:pt x="15752" y="15607"/>
                  </a:lnTo>
                  <a:lnTo>
                    <a:pt x="15792" y="15556"/>
                  </a:lnTo>
                  <a:lnTo>
                    <a:pt x="15829" y="15504"/>
                  </a:lnTo>
                  <a:lnTo>
                    <a:pt x="15864" y="15449"/>
                  </a:lnTo>
                  <a:lnTo>
                    <a:pt x="15896" y="15393"/>
                  </a:lnTo>
                  <a:lnTo>
                    <a:pt x="15926" y="15336"/>
                  </a:lnTo>
                  <a:lnTo>
                    <a:pt x="15953" y="15276"/>
                  </a:lnTo>
                  <a:lnTo>
                    <a:pt x="15977" y="15215"/>
                  </a:lnTo>
                  <a:lnTo>
                    <a:pt x="15998" y="15152"/>
                  </a:lnTo>
                  <a:lnTo>
                    <a:pt x="16016" y="15089"/>
                  </a:lnTo>
                  <a:lnTo>
                    <a:pt x="16031" y="15024"/>
                  </a:lnTo>
                  <a:lnTo>
                    <a:pt x="16043" y="14958"/>
                  </a:lnTo>
                  <a:lnTo>
                    <a:pt x="16051" y="14891"/>
                  </a:lnTo>
                  <a:lnTo>
                    <a:pt x="16056" y="14822"/>
                  </a:lnTo>
                  <a:lnTo>
                    <a:pt x="16058" y="14754"/>
                  </a:lnTo>
                  <a:lnTo>
                    <a:pt x="16058" y="2850"/>
                  </a:lnTo>
                  <a:lnTo>
                    <a:pt x="16056" y="2780"/>
                  </a:lnTo>
                  <a:lnTo>
                    <a:pt x="16051" y="2713"/>
                  </a:lnTo>
                  <a:lnTo>
                    <a:pt x="16043" y="2646"/>
                  </a:lnTo>
                  <a:lnTo>
                    <a:pt x="16031" y="2579"/>
                  </a:lnTo>
                  <a:lnTo>
                    <a:pt x="16016" y="2515"/>
                  </a:lnTo>
                  <a:lnTo>
                    <a:pt x="15998" y="2450"/>
                  </a:lnTo>
                  <a:lnTo>
                    <a:pt x="15977" y="2389"/>
                  </a:lnTo>
                  <a:lnTo>
                    <a:pt x="15953" y="2328"/>
                  </a:lnTo>
                  <a:lnTo>
                    <a:pt x="15926" y="2268"/>
                  </a:lnTo>
                  <a:lnTo>
                    <a:pt x="15896" y="2210"/>
                  </a:lnTo>
                  <a:lnTo>
                    <a:pt x="15864" y="2155"/>
                  </a:lnTo>
                  <a:lnTo>
                    <a:pt x="15829" y="2100"/>
                  </a:lnTo>
                  <a:lnTo>
                    <a:pt x="15792" y="2047"/>
                  </a:lnTo>
                  <a:lnTo>
                    <a:pt x="15752" y="1997"/>
                  </a:lnTo>
                  <a:lnTo>
                    <a:pt x="15711" y="1949"/>
                  </a:lnTo>
                  <a:lnTo>
                    <a:pt x="15666" y="1901"/>
                  </a:lnTo>
                  <a:lnTo>
                    <a:pt x="15619" y="1857"/>
                  </a:lnTo>
                  <a:lnTo>
                    <a:pt x="15571" y="1815"/>
                  </a:lnTo>
                  <a:lnTo>
                    <a:pt x="15520" y="1775"/>
                  </a:lnTo>
                  <a:lnTo>
                    <a:pt x="15468" y="1738"/>
                  </a:lnTo>
                  <a:lnTo>
                    <a:pt x="15414" y="1703"/>
                  </a:lnTo>
                  <a:lnTo>
                    <a:pt x="15357" y="1671"/>
                  </a:lnTo>
                  <a:lnTo>
                    <a:pt x="15300" y="1641"/>
                  </a:lnTo>
                  <a:lnTo>
                    <a:pt x="15241" y="1615"/>
                  </a:lnTo>
                  <a:lnTo>
                    <a:pt x="15180" y="1590"/>
                  </a:lnTo>
                  <a:lnTo>
                    <a:pt x="15118" y="1569"/>
                  </a:lnTo>
                  <a:lnTo>
                    <a:pt x="15054" y="1551"/>
                  </a:lnTo>
                  <a:lnTo>
                    <a:pt x="14989" y="1536"/>
                  </a:lnTo>
                  <a:lnTo>
                    <a:pt x="14924" y="1524"/>
                  </a:lnTo>
                  <a:lnTo>
                    <a:pt x="14857" y="1516"/>
                  </a:lnTo>
                  <a:lnTo>
                    <a:pt x="14788" y="1511"/>
                  </a:lnTo>
                  <a:lnTo>
                    <a:pt x="14719" y="1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8" name="Rectangle 254"/>
            <p:cNvSpPr>
              <a:spLocks noChangeArrowheads="1"/>
            </p:cNvSpPr>
            <p:nvPr/>
          </p:nvSpPr>
          <p:spPr bwMode="auto">
            <a:xfrm>
              <a:off x="9804401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9" name="Rectangle 255"/>
            <p:cNvSpPr>
              <a:spLocks noChangeArrowheads="1"/>
            </p:cNvSpPr>
            <p:nvPr/>
          </p:nvSpPr>
          <p:spPr bwMode="auto">
            <a:xfrm>
              <a:off x="9804401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20" name="Rectangle 256"/>
            <p:cNvSpPr>
              <a:spLocks noChangeArrowheads="1"/>
            </p:cNvSpPr>
            <p:nvPr/>
          </p:nvSpPr>
          <p:spPr bwMode="auto">
            <a:xfrm>
              <a:off x="9804401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21" name="Rectangle 257"/>
            <p:cNvSpPr>
              <a:spLocks noChangeArrowheads="1"/>
            </p:cNvSpPr>
            <p:nvPr/>
          </p:nvSpPr>
          <p:spPr bwMode="auto">
            <a:xfrm>
              <a:off x="9955213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22" name="Rectangle 258"/>
            <p:cNvSpPr>
              <a:spLocks noChangeArrowheads="1"/>
            </p:cNvSpPr>
            <p:nvPr/>
          </p:nvSpPr>
          <p:spPr bwMode="auto">
            <a:xfrm>
              <a:off x="9955213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23" name="Rectangle 259"/>
            <p:cNvSpPr>
              <a:spLocks noChangeArrowheads="1"/>
            </p:cNvSpPr>
            <p:nvPr/>
          </p:nvSpPr>
          <p:spPr bwMode="auto">
            <a:xfrm>
              <a:off x="9955213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24" name="Rectangle 260"/>
            <p:cNvSpPr>
              <a:spLocks noChangeArrowheads="1"/>
            </p:cNvSpPr>
            <p:nvPr/>
          </p:nvSpPr>
          <p:spPr bwMode="auto">
            <a:xfrm>
              <a:off x="10106026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25" name="Rectangle 261"/>
            <p:cNvSpPr>
              <a:spLocks noChangeArrowheads="1"/>
            </p:cNvSpPr>
            <p:nvPr/>
          </p:nvSpPr>
          <p:spPr bwMode="auto">
            <a:xfrm>
              <a:off x="10106026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26" name="Rectangle 262"/>
            <p:cNvSpPr>
              <a:spLocks noChangeArrowheads="1"/>
            </p:cNvSpPr>
            <p:nvPr/>
          </p:nvSpPr>
          <p:spPr bwMode="auto">
            <a:xfrm>
              <a:off x="10106026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50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427563" y="477715"/>
            <a:ext cx="9797066" cy="665285"/>
          </a:xfrm>
        </p:spPr>
        <p:txBody>
          <a:bodyPr/>
          <a:lstStyle/>
          <a:p>
            <a:r>
              <a:rPr lang="en-US" sz="4000" b="1" dirty="0"/>
              <a:t>Appendix 4: Distribution Model</a:t>
            </a:r>
            <a:endParaRPr lang="id-ID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8" y="1097184"/>
            <a:ext cx="9217306" cy="57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39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638152"/>
            <a:ext cx="10247437" cy="665285"/>
          </a:xfrm>
        </p:spPr>
        <p:txBody>
          <a:bodyPr/>
          <a:lstStyle/>
          <a:p>
            <a:r>
              <a:rPr lang="en-US" sz="3600" b="1" dirty="0"/>
              <a:t>Appendix 5: Pricing Model &amp;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4" y="1514726"/>
            <a:ext cx="10680702" cy="2171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4" y="4337880"/>
            <a:ext cx="11649622" cy="2087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089" y="3862465"/>
            <a:ext cx="117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Neris Thin" panose="00000300000000000000" pitchFamily="50" charset="0"/>
              </a:rPr>
              <a:t>1 Master Agent, 15 Agent, 100 Customer, 10 Transaction / Customer Model</a:t>
            </a:r>
          </a:p>
        </p:txBody>
      </p:sp>
    </p:spTree>
    <p:extLst>
      <p:ext uri="{BB962C8B-B14F-4D97-AF65-F5344CB8AC3E}">
        <p14:creationId xmlns:p14="http://schemas.microsoft.com/office/powerpoint/2010/main" val="14219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638152"/>
            <a:ext cx="10247437" cy="665285"/>
          </a:xfrm>
        </p:spPr>
        <p:txBody>
          <a:bodyPr/>
          <a:lstStyle/>
          <a:p>
            <a:r>
              <a:rPr lang="en-US" sz="4000" b="1" dirty="0"/>
              <a:t>Appendix 6: Financial Projections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98" y="1639405"/>
            <a:ext cx="9863505" cy="43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1669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638152"/>
            <a:ext cx="10247437" cy="665285"/>
          </a:xfrm>
        </p:spPr>
        <p:txBody>
          <a:bodyPr/>
          <a:lstStyle/>
          <a:p>
            <a:r>
              <a:rPr lang="en-US" sz="4000" b="1" dirty="0"/>
              <a:t>Appendix 7: Partners, Traction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82458" y="1371378"/>
            <a:ext cx="13492" cy="5077047"/>
          </a:xfrm>
          <a:prstGeom prst="straightConnector1">
            <a:avLst/>
          </a:prstGeom>
          <a:ln w="66675" cmpd="sng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3"/>
          <p:cNvSpPr txBox="1"/>
          <p:nvPr/>
        </p:nvSpPr>
        <p:spPr>
          <a:xfrm>
            <a:off x="279792" y="2091455"/>
            <a:ext cx="50154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Conversations with Habib Bank Limited (Largest bank in Pakistan) on relationship banking / master agent</a:t>
            </a:r>
            <a:br>
              <a:rPr lang="en-US" sz="1600" dirty="0">
                <a:solidFill>
                  <a:schemeClr val="bg1"/>
                </a:solidFill>
                <a:latin typeface="Neris Thin" panose="00000300000000000000"/>
              </a:rPr>
            </a:br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Conversations with </a:t>
            </a:r>
            <a:r>
              <a:rPr lang="en-US" sz="1600" dirty="0" err="1">
                <a:solidFill>
                  <a:schemeClr val="bg1"/>
                </a:solidFill>
                <a:latin typeface="Neris Thin" panose="00000300000000000000"/>
              </a:rPr>
              <a:t>Akhuwat</a:t>
            </a:r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 Microfinance &amp; Aga Khan Agency for Microfinance to act as Master Agents</a:t>
            </a:r>
            <a:br>
              <a:rPr lang="en-US" sz="1600" dirty="0">
                <a:solidFill>
                  <a:schemeClr val="bg1"/>
                </a:solidFill>
                <a:latin typeface="Neris Thin" panose="00000300000000000000"/>
              </a:rPr>
            </a:br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Interest from CEO of 21C Girls to Develop Product Technology and Join as Mentor / Board Member </a:t>
            </a:r>
            <a:endParaRPr lang="id-ID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6035166" y="1457320"/>
            <a:ext cx="5842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3"/>
                </a:solidFill>
                <a:latin typeface="Neris Thin" panose="00000300000000000000" pitchFamily="50" charset="0"/>
              </a:rPr>
              <a:t>Market Indicators of Industry Health</a:t>
            </a:r>
            <a:endParaRPr lang="id-ID" sz="2000" b="1" dirty="0">
              <a:solidFill>
                <a:schemeClr val="accent3"/>
              </a:solidFill>
              <a:latin typeface="Neris Thin" panose="00000300000000000000" pitchFamily="50" charset="0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5869603" y="2022006"/>
            <a:ext cx="141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/>
                </a:solidFill>
                <a:latin typeface="Neris Thin" panose="00000300000000000000" pitchFamily="50" charset="0"/>
              </a:rPr>
              <a:t>45%</a:t>
            </a:r>
          </a:p>
        </p:txBody>
      </p:sp>
      <p:pic>
        <p:nvPicPr>
          <p:cNvPr id="46084" name="Picture 4" descr="21C Gir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2" y="5271113"/>
            <a:ext cx="900675" cy="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Image result for habib bank limite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2" b="26025"/>
          <a:stretch/>
        </p:blipFill>
        <p:spPr bwMode="auto">
          <a:xfrm>
            <a:off x="2634561" y="5333644"/>
            <a:ext cx="1102066" cy="40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Image result for aga khan agency for microfinanc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1040" r="67790" b="43371"/>
          <a:stretch/>
        </p:blipFill>
        <p:spPr bwMode="auto">
          <a:xfrm>
            <a:off x="4055039" y="5316469"/>
            <a:ext cx="1366848" cy="4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Image result for akhuwat microfinanc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59" y="5221160"/>
            <a:ext cx="667690" cy="6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79792" y="1457320"/>
            <a:ext cx="5235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3"/>
                </a:solidFill>
                <a:latin typeface="Neris Thin" panose="00000300000000000000" pitchFamily="50" charset="0"/>
              </a:rPr>
              <a:t>Partnerships, Conversations</a:t>
            </a:r>
            <a:endParaRPr lang="id-ID" sz="2000" b="1" dirty="0">
              <a:solidFill>
                <a:schemeClr val="accent3"/>
              </a:solidFill>
              <a:latin typeface="Neris Thin" panose="00000300000000000000" pitchFamily="50" charset="0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7367791" y="3012943"/>
            <a:ext cx="3576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ATMs unable to meet consumer demand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9603" y="2789179"/>
            <a:ext cx="141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/>
                </a:solidFill>
                <a:latin typeface="Neris Thin" panose="00000300000000000000" pitchFamily="50" charset="0"/>
              </a:rPr>
              <a:t>9000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9603" y="3593185"/>
            <a:ext cx="141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/>
                </a:solidFill>
                <a:latin typeface="Neris Thin" panose="00000300000000000000" pitchFamily="50" charset="0"/>
              </a:rPr>
              <a:t>43%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2707" y="4356704"/>
            <a:ext cx="156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accent3"/>
                </a:solidFill>
                <a:latin typeface="Neris Thin" panose="00000300000000000000" pitchFamily="50" charset="0"/>
              </a:rPr>
              <a:t>100%</a:t>
            </a:r>
            <a:endParaRPr lang="en-US" sz="4000" dirty="0">
              <a:solidFill>
                <a:schemeClr val="accent3"/>
              </a:solidFill>
              <a:latin typeface="Neris Thin" panose="00000300000000000000" pitchFamily="50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3183" y="5119926"/>
            <a:ext cx="2970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/>
                </a:solidFill>
                <a:latin typeface="Neris Thin" panose="00000300000000000000" pitchFamily="50" charset="0"/>
              </a:rPr>
              <a:t>65.8 million</a:t>
            </a:r>
          </a:p>
        </p:txBody>
      </p:sp>
      <p:sp>
        <p:nvSpPr>
          <p:cNvPr id="21" name="TextBox 25"/>
          <p:cNvSpPr txBox="1"/>
          <p:nvPr/>
        </p:nvSpPr>
        <p:spPr>
          <a:xfrm>
            <a:off x="7367790" y="2249729"/>
            <a:ext cx="4341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Of All online shopping will be on mobile by 2020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7367790" y="3835553"/>
            <a:ext cx="402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Increase year on </a:t>
            </a:r>
            <a:r>
              <a:rPr lang="en-US" sz="1600">
                <a:solidFill>
                  <a:schemeClr val="bg1"/>
                </a:solidFill>
                <a:latin typeface="Neris Thin" panose="00000300000000000000"/>
              </a:rPr>
              <a:t>year increase in micro-savers</a:t>
            </a:r>
            <a:endParaRPr lang="en-US" sz="16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7367790" y="4572459"/>
            <a:ext cx="402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Increase in mobile money transactions in 2015</a:t>
            </a:r>
          </a:p>
        </p:txBody>
      </p:sp>
      <p:sp>
        <p:nvSpPr>
          <p:cNvPr id="24" name="TextBox 25"/>
          <p:cNvSpPr txBox="1"/>
          <p:nvPr/>
        </p:nvSpPr>
        <p:spPr>
          <a:xfrm>
            <a:off x="7427535" y="5290040"/>
            <a:ext cx="382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Branchless Banking transactions occurred in 2015</a:t>
            </a:r>
          </a:p>
        </p:txBody>
      </p:sp>
    </p:spTree>
    <p:extLst>
      <p:ext uri="{BB962C8B-B14F-4D97-AF65-F5344CB8AC3E}">
        <p14:creationId xmlns:p14="http://schemas.microsoft.com/office/powerpoint/2010/main" val="303885790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638152"/>
            <a:ext cx="10247437" cy="665285"/>
          </a:xfrm>
        </p:spPr>
        <p:txBody>
          <a:bodyPr/>
          <a:lstStyle/>
          <a:p>
            <a:r>
              <a:rPr lang="en-US" sz="4000" b="1" dirty="0"/>
              <a:t>Appendix 8: Product Wireframes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3986" y="2317468"/>
            <a:ext cx="2587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Neris Thin" panose="00000300000000000000"/>
              </a:rPr>
              <a:t>SECURITY / IDENTITY VERIFICATION</a:t>
            </a:r>
            <a:endParaRPr lang="id-ID" sz="2000" b="1" dirty="0">
              <a:solidFill>
                <a:schemeClr val="accent3"/>
              </a:solidFill>
              <a:latin typeface="Neris Thin" panose="000003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3986" y="4710513"/>
            <a:ext cx="2587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Neris Thin" panose="00000300000000000000"/>
              </a:rPr>
              <a:t>Transaction Confirmation &amp; Record</a:t>
            </a:r>
            <a:endParaRPr lang="id-ID" sz="2000" b="1" dirty="0">
              <a:solidFill>
                <a:schemeClr val="accent3"/>
              </a:solidFill>
              <a:latin typeface="Neris Thin" panose="0000030000000000000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3333555" y="2229280"/>
            <a:ext cx="1209871" cy="2882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56" y="1661164"/>
            <a:ext cx="2336139" cy="4441621"/>
          </a:xfrm>
          <a:prstGeom prst="roundRect">
            <a:avLst/>
          </a:prstGeom>
        </p:spPr>
      </p:pic>
      <p:cxnSp>
        <p:nvCxnSpPr>
          <p:cNvPr id="8" name="Elbow Connector 7"/>
          <p:cNvCxnSpPr/>
          <p:nvPr/>
        </p:nvCxnSpPr>
        <p:spPr>
          <a:xfrm flipV="1">
            <a:off x="7534278" y="2607314"/>
            <a:ext cx="1829707" cy="72643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95850" y="3881974"/>
            <a:ext cx="742950" cy="0"/>
          </a:xfrm>
          <a:prstGeom prst="straightConnector1">
            <a:avLst/>
          </a:prstGeom>
          <a:ln w="1047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1" idx="3"/>
          </p:cNvCxnSpPr>
          <p:nvPr/>
        </p:nvCxnSpPr>
        <p:spPr>
          <a:xfrm>
            <a:off x="7704814" y="3881974"/>
            <a:ext cx="1543961" cy="10285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60" y="1661163"/>
            <a:ext cx="2342054" cy="44416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1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>
            <a:spLocks noEditPoints="1"/>
          </p:cNvSpPr>
          <p:nvPr/>
        </p:nvSpPr>
        <p:spPr bwMode="auto">
          <a:xfrm>
            <a:off x="1894060" y="3611207"/>
            <a:ext cx="593485" cy="593485"/>
          </a:xfrm>
          <a:custGeom>
            <a:avLst/>
            <a:gdLst>
              <a:gd name="T0" fmla="*/ 1728 w 16058"/>
              <a:gd name="T1" fmla="*/ 14638 h 16058"/>
              <a:gd name="T2" fmla="*/ 3386 w 16058"/>
              <a:gd name="T3" fmla="*/ 13906 h 16058"/>
              <a:gd name="T4" fmla="*/ 6601 w 16058"/>
              <a:gd name="T5" fmla="*/ 13102 h 16058"/>
              <a:gd name="T6" fmla="*/ 7078 w 16058"/>
              <a:gd name="T7" fmla="*/ 13353 h 16058"/>
              <a:gd name="T8" fmla="*/ 7587 w 16058"/>
              <a:gd name="T9" fmla="*/ 13508 h 16058"/>
              <a:gd name="T10" fmla="*/ 8129 w 16058"/>
              <a:gd name="T11" fmla="*/ 13547 h 16058"/>
              <a:gd name="T12" fmla="*/ 8659 w 16058"/>
              <a:gd name="T13" fmla="*/ 13463 h 16058"/>
              <a:gd name="T14" fmla="*/ 9157 w 16058"/>
              <a:gd name="T15" fmla="*/ 13272 h 16058"/>
              <a:gd name="T16" fmla="*/ 11208 w 16058"/>
              <a:gd name="T17" fmla="*/ 13452 h 16058"/>
              <a:gd name="T18" fmla="*/ 13356 w 16058"/>
              <a:gd name="T19" fmla="*/ 14177 h 16058"/>
              <a:gd name="T20" fmla="*/ 14695 w 16058"/>
              <a:gd name="T21" fmla="*/ 14838 h 16058"/>
              <a:gd name="T22" fmla="*/ 9777 w 16058"/>
              <a:gd name="T23" fmla="*/ 12192 h 16058"/>
              <a:gd name="T24" fmla="*/ 8416 w 16058"/>
              <a:gd name="T25" fmla="*/ 12945 h 16058"/>
              <a:gd name="T26" fmla="*/ 7006 w 16058"/>
              <a:gd name="T27" fmla="*/ 12723 h 16058"/>
              <a:gd name="T28" fmla="*/ 5634 w 16058"/>
              <a:gd name="T29" fmla="*/ 11403 h 16058"/>
              <a:gd name="T30" fmla="*/ 4552 w 16058"/>
              <a:gd name="T31" fmla="*/ 9346 h 16058"/>
              <a:gd name="T32" fmla="*/ 4053 w 16058"/>
              <a:gd name="T33" fmla="*/ 7080 h 16058"/>
              <a:gd name="T34" fmla="*/ 4198 w 16058"/>
              <a:gd name="T35" fmla="*/ 4790 h 16058"/>
              <a:gd name="T36" fmla="*/ 5024 w 16058"/>
              <a:gd name="T37" fmla="*/ 2717 h 16058"/>
              <a:gd name="T38" fmla="*/ 6605 w 16058"/>
              <a:gd name="T39" fmla="*/ 1301 h 16058"/>
              <a:gd name="T40" fmla="*/ 8884 w 16058"/>
              <a:gd name="T41" fmla="*/ 1104 h 16058"/>
              <a:gd name="T42" fmla="*/ 10680 w 16058"/>
              <a:gd name="T43" fmla="*/ 2241 h 16058"/>
              <a:gd name="T44" fmla="*/ 11706 w 16058"/>
              <a:gd name="T45" fmla="*/ 4191 h 16058"/>
              <a:gd name="T46" fmla="*/ 12030 w 16058"/>
              <a:gd name="T47" fmla="*/ 6447 h 16058"/>
              <a:gd name="T48" fmla="*/ 11702 w 16058"/>
              <a:gd name="T49" fmla="*/ 8742 h 16058"/>
              <a:gd name="T50" fmla="*/ 10773 w 16058"/>
              <a:gd name="T51" fmla="*/ 10872 h 16058"/>
              <a:gd name="T52" fmla="*/ 15305 w 16058"/>
              <a:gd name="T53" fmla="*/ 14031 h 16058"/>
              <a:gd name="T54" fmla="*/ 13948 w 16058"/>
              <a:gd name="T55" fmla="*/ 13341 h 16058"/>
              <a:gd name="T56" fmla="*/ 11699 w 16058"/>
              <a:gd name="T57" fmla="*/ 12544 h 16058"/>
              <a:gd name="T58" fmla="*/ 11640 w 16058"/>
              <a:gd name="T59" fmla="*/ 11349 h 16058"/>
              <a:gd name="T60" fmla="*/ 12357 w 16058"/>
              <a:gd name="T61" fmla="*/ 9858 h 16058"/>
              <a:gd name="T62" fmla="*/ 12814 w 16058"/>
              <a:gd name="T63" fmla="*/ 8482 h 16058"/>
              <a:gd name="T64" fmla="*/ 13046 w 16058"/>
              <a:gd name="T65" fmla="*/ 6642 h 16058"/>
              <a:gd name="T66" fmla="*/ 12760 w 16058"/>
              <a:gd name="T67" fmla="*/ 4210 h 16058"/>
              <a:gd name="T68" fmla="*/ 11731 w 16058"/>
              <a:gd name="T69" fmla="*/ 1892 h 16058"/>
              <a:gd name="T70" fmla="*/ 10669 w 16058"/>
              <a:gd name="T71" fmla="*/ 817 h 16058"/>
              <a:gd name="T72" fmla="*/ 9443 w 16058"/>
              <a:gd name="T73" fmla="*/ 207 h 16058"/>
              <a:gd name="T74" fmla="*/ 8029 w 16058"/>
              <a:gd name="T75" fmla="*/ 0 h 16058"/>
              <a:gd name="T76" fmla="*/ 6615 w 16058"/>
              <a:gd name="T77" fmla="*/ 207 h 16058"/>
              <a:gd name="T78" fmla="*/ 5389 w 16058"/>
              <a:gd name="T79" fmla="*/ 817 h 16058"/>
              <a:gd name="T80" fmla="*/ 4327 w 16058"/>
              <a:gd name="T81" fmla="*/ 1892 h 16058"/>
              <a:gd name="T82" fmla="*/ 3298 w 16058"/>
              <a:gd name="T83" fmla="*/ 4210 h 16058"/>
              <a:gd name="T84" fmla="*/ 3013 w 16058"/>
              <a:gd name="T85" fmla="*/ 6642 h 16058"/>
              <a:gd name="T86" fmla="*/ 3244 w 16058"/>
              <a:gd name="T87" fmla="*/ 8482 h 16058"/>
              <a:gd name="T88" fmla="*/ 3702 w 16058"/>
              <a:gd name="T89" fmla="*/ 9858 h 16058"/>
              <a:gd name="T90" fmla="*/ 4418 w 16058"/>
              <a:gd name="T91" fmla="*/ 11349 h 16058"/>
              <a:gd name="T92" fmla="*/ 4359 w 16058"/>
              <a:gd name="T93" fmla="*/ 12544 h 16058"/>
              <a:gd name="T94" fmla="*/ 2110 w 16058"/>
              <a:gd name="T95" fmla="*/ 13341 h 16058"/>
              <a:gd name="T96" fmla="*/ 753 w 16058"/>
              <a:gd name="T97" fmla="*/ 14031 h 16058"/>
              <a:gd name="T98" fmla="*/ 262 w 16058"/>
              <a:gd name="T99" fmla="*/ 14378 h 16058"/>
              <a:gd name="T100" fmla="*/ 46 w 16058"/>
              <a:gd name="T101" fmla="*/ 14753 h 16058"/>
              <a:gd name="T102" fmla="*/ 9 w 16058"/>
              <a:gd name="T103" fmla="*/ 15185 h 16058"/>
              <a:gd name="T104" fmla="*/ 163 w 16058"/>
              <a:gd name="T105" fmla="*/ 15602 h 16058"/>
              <a:gd name="T106" fmla="*/ 471 w 16058"/>
              <a:gd name="T107" fmla="*/ 15904 h 16058"/>
              <a:gd name="T108" fmla="*/ 881 w 16058"/>
              <a:gd name="T109" fmla="*/ 16050 h 16058"/>
              <a:gd name="T110" fmla="*/ 15334 w 16058"/>
              <a:gd name="T111" fmla="*/ 16018 h 16058"/>
              <a:gd name="T112" fmla="*/ 15714 w 16058"/>
              <a:gd name="T113" fmla="*/ 15811 h 16058"/>
              <a:gd name="T114" fmla="*/ 15972 w 16058"/>
              <a:gd name="T115" fmla="*/ 15461 h 16058"/>
              <a:gd name="T116" fmla="*/ 16057 w 16058"/>
              <a:gd name="T117" fmla="*/ 15025 h 16058"/>
              <a:gd name="T118" fmla="*/ 15953 w 16058"/>
              <a:gd name="T119" fmla="*/ 14607 h 16058"/>
              <a:gd name="T120" fmla="*/ 15678 w 16058"/>
              <a:gd name="T121" fmla="*/ 14267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58" h="16058">
                <a:moveTo>
                  <a:pt x="1004" y="15054"/>
                </a:moveTo>
                <a:lnTo>
                  <a:pt x="1036" y="15033"/>
                </a:lnTo>
                <a:lnTo>
                  <a:pt x="1105" y="14990"/>
                </a:lnTo>
                <a:lnTo>
                  <a:pt x="1153" y="14961"/>
                </a:lnTo>
                <a:lnTo>
                  <a:pt x="1209" y="14927"/>
                </a:lnTo>
                <a:lnTo>
                  <a:pt x="1276" y="14888"/>
                </a:lnTo>
                <a:lnTo>
                  <a:pt x="1349" y="14845"/>
                </a:lnTo>
                <a:lnTo>
                  <a:pt x="1431" y="14798"/>
                </a:lnTo>
                <a:lnTo>
                  <a:pt x="1522" y="14748"/>
                </a:lnTo>
                <a:lnTo>
                  <a:pt x="1621" y="14694"/>
                </a:lnTo>
                <a:lnTo>
                  <a:pt x="1728" y="14638"/>
                </a:lnTo>
                <a:lnTo>
                  <a:pt x="1843" y="14579"/>
                </a:lnTo>
                <a:lnTo>
                  <a:pt x="1965" y="14517"/>
                </a:lnTo>
                <a:lnTo>
                  <a:pt x="2095" y="14453"/>
                </a:lnTo>
                <a:lnTo>
                  <a:pt x="2232" y="14388"/>
                </a:lnTo>
                <a:lnTo>
                  <a:pt x="2377" y="14322"/>
                </a:lnTo>
                <a:lnTo>
                  <a:pt x="2528" y="14253"/>
                </a:lnTo>
                <a:lnTo>
                  <a:pt x="2687" y="14184"/>
                </a:lnTo>
                <a:lnTo>
                  <a:pt x="2851" y="14115"/>
                </a:lnTo>
                <a:lnTo>
                  <a:pt x="3023" y="14045"/>
                </a:lnTo>
                <a:lnTo>
                  <a:pt x="3202" y="13975"/>
                </a:lnTo>
                <a:lnTo>
                  <a:pt x="3386" y="13906"/>
                </a:lnTo>
                <a:lnTo>
                  <a:pt x="3578" y="13837"/>
                </a:lnTo>
                <a:lnTo>
                  <a:pt x="3775" y="13769"/>
                </a:lnTo>
                <a:lnTo>
                  <a:pt x="3977" y="13702"/>
                </a:lnTo>
                <a:lnTo>
                  <a:pt x="4186" y="13637"/>
                </a:lnTo>
                <a:lnTo>
                  <a:pt x="4401" y="13574"/>
                </a:lnTo>
                <a:lnTo>
                  <a:pt x="4621" y="13513"/>
                </a:lnTo>
                <a:lnTo>
                  <a:pt x="4847" y="13453"/>
                </a:lnTo>
                <a:lnTo>
                  <a:pt x="5076" y="13397"/>
                </a:lnTo>
                <a:lnTo>
                  <a:pt x="5312" y="13345"/>
                </a:lnTo>
                <a:lnTo>
                  <a:pt x="6559" y="13075"/>
                </a:lnTo>
                <a:lnTo>
                  <a:pt x="6601" y="13102"/>
                </a:lnTo>
                <a:lnTo>
                  <a:pt x="6643" y="13128"/>
                </a:lnTo>
                <a:lnTo>
                  <a:pt x="6685" y="13154"/>
                </a:lnTo>
                <a:lnTo>
                  <a:pt x="6727" y="13179"/>
                </a:lnTo>
                <a:lnTo>
                  <a:pt x="6770" y="13204"/>
                </a:lnTo>
                <a:lnTo>
                  <a:pt x="6814" y="13228"/>
                </a:lnTo>
                <a:lnTo>
                  <a:pt x="6857" y="13250"/>
                </a:lnTo>
                <a:lnTo>
                  <a:pt x="6901" y="13272"/>
                </a:lnTo>
                <a:lnTo>
                  <a:pt x="6944" y="13294"/>
                </a:lnTo>
                <a:lnTo>
                  <a:pt x="6988" y="13314"/>
                </a:lnTo>
                <a:lnTo>
                  <a:pt x="7033" y="13334"/>
                </a:lnTo>
                <a:lnTo>
                  <a:pt x="7078" y="13353"/>
                </a:lnTo>
                <a:lnTo>
                  <a:pt x="7123" y="13371"/>
                </a:lnTo>
                <a:lnTo>
                  <a:pt x="7168" y="13389"/>
                </a:lnTo>
                <a:lnTo>
                  <a:pt x="7213" y="13405"/>
                </a:lnTo>
                <a:lnTo>
                  <a:pt x="7259" y="13421"/>
                </a:lnTo>
                <a:lnTo>
                  <a:pt x="7305" y="13436"/>
                </a:lnTo>
                <a:lnTo>
                  <a:pt x="7352" y="13450"/>
                </a:lnTo>
                <a:lnTo>
                  <a:pt x="7399" y="13463"/>
                </a:lnTo>
                <a:lnTo>
                  <a:pt x="7445" y="13476"/>
                </a:lnTo>
                <a:lnTo>
                  <a:pt x="7492" y="13488"/>
                </a:lnTo>
                <a:lnTo>
                  <a:pt x="7539" y="13498"/>
                </a:lnTo>
                <a:lnTo>
                  <a:pt x="7587" y="13508"/>
                </a:lnTo>
                <a:lnTo>
                  <a:pt x="7636" y="13516"/>
                </a:lnTo>
                <a:lnTo>
                  <a:pt x="7684" y="13524"/>
                </a:lnTo>
                <a:lnTo>
                  <a:pt x="7732" y="13531"/>
                </a:lnTo>
                <a:lnTo>
                  <a:pt x="7781" y="13536"/>
                </a:lnTo>
                <a:lnTo>
                  <a:pt x="7830" y="13541"/>
                </a:lnTo>
                <a:lnTo>
                  <a:pt x="7879" y="13544"/>
                </a:lnTo>
                <a:lnTo>
                  <a:pt x="7929" y="13547"/>
                </a:lnTo>
                <a:lnTo>
                  <a:pt x="7979" y="13549"/>
                </a:lnTo>
                <a:lnTo>
                  <a:pt x="8029" y="13549"/>
                </a:lnTo>
                <a:lnTo>
                  <a:pt x="8079" y="13549"/>
                </a:lnTo>
                <a:lnTo>
                  <a:pt x="8129" y="13547"/>
                </a:lnTo>
                <a:lnTo>
                  <a:pt x="8179" y="13544"/>
                </a:lnTo>
                <a:lnTo>
                  <a:pt x="8228" y="13541"/>
                </a:lnTo>
                <a:lnTo>
                  <a:pt x="8277" y="13536"/>
                </a:lnTo>
                <a:lnTo>
                  <a:pt x="8326" y="13531"/>
                </a:lnTo>
                <a:lnTo>
                  <a:pt x="8374" y="13524"/>
                </a:lnTo>
                <a:lnTo>
                  <a:pt x="8422" y="13516"/>
                </a:lnTo>
                <a:lnTo>
                  <a:pt x="8471" y="13508"/>
                </a:lnTo>
                <a:lnTo>
                  <a:pt x="8519" y="13498"/>
                </a:lnTo>
                <a:lnTo>
                  <a:pt x="8566" y="13488"/>
                </a:lnTo>
                <a:lnTo>
                  <a:pt x="8613" y="13476"/>
                </a:lnTo>
                <a:lnTo>
                  <a:pt x="8659" y="13463"/>
                </a:lnTo>
                <a:lnTo>
                  <a:pt x="8706" y="13450"/>
                </a:lnTo>
                <a:lnTo>
                  <a:pt x="8753" y="13436"/>
                </a:lnTo>
                <a:lnTo>
                  <a:pt x="8799" y="13421"/>
                </a:lnTo>
                <a:lnTo>
                  <a:pt x="8845" y="13405"/>
                </a:lnTo>
                <a:lnTo>
                  <a:pt x="8890" y="13389"/>
                </a:lnTo>
                <a:lnTo>
                  <a:pt x="8935" y="13371"/>
                </a:lnTo>
                <a:lnTo>
                  <a:pt x="8980" y="13353"/>
                </a:lnTo>
                <a:lnTo>
                  <a:pt x="9025" y="13334"/>
                </a:lnTo>
                <a:lnTo>
                  <a:pt x="9070" y="13314"/>
                </a:lnTo>
                <a:lnTo>
                  <a:pt x="9114" y="13294"/>
                </a:lnTo>
                <a:lnTo>
                  <a:pt x="9157" y="13272"/>
                </a:lnTo>
                <a:lnTo>
                  <a:pt x="9201" y="13250"/>
                </a:lnTo>
                <a:lnTo>
                  <a:pt x="9244" y="13228"/>
                </a:lnTo>
                <a:lnTo>
                  <a:pt x="9288" y="13204"/>
                </a:lnTo>
                <a:lnTo>
                  <a:pt x="9331" y="13179"/>
                </a:lnTo>
                <a:lnTo>
                  <a:pt x="9373" y="13154"/>
                </a:lnTo>
                <a:lnTo>
                  <a:pt x="9415" y="13128"/>
                </a:lnTo>
                <a:lnTo>
                  <a:pt x="9457" y="13102"/>
                </a:lnTo>
                <a:lnTo>
                  <a:pt x="9499" y="13075"/>
                </a:lnTo>
                <a:lnTo>
                  <a:pt x="10746" y="13345"/>
                </a:lnTo>
                <a:lnTo>
                  <a:pt x="10980" y="13397"/>
                </a:lnTo>
                <a:lnTo>
                  <a:pt x="11208" y="13452"/>
                </a:lnTo>
                <a:lnTo>
                  <a:pt x="11432" y="13511"/>
                </a:lnTo>
                <a:lnTo>
                  <a:pt x="11650" y="13572"/>
                </a:lnTo>
                <a:lnTo>
                  <a:pt x="11863" y="13635"/>
                </a:lnTo>
                <a:lnTo>
                  <a:pt x="12071" y="13699"/>
                </a:lnTo>
                <a:lnTo>
                  <a:pt x="12272" y="13766"/>
                </a:lnTo>
                <a:lnTo>
                  <a:pt x="12468" y="13833"/>
                </a:lnTo>
                <a:lnTo>
                  <a:pt x="12659" y="13901"/>
                </a:lnTo>
                <a:lnTo>
                  <a:pt x="12842" y="13969"/>
                </a:lnTo>
                <a:lnTo>
                  <a:pt x="13020" y="14039"/>
                </a:lnTo>
                <a:lnTo>
                  <a:pt x="13191" y="14108"/>
                </a:lnTo>
                <a:lnTo>
                  <a:pt x="13356" y="14177"/>
                </a:lnTo>
                <a:lnTo>
                  <a:pt x="13514" y="14246"/>
                </a:lnTo>
                <a:lnTo>
                  <a:pt x="13665" y="14314"/>
                </a:lnTo>
                <a:lnTo>
                  <a:pt x="13809" y="14380"/>
                </a:lnTo>
                <a:lnTo>
                  <a:pt x="13946" y="14445"/>
                </a:lnTo>
                <a:lnTo>
                  <a:pt x="14076" y="14508"/>
                </a:lnTo>
                <a:lnTo>
                  <a:pt x="14198" y="14571"/>
                </a:lnTo>
                <a:lnTo>
                  <a:pt x="14314" y="14630"/>
                </a:lnTo>
                <a:lnTo>
                  <a:pt x="14421" y="14686"/>
                </a:lnTo>
                <a:lnTo>
                  <a:pt x="14520" y="14739"/>
                </a:lnTo>
                <a:lnTo>
                  <a:pt x="14612" y="14790"/>
                </a:lnTo>
                <a:lnTo>
                  <a:pt x="14695" y="14838"/>
                </a:lnTo>
                <a:lnTo>
                  <a:pt x="14770" y="14881"/>
                </a:lnTo>
                <a:lnTo>
                  <a:pt x="14838" y="14920"/>
                </a:lnTo>
                <a:lnTo>
                  <a:pt x="14896" y="14955"/>
                </a:lnTo>
                <a:lnTo>
                  <a:pt x="14945" y="14985"/>
                </a:lnTo>
                <a:lnTo>
                  <a:pt x="15018" y="15031"/>
                </a:lnTo>
                <a:lnTo>
                  <a:pt x="15054" y="15054"/>
                </a:lnTo>
                <a:lnTo>
                  <a:pt x="1004" y="15054"/>
                </a:lnTo>
                <a:close/>
                <a:moveTo>
                  <a:pt x="10170" y="11741"/>
                </a:moveTo>
                <a:lnTo>
                  <a:pt x="10005" y="11950"/>
                </a:lnTo>
                <a:lnTo>
                  <a:pt x="9893" y="12074"/>
                </a:lnTo>
                <a:lnTo>
                  <a:pt x="9777" y="12192"/>
                </a:lnTo>
                <a:lnTo>
                  <a:pt x="9660" y="12300"/>
                </a:lnTo>
                <a:lnTo>
                  <a:pt x="9541" y="12401"/>
                </a:lnTo>
                <a:lnTo>
                  <a:pt x="9421" y="12494"/>
                </a:lnTo>
                <a:lnTo>
                  <a:pt x="9300" y="12578"/>
                </a:lnTo>
                <a:lnTo>
                  <a:pt x="9176" y="12654"/>
                </a:lnTo>
                <a:lnTo>
                  <a:pt x="9052" y="12723"/>
                </a:lnTo>
                <a:lnTo>
                  <a:pt x="8926" y="12784"/>
                </a:lnTo>
                <a:lnTo>
                  <a:pt x="8800" y="12836"/>
                </a:lnTo>
                <a:lnTo>
                  <a:pt x="8672" y="12880"/>
                </a:lnTo>
                <a:lnTo>
                  <a:pt x="8545" y="12916"/>
                </a:lnTo>
                <a:lnTo>
                  <a:pt x="8416" y="12945"/>
                </a:lnTo>
                <a:lnTo>
                  <a:pt x="8287" y="12965"/>
                </a:lnTo>
                <a:lnTo>
                  <a:pt x="8158" y="12977"/>
                </a:lnTo>
                <a:lnTo>
                  <a:pt x="8029" y="12981"/>
                </a:lnTo>
                <a:lnTo>
                  <a:pt x="7900" y="12977"/>
                </a:lnTo>
                <a:lnTo>
                  <a:pt x="7771" y="12965"/>
                </a:lnTo>
                <a:lnTo>
                  <a:pt x="7642" y="12945"/>
                </a:lnTo>
                <a:lnTo>
                  <a:pt x="7513" y="12916"/>
                </a:lnTo>
                <a:lnTo>
                  <a:pt x="7386" y="12880"/>
                </a:lnTo>
                <a:lnTo>
                  <a:pt x="7258" y="12836"/>
                </a:lnTo>
                <a:lnTo>
                  <a:pt x="7132" y="12784"/>
                </a:lnTo>
                <a:lnTo>
                  <a:pt x="7006" y="12723"/>
                </a:lnTo>
                <a:lnTo>
                  <a:pt x="6882" y="12654"/>
                </a:lnTo>
                <a:lnTo>
                  <a:pt x="6758" y="12578"/>
                </a:lnTo>
                <a:lnTo>
                  <a:pt x="6637" y="12494"/>
                </a:lnTo>
                <a:lnTo>
                  <a:pt x="6517" y="12401"/>
                </a:lnTo>
                <a:lnTo>
                  <a:pt x="6398" y="12300"/>
                </a:lnTo>
                <a:lnTo>
                  <a:pt x="6281" y="12192"/>
                </a:lnTo>
                <a:lnTo>
                  <a:pt x="6165" y="12074"/>
                </a:lnTo>
                <a:lnTo>
                  <a:pt x="6053" y="11950"/>
                </a:lnTo>
                <a:lnTo>
                  <a:pt x="5888" y="11741"/>
                </a:lnTo>
                <a:lnTo>
                  <a:pt x="5759" y="11574"/>
                </a:lnTo>
                <a:lnTo>
                  <a:pt x="5634" y="11403"/>
                </a:lnTo>
                <a:lnTo>
                  <a:pt x="5514" y="11229"/>
                </a:lnTo>
                <a:lnTo>
                  <a:pt x="5397" y="11052"/>
                </a:lnTo>
                <a:lnTo>
                  <a:pt x="5285" y="10872"/>
                </a:lnTo>
                <a:lnTo>
                  <a:pt x="5178" y="10689"/>
                </a:lnTo>
                <a:lnTo>
                  <a:pt x="5074" y="10505"/>
                </a:lnTo>
                <a:lnTo>
                  <a:pt x="4976" y="10317"/>
                </a:lnTo>
                <a:lnTo>
                  <a:pt x="4883" y="10127"/>
                </a:lnTo>
                <a:lnTo>
                  <a:pt x="4792" y="9935"/>
                </a:lnTo>
                <a:lnTo>
                  <a:pt x="4708" y="9741"/>
                </a:lnTo>
                <a:lnTo>
                  <a:pt x="4628" y="9544"/>
                </a:lnTo>
                <a:lnTo>
                  <a:pt x="4552" y="9346"/>
                </a:lnTo>
                <a:lnTo>
                  <a:pt x="4482" y="9146"/>
                </a:lnTo>
                <a:lnTo>
                  <a:pt x="4416" y="8945"/>
                </a:lnTo>
                <a:lnTo>
                  <a:pt x="4356" y="8742"/>
                </a:lnTo>
                <a:lnTo>
                  <a:pt x="4300" y="8537"/>
                </a:lnTo>
                <a:lnTo>
                  <a:pt x="4249" y="8332"/>
                </a:lnTo>
                <a:lnTo>
                  <a:pt x="4203" y="8125"/>
                </a:lnTo>
                <a:lnTo>
                  <a:pt x="4163" y="7917"/>
                </a:lnTo>
                <a:lnTo>
                  <a:pt x="4128" y="7709"/>
                </a:lnTo>
                <a:lnTo>
                  <a:pt x="4098" y="7500"/>
                </a:lnTo>
                <a:lnTo>
                  <a:pt x="4073" y="7290"/>
                </a:lnTo>
                <a:lnTo>
                  <a:pt x="4053" y="7080"/>
                </a:lnTo>
                <a:lnTo>
                  <a:pt x="4039" y="6869"/>
                </a:lnTo>
                <a:lnTo>
                  <a:pt x="4031" y="6657"/>
                </a:lnTo>
                <a:lnTo>
                  <a:pt x="4028" y="6447"/>
                </a:lnTo>
                <a:lnTo>
                  <a:pt x="4030" y="6236"/>
                </a:lnTo>
                <a:lnTo>
                  <a:pt x="4038" y="6025"/>
                </a:lnTo>
                <a:lnTo>
                  <a:pt x="4051" y="5814"/>
                </a:lnTo>
                <a:lnTo>
                  <a:pt x="4071" y="5604"/>
                </a:lnTo>
                <a:lnTo>
                  <a:pt x="4096" y="5394"/>
                </a:lnTo>
                <a:lnTo>
                  <a:pt x="4124" y="5192"/>
                </a:lnTo>
                <a:lnTo>
                  <a:pt x="4158" y="4991"/>
                </a:lnTo>
                <a:lnTo>
                  <a:pt x="4198" y="4790"/>
                </a:lnTo>
                <a:lnTo>
                  <a:pt x="4243" y="4589"/>
                </a:lnTo>
                <a:lnTo>
                  <a:pt x="4295" y="4389"/>
                </a:lnTo>
                <a:lnTo>
                  <a:pt x="4352" y="4191"/>
                </a:lnTo>
                <a:lnTo>
                  <a:pt x="4415" y="3996"/>
                </a:lnTo>
                <a:lnTo>
                  <a:pt x="4484" y="3802"/>
                </a:lnTo>
                <a:lnTo>
                  <a:pt x="4558" y="3611"/>
                </a:lnTo>
                <a:lnTo>
                  <a:pt x="4640" y="3425"/>
                </a:lnTo>
                <a:lnTo>
                  <a:pt x="4727" y="3241"/>
                </a:lnTo>
                <a:lnTo>
                  <a:pt x="4820" y="3061"/>
                </a:lnTo>
                <a:lnTo>
                  <a:pt x="4919" y="2887"/>
                </a:lnTo>
                <a:lnTo>
                  <a:pt x="5024" y="2717"/>
                </a:lnTo>
                <a:lnTo>
                  <a:pt x="5137" y="2552"/>
                </a:lnTo>
                <a:lnTo>
                  <a:pt x="5254" y="2394"/>
                </a:lnTo>
                <a:lnTo>
                  <a:pt x="5378" y="2241"/>
                </a:lnTo>
                <a:lnTo>
                  <a:pt x="5509" y="2096"/>
                </a:lnTo>
                <a:lnTo>
                  <a:pt x="5645" y="1957"/>
                </a:lnTo>
                <a:lnTo>
                  <a:pt x="5789" y="1827"/>
                </a:lnTo>
                <a:lnTo>
                  <a:pt x="5939" y="1703"/>
                </a:lnTo>
                <a:lnTo>
                  <a:pt x="6095" y="1590"/>
                </a:lnTo>
                <a:lnTo>
                  <a:pt x="6259" y="1483"/>
                </a:lnTo>
                <a:lnTo>
                  <a:pt x="6428" y="1387"/>
                </a:lnTo>
                <a:lnTo>
                  <a:pt x="6605" y="1301"/>
                </a:lnTo>
                <a:lnTo>
                  <a:pt x="6788" y="1224"/>
                </a:lnTo>
                <a:lnTo>
                  <a:pt x="6977" y="1159"/>
                </a:lnTo>
                <a:lnTo>
                  <a:pt x="7174" y="1104"/>
                </a:lnTo>
                <a:lnTo>
                  <a:pt x="7378" y="1061"/>
                </a:lnTo>
                <a:lnTo>
                  <a:pt x="7587" y="1029"/>
                </a:lnTo>
                <a:lnTo>
                  <a:pt x="7805" y="1010"/>
                </a:lnTo>
                <a:lnTo>
                  <a:pt x="8029" y="1004"/>
                </a:lnTo>
                <a:lnTo>
                  <a:pt x="8253" y="1010"/>
                </a:lnTo>
                <a:lnTo>
                  <a:pt x="8471" y="1029"/>
                </a:lnTo>
                <a:lnTo>
                  <a:pt x="8681" y="1061"/>
                </a:lnTo>
                <a:lnTo>
                  <a:pt x="8884" y="1104"/>
                </a:lnTo>
                <a:lnTo>
                  <a:pt x="9081" y="1159"/>
                </a:lnTo>
                <a:lnTo>
                  <a:pt x="9270" y="1224"/>
                </a:lnTo>
                <a:lnTo>
                  <a:pt x="9453" y="1301"/>
                </a:lnTo>
                <a:lnTo>
                  <a:pt x="9630" y="1387"/>
                </a:lnTo>
                <a:lnTo>
                  <a:pt x="9799" y="1483"/>
                </a:lnTo>
                <a:lnTo>
                  <a:pt x="9963" y="1590"/>
                </a:lnTo>
                <a:lnTo>
                  <a:pt x="10119" y="1703"/>
                </a:lnTo>
                <a:lnTo>
                  <a:pt x="10269" y="1827"/>
                </a:lnTo>
                <a:lnTo>
                  <a:pt x="10413" y="1957"/>
                </a:lnTo>
                <a:lnTo>
                  <a:pt x="10549" y="2096"/>
                </a:lnTo>
                <a:lnTo>
                  <a:pt x="10680" y="2241"/>
                </a:lnTo>
                <a:lnTo>
                  <a:pt x="10804" y="2394"/>
                </a:lnTo>
                <a:lnTo>
                  <a:pt x="10921" y="2552"/>
                </a:lnTo>
                <a:lnTo>
                  <a:pt x="11034" y="2717"/>
                </a:lnTo>
                <a:lnTo>
                  <a:pt x="11139" y="2887"/>
                </a:lnTo>
                <a:lnTo>
                  <a:pt x="11238" y="3061"/>
                </a:lnTo>
                <a:lnTo>
                  <a:pt x="11331" y="3241"/>
                </a:lnTo>
                <a:lnTo>
                  <a:pt x="11418" y="3425"/>
                </a:lnTo>
                <a:lnTo>
                  <a:pt x="11500" y="3611"/>
                </a:lnTo>
                <a:lnTo>
                  <a:pt x="11574" y="3802"/>
                </a:lnTo>
                <a:lnTo>
                  <a:pt x="11643" y="3996"/>
                </a:lnTo>
                <a:lnTo>
                  <a:pt x="11706" y="4191"/>
                </a:lnTo>
                <a:lnTo>
                  <a:pt x="11763" y="4389"/>
                </a:lnTo>
                <a:lnTo>
                  <a:pt x="11815" y="4589"/>
                </a:lnTo>
                <a:lnTo>
                  <a:pt x="11860" y="4790"/>
                </a:lnTo>
                <a:lnTo>
                  <a:pt x="11900" y="4991"/>
                </a:lnTo>
                <a:lnTo>
                  <a:pt x="11934" y="5192"/>
                </a:lnTo>
                <a:lnTo>
                  <a:pt x="11962" y="5394"/>
                </a:lnTo>
                <a:lnTo>
                  <a:pt x="11987" y="5604"/>
                </a:lnTo>
                <a:lnTo>
                  <a:pt x="12006" y="5814"/>
                </a:lnTo>
                <a:lnTo>
                  <a:pt x="12020" y="6025"/>
                </a:lnTo>
                <a:lnTo>
                  <a:pt x="12028" y="6236"/>
                </a:lnTo>
                <a:lnTo>
                  <a:pt x="12030" y="6447"/>
                </a:lnTo>
                <a:lnTo>
                  <a:pt x="12027" y="6658"/>
                </a:lnTo>
                <a:lnTo>
                  <a:pt x="12018" y="6869"/>
                </a:lnTo>
                <a:lnTo>
                  <a:pt x="12004" y="7080"/>
                </a:lnTo>
                <a:lnTo>
                  <a:pt x="11985" y="7290"/>
                </a:lnTo>
                <a:lnTo>
                  <a:pt x="11960" y="7500"/>
                </a:lnTo>
                <a:lnTo>
                  <a:pt x="11930" y="7709"/>
                </a:lnTo>
                <a:lnTo>
                  <a:pt x="11895" y="7918"/>
                </a:lnTo>
                <a:lnTo>
                  <a:pt x="11854" y="8126"/>
                </a:lnTo>
                <a:lnTo>
                  <a:pt x="11809" y="8332"/>
                </a:lnTo>
                <a:lnTo>
                  <a:pt x="11757" y="8537"/>
                </a:lnTo>
                <a:lnTo>
                  <a:pt x="11702" y="8742"/>
                </a:lnTo>
                <a:lnTo>
                  <a:pt x="11642" y="8945"/>
                </a:lnTo>
                <a:lnTo>
                  <a:pt x="11576" y="9147"/>
                </a:lnTo>
                <a:lnTo>
                  <a:pt x="11506" y="9346"/>
                </a:lnTo>
                <a:lnTo>
                  <a:pt x="11430" y="9544"/>
                </a:lnTo>
                <a:lnTo>
                  <a:pt x="11350" y="9741"/>
                </a:lnTo>
                <a:lnTo>
                  <a:pt x="11266" y="9935"/>
                </a:lnTo>
                <a:lnTo>
                  <a:pt x="11176" y="10127"/>
                </a:lnTo>
                <a:lnTo>
                  <a:pt x="11082" y="10317"/>
                </a:lnTo>
                <a:lnTo>
                  <a:pt x="10984" y="10505"/>
                </a:lnTo>
                <a:lnTo>
                  <a:pt x="10880" y="10689"/>
                </a:lnTo>
                <a:lnTo>
                  <a:pt x="10773" y="10872"/>
                </a:lnTo>
                <a:lnTo>
                  <a:pt x="10661" y="11052"/>
                </a:lnTo>
                <a:lnTo>
                  <a:pt x="10545" y="11228"/>
                </a:lnTo>
                <a:lnTo>
                  <a:pt x="10424" y="11403"/>
                </a:lnTo>
                <a:lnTo>
                  <a:pt x="10299" y="11574"/>
                </a:lnTo>
                <a:lnTo>
                  <a:pt x="10170" y="11741"/>
                </a:lnTo>
                <a:close/>
                <a:moveTo>
                  <a:pt x="15610" y="14219"/>
                </a:moveTo>
                <a:lnTo>
                  <a:pt x="15572" y="14194"/>
                </a:lnTo>
                <a:lnTo>
                  <a:pt x="15494" y="14145"/>
                </a:lnTo>
                <a:lnTo>
                  <a:pt x="15440" y="14112"/>
                </a:lnTo>
                <a:lnTo>
                  <a:pt x="15378" y="14074"/>
                </a:lnTo>
                <a:lnTo>
                  <a:pt x="15305" y="14031"/>
                </a:lnTo>
                <a:lnTo>
                  <a:pt x="15224" y="13984"/>
                </a:lnTo>
                <a:lnTo>
                  <a:pt x="15135" y="13933"/>
                </a:lnTo>
                <a:lnTo>
                  <a:pt x="15035" y="13878"/>
                </a:lnTo>
                <a:lnTo>
                  <a:pt x="14928" y="13820"/>
                </a:lnTo>
                <a:lnTo>
                  <a:pt x="14813" y="13758"/>
                </a:lnTo>
                <a:lnTo>
                  <a:pt x="14688" y="13693"/>
                </a:lnTo>
                <a:lnTo>
                  <a:pt x="14556" y="13627"/>
                </a:lnTo>
                <a:lnTo>
                  <a:pt x="14416" y="13558"/>
                </a:lnTo>
                <a:lnTo>
                  <a:pt x="14268" y="13488"/>
                </a:lnTo>
                <a:lnTo>
                  <a:pt x="14112" y="13415"/>
                </a:lnTo>
                <a:lnTo>
                  <a:pt x="13948" y="13341"/>
                </a:lnTo>
                <a:lnTo>
                  <a:pt x="13778" y="13267"/>
                </a:lnTo>
                <a:lnTo>
                  <a:pt x="13600" y="13191"/>
                </a:lnTo>
                <a:lnTo>
                  <a:pt x="13415" y="13116"/>
                </a:lnTo>
                <a:lnTo>
                  <a:pt x="13223" y="13041"/>
                </a:lnTo>
                <a:lnTo>
                  <a:pt x="13025" y="12967"/>
                </a:lnTo>
                <a:lnTo>
                  <a:pt x="12819" y="12892"/>
                </a:lnTo>
                <a:lnTo>
                  <a:pt x="12608" y="12819"/>
                </a:lnTo>
                <a:lnTo>
                  <a:pt x="12390" y="12748"/>
                </a:lnTo>
                <a:lnTo>
                  <a:pt x="12166" y="12678"/>
                </a:lnTo>
                <a:lnTo>
                  <a:pt x="11935" y="12609"/>
                </a:lnTo>
                <a:lnTo>
                  <a:pt x="11699" y="12544"/>
                </a:lnTo>
                <a:lnTo>
                  <a:pt x="11457" y="12481"/>
                </a:lnTo>
                <a:lnTo>
                  <a:pt x="11210" y="12421"/>
                </a:lnTo>
                <a:lnTo>
                  <a:pt x="10958" y="12363"/>
                </a:lnTo>
                <a:lnTo>
                  <a:pt x="11051" y="12244"/>
                </a:lnTo>
                <a:lnTo>
                  <a:pt x="11141" y="12122"/>
                </a:lnTo>
                <a:lnTo>
                  <a:pt x="11230" y="11997"/>
                </a:lnTo>
                <a:lnTo>
                  <a:pt x="11316" y="11871"/>
                </a:lnTo>
                <a:lnTo>
                  <a:pt x="11400" y="11742"/>
                </a:lnTo>
                <a:lnTo>
                  <a:pt x="11481" y="11613"/>
                </a:lnTo>
                <a:lnTo>
                  <a:pt x="11562" y="11481"/>
                </a:lnTo>
                <a:lnTo>
                  <a:pt x="11640" y="11349"/>
                </a:lnTo>
                <a:lnTo>
                  <a:pt x="11715" y="11214"/>
                </a:lnTo>
                <a:lnTo>
                  <a:pt x="11789" y="11080"/>
                </a:lnTo>
                <a:lnTo>
                  <a:pt x="11861" y="10944"/>
                </a:lnTo>
                <a:lnTo>
                  <a:pt x="11930" y="10809"/>
                </a:lnTo>
                <a:lnTo>
                  <a:pt x="11997" y="10672"/>
                </a:lnTo>
                <a:lnTo>
                  <a:pt x="12063" y="10536"/>
                </a:lnTo>
                <a:lnTo>
                  <a:pt x="12126" y="10400"/>
                </a:lnTo>
                <a:lnTo>
                  <a:pt x="12186" y="10264"/>
                </a:lnTo>
                <a:lnTo>
                  <a:pt x="12245" y="10128"/>
                </a:lnTo>
                <a:lnTo>
                  <a:pt x="12301" y="9993"/>
                </a:lnTo>
                <a:lnTo>
                  <a:pt x="12357" y="9858"/>
                </a:lnTo>
                <a:lnTo>
                  <a:pt x="12409" y="9725"/>
                </a:lnTo>
                <a:lnTo>
                  <a:pt x="12459" y="9592"/>
                </a:lnTo>
                <a:lnTo>
                  <a:pt x="12507" y="9462"/>
                </a:lnTo>
                <a:lnTo>
                  <a:pt x="12552" y="9332"/>
                </a:lnTo>
                <a:lnTo>
                  <a:pt x="12596" y="9204"/>
                </a:lnTo>
                <a:lnTo>
                  <a:pt x="12639" y="9078"/>
                </a:lnTo>
                <a:lnTo>
                  <a:pt x="12678" y="8954"/>
                </a:lnTo>
                <a:lnTo>
                  <a:pt x="12715" y="8832"/>
                </a:lnTo>
                <a:lnTo>
                  <a:pt x="12750" y="8713"/>
                </a:lnTo>
                <a:lnTo>
                  <a:pt x="12783" y="8597"/>
                </a:lnTo>
                <a:lnTo>
                  <a:pt x="12814" y="8482"/>
                </a:lnTo>
                <a:lnTo>
                  <a:pt x="12843" y="8372"/>
                </a:lnTo>
                <a:lnTo>
                  <a:pt x="12869" y="8263"/>
                </a:lnTo>
                <a:lnTo>
                  <a:pt x="12904" y="8113"/>
                </a:lnTo>
                <a:lnTo>
                  <a:pt x="12935" y="7952"/>
                </a:lnTo>
                <a:lnTo>
                  <a:pt x="12962" y="7785"/>
                </a:lnTo>
                <a:lnTo>
                  <a:pt x="12985" y="7610"/>
                </a:lnTo>
                <a:lnTo>
                  <a:pt x="13005" y="7428"/>
                </a:lnTo>
                <a:lnTo>
                  <a:pt x="13022" y="7240"/>
                </a:lnTo>
                <a:lnTo>
                  <a:pt x="13034" y="7046"/>
                </a:lnTo>
                <a:lnTo>
                  <a:pt x="13042" y="6846"/>
                </a:lnTo>
                <a:lnTo>
                  <a:pt x="13046" y="6642"/>
                </a:lnTo>
                <a:lnTo>
                  <a:pt x="13045" y="6434"/>
                </a:lnTo>
                <a:lnTo>
                  <a:pt x="13040" y="6221"/>
                </a:lnTo>
                <a:lnTo>
                  <a:pt x="13030" y="6005"/>
                </a:lnTo>
                <a:lnTo>
                  <a:pt x="13015" y="5785"/>
                </a:lnTo>
                <a:lnTo>
                  <a:pt x="12995" y="5564"/>
                </a:lnTo>
                <a:lnTo>
                  <a:pt x="12970" y="5341"/>
                </a:lnTo>
                <a:lnTo>
                  <a:pt x="12939" y="5116"/>
                </a:lnTo>
                <a:lnTo>
                  <a:pt x="12903" y="4890"/>
                </a:lnTo>
                <a:lnTo>
                  <a:pt x="12860" y="4663"/>
                </a:lnTo>
                <a:lnTo>
                  <a:pt x="12813" y="4436"/>
                </a:lnTo>
                <a:lnTo>
                  <a:pt x="12760" y="4210"/>
                </a:lnTo>
                <a:lnTo>
                  <a:pt x="12700" y="3985"/>
                </a:lnTo>
                <a:lnTo>
                  <a:pt x="12634" y="3762"/>
                </a:lnTo>
                <a:lnTo>
                  <a:pt x="12561" y="3539"/>
                </a:lnTo>
                <a:lnTo>
                  <a:pt x="12482" y="3320"/>
                </a:lnTo>
                <a:lnTo>
                  <a:pt x="12397" y="3103"/>
                </a:lnTo>
                <a:lnTo>
                  <a:pt x="12303" y="2891"/>
                </a:lnTo>
                <a:lnTo>
                  <a:pt x="12204" y="2681"/>
                </a:lnTo>
                <a:lnTo>
                  <a:pt x="12097" y="2476"/>
                </a:lnTo>
                <a:lnTo>
                  <a:pt x="11982" y="2275"/>
                </a:lnTo>
                <a:lnTo>
                  <a:pt x="11861" y="2081"/>
                </a:lnTo>
                <a:lnTo>
                  <a:pt x="11731" y="1892"/>
                </a:lnTo>
                <a:lnTo>
                  <a:pt x="11594" y="1709"/>
                </a:lnTo>
                <a:lnTo>
                  <a:pt x="11511" y="1606"/>
                </a:lnTo>
                <a:lnTo>
                  <a:pt x="11424" y="1506"/>
                </a:lnTo>
                <a:lnTo>
                  <a:pt x="11337" y="1409"/>
                </a:lnTo>
                <a:lnTo>
                  <a:pt x="11248" y="1315"/>
                </a:lnTo>
                <a:lnTo>
                  <a:pt x="11155" y="1223"/>
                </a:lnTo>
                <a:lnTo>
                  <a:pt x="11062" y="1136"/>
                </a:lnTo>
                <a:lnTo>
                  <a:pt x="10967" y="1052"/>
                </a:lnTo>
                <a:lnTo>
                  <a:pt x="10869" y="971"/>
                </a:lnTo>
                <a:lnTo>
                  <a:pt x="10770" y="892"/>
                </a:lnTo>
                <a:lnTo>
                  <a:pt x="10669" y="817"/>
                </a:lnTo>
                <a:lnTo>
                  <a:pt x="10566" y="746"/>
                </a:lnTo>
                <a:lnTo>
                  <a:pt x="10462" y="677"/>
                </a:lnTo>
                <a:lnTo>
                  <a:pt x="10355" y="612"/>
                </a:lnTo>
                <a:lnTo>
                  <a:pt x="10247" y="550"/>
                </a:lnTo>
                <a:lnTo>
                  <a:pt x="10137" y="491"/>
                </a:lnTo>
                <a:lnTo>
                  <a:pt x="10025" y="436"/>
                </a:lnTo>
                <a:lnTo>
                  <a:pt x="9912" y="383"/>
                </a:lnTo>
                <a:lnTo>
                  <a:pt x="9797" y="334"/>
                </a:lnTo>
                <a:lnTo>
                  <a:pt x="9681" y="288"/>
                </a:lnTo>
                <a:lnTo>
                  <a:pt x="9563" y="246"/>
                </a:lnTo>
                <a:lnTo>
                  <a:pt x="9443" y="207"/>
                </a:lnTo>
                <a:lnTo>
                  <a:pt x="9322" y="172"/>
                </a:lnTo>
                <a:lnTo>
                  <a:pt x="9198" y="139"/>
                </a:lnTo>
                <a:lnTo>
                  <a:pt x="9075" y="109"/>
                </a:lnTo>
                <a:lnTo>
                  <a:pt x="8948" y="84"/>
                </a:lnTo>
                <a:lnTo>
                  <a:pt x="8821" y="62"/>
                </a:lnTo>
                <a:lnTo>
                  <a:pt x="8692" y="43"/>
                </a:lnTo>
                <a:lnTo>
                  <a:pt x="8563" y="27"/>
                </a:lnTo>
                <a:lnTo>
                  <a:pt x="8431" y="16"/>
                </a:lnTo>
                <a:lnTo>
                  <a:pt x="8299" y="7"/>
                </a:lnTo>
                <a:lnTo>
                  <a:pt x="8164" y="2"/>
                </a:lnTo>
                <a:lnTo>
                  <a:pt x="8029" y="0"/>
                </a:lnTo>
                <a:lnTo>
                  <a:pt x="7894" y="2"/>
                </a:lnTo>
                <a:lnTo>
                  <a:pt x="7760" y="7"/>
                </a:lnTo>
                <a:lnTo>
                  <a:pt x="7627" y="16"/>
                </a:lnTo>
                <a:lnTo>
                  <a:pt x="7495" y="27"/>
                </a:lnTo>
                <a:lnTo>
                  <a:pt x="7366" y="43"/>
                </a:lnTo>
                <a:lnTo>
                  <a:pt x="7237" y="62"/>
                </a:lnTo>
                <a:lnTo>
                  <a:pt x="7110" y="84"/>
                </a:lnTo>
                <a:lnTo>
                  <a:pt x="6983" y="109"/>
                </a:lnTo>
                <a:lnTo>
                  <a:pt x="6860" y="139"/>
                </a:lnTo>
                <a:lnTo>
                  <a:pt x="6736" y="172"/>
                </a:lnTo>
                <a:lnTo>
                  <a:pt x="6615" y="207"/>
                </a:lnTo>
                <a:lnTo>
                  <a:pt x="6495" y="246"/>
                </a:lnTo>
                <a:lnTo>
                  <a:pt x="6377" y="288"/>
                </a:lnTo>
                <a:lnTo>
                  <a:pt x="6261" y="334"/>
                </a:lnTo>
                <a:lnTo>
                  <a:pt x="6146" y="383"/>
                </a:lnTo>
                <a:lnTo>
                  <a:pt x="6033" y="436"/>
                </a:lnTo>
                <a:lnTo>
                  <a:pt x="5921" y="491"/>
                </a:lnTo>
                <a:lnTo>
                  <a:pt x="5811" y="550"/>
                </a:lnTo>
                <a:lnTo>
                  <a:pt x="5703" y="612"/>
                </a:lnTo>
                <a:lnTo>
                  <a:pt x="5596" y="677"/>
                </a:lnTo>
                <a:lnTo>
                  <a:pt x="5492" y="746"/>
                </a:lnTo>
                <a:lnTo>
                  <a:pt x="5389" y="817"/>
                </a:lnTo>
                <a:lnTo>
                  <a:pt x="5288" y="892"/>
                </a:lnTo>
                <a:lnTo>
                  <a:pt x="5189" y="971"/>
                </a:lnTo>
                <a:lnTo>
                  <a:pt x="5091" y="1052"/>
                </a:lnTo>
                <a:lnTo>
                  <a:pt x="4996" y="1136"/>
                </a:lnTo>
                <a:lnTo>
                  <a:pt x="4903" y="1223"/>
                </a:lnTo>
                <a:lnTo>
                  <a:pt x="4810" y="1315"/>
                </a:lnTo>
                <a:lnTo>
                  <a:pt x="4721" y="1409"/>
                </a:lnTo>
                <a:lnTo>
                  <a:pt x="4634" y="1506"/>
                </a:lnTo>
                <a:lnTo>
                  <a:pt x="4547" y="1606"/>
                </a:lnTo>
                <a:lnTo>
                  <a:pt x="4464" y="1709"/>
                </a:lnTo>
                <a:lnTo>
                  <a:pt x="4327" y="1892"/>
                </a:lnTo>
                <a:lnTo>
                  <a:pt x="4197" y="2081"/>
                </a:lnTo>
                <a:lnTo>
                  <a:pt x="4076" y="2275"/>
                </a:lnTo>
                <a:lnTo>
                  <a:pt x="3961" y="2476"/>
                </a:lnTo>
                <a:lnTo>
                  <a:pt x="3854" y="2681"/>
                </a:lnTo>
                <a:lnTo>
                  <a:pt x="3755" y="2891"/>
                </a:lnTo>
                <a:lnTo>
                  <a:pt x="3661" y="3103"/>
                </a:lnTo>
                <a:lnTo>
                  <a:pt x="3576" y="3320"/>
                </a:lnTo>
                <a:lnTo>
                  <a:pt x="3497" y="3539"/>
                </a:lnTo>
                <a:lnTo>
                  <a:pt x="3424" y="3762"/>
                </a:lnTo>
                <a:lnTo>
                  <a:pt x="3358" y="3985"/>
                </a:lnTo>
                <a:lnTo>
                  <a:pt x="3298" y="4210"/>
                </a:lnTo>
                <a:lnTo>
                  <a:pt x="3245" y="4436"/>
                </a:lnTo>
                <a:lnTo>
                  <a:pt x="3198" y="4663"/>
                </a:lnTo>
                <a:lnTo>
                  <a:pt x="3155" y="4890"/>
                </a:lnTo>
                <a:lnTo>
                  <a:pt x="3119" y="5116"/>
                </a:lnTo>
                <a:lnTo>
                  <a:pt x="3088" y="5341"/>
                </a:lnTo>
                <a:lnTo>
                  <a:pt x="3063" y="5564"/>
                </a:lnTo>
                <a:lnTo>
                  <a:pt x="3043" y="5785"/>
                </a:lnTo>
                <a:lnTo>
                  <a:pt x="3028" y="6005"/>
                </a:lnTo>
                <a:lnTo>
                  <a:pt x="3018" y="6221"/>
                </a:lnTo>
                <a:lnTo>
                  <a:pt x="3013" y="6434"/>
                </a:lnTo>
                <a:lnTo>
                  <a:pt x="3013" y="6642"/>
                </a:lnTo>
                <a:lnTo>
                  <a:pt x="3016" y="6846"/>
                </a:lnTo>
                <a:lnTo>
                  <a:pt x="3024" y="7046"/>
                </a:lnTo>
                <a:lnTo>
                  <a:pt x="3036" y="7240"/>
                </a:lnTo>
                <a:lnTo>
                  <a:pt x="3053" y="7428"/>
                </a:lnTo>
                <a:lnTo>
                  <a:pt x="3073" y="7610"/>
                </a:lnTo>
                <a:lnTo>
                  <a:pt x="3096" y="7785"/>
                </a:lnTo>
                <a:lnTo>
                  <a:pt x="3123" y="7952"/>
                </a:lnTo>
                <a:lnTo>
                  <a:pt x="3154" y="8113"/>
                </a:lnTo>
                <a:lnTo>
                  <a:pt x="3189" y="8263"/>
                </a:lnTo>
                <a:lnTo>
                  <a:pt x="3215" y="8372"/>
                </a:lnTo>
                <a:lnTo>
                  <a:pt x="3244" y="8482"/>
                </a:lnTo>
                <a:lnTo>
                  <a:pt x="3275" y="8597"/>
                </a:lnTo>
                <a:lnTo>
                  <a:pt x="3308" y="8713"/>
                </a:lnTo>
                <a:lnTo>
                  <a:pt x="3343" y="8832"/>
                </a:lnTo>
                <a:lnTo>
                  <a:pt x="3380" y="8954"/>
                </a:lnTo>
                <a:lnTo>
                  <a:pt x="3419" y="9078"/>
                </a:lnTo>
                <a:lnTo>
                  <a:pt x="3462" y="9204"/>
                </a:lnTo>
                <a:lnTo>
                  <a:pt x="3506" y="9332"/>
                </a:lnTo>
                <a:lnTo>
                  <a:pt x="3551" y="9462"/>
                </a:lnTo>
                <a:lnTo>
                  <a:pt x="3599" y="9592"/>
                </a:lnTo>
                <a:lnTo>
                  <a:pt x="3649" y="9725"/>
                </a:lnTo>
                <a:lnTo>
                  <a:pt x="3702" y="9858"/>
                </a:lnTo>
                <a:lnTo>
                  <a:pt x="3757" y="9993"/>
                </a:lnTo>
                <a:lnTo>
                  <a:pt x="3813" y="10128"/>
                </a:lnTo>
                <a:lnTo>
                  <a:pt x="3872" y="10264"/>
                </a:lnTo>
                <a:lnTo>
                  <a:pt x="3932" y="10400"/>
                </a:lnTo>
                <a:lnTo>
                  <a:pt x="3995" y="10536"/>
                </a:lnTo>
                <a:lnTo>
                  <a:pt x="4061" y="10672"/>
                </a:lnTo>
                <a:lnTo>
                  <a:pt x="4128" y="10809"/>
                </a:lnTo>
                <a:lnTo>
                  <a:pt x="4197" y="10944"/>
                </a:lnTo>
                <a:lnTo>
                  <a:pt x="4269" y="11080"/>
                </a:lnTo>
                <a:lnTo>
                  <a:pt x="4343" y="11214"/>
                </a:lnTo>
                <a:lnTo>
                  <a:pt x="4418" y="11349"/>
                </a:lnTo>
                <a:lnTo>
                  <a:pt x="4496" y="11481"/>
                </a:lnTo>
                <a:lnTo>
                  <a:pt x="4577" y="11613"/>
                </a:lnTo>
                <a:lnTo>
                  <a:pt x="4658" y="11742"/>
                </a:lnTo>
                <a:lnTo>
                  <a:pt x="4742" y="11871"/>
                </a:lnTo>
                <a:lnTo>
                  <a:pt x="4828" y="11997"/>
                </a:lnTo>
                <a:lnTo>
                  <a:pt x="4917" y="12122"/>
                </a:lnTo>
                <a:lnTo>
                  <a:pt x="5007" y="12244"/>
                </a:lnTo>
                <a:lnTo>
                  <a:pt x="5100" y="12363"/>
                </a:lnTo>
                <a:lnTo>
                  <a:pt x="4848" y="12421"/>
                </a:lnTo>
                <a:lnTo>
                  <a:pt x="4601" y="12481"/>
                </a:lnTo>
                <a:lnTo>
                  <a:pt x="4359" y="12544"/>
                </a:lnTo>
                <a:lnTo>
                  <a:pt x="4123" y="12609"/>
                </a:lnTo>
                <a:lnTo>
                  <a:pt x="3892" y="12678"/>
                </a:lnTo>
                <a:lnTo>
                  <a:pt x="3668" y="12748"/>
                </a:lnTo>
                <a:lnTo>
                  <a:pt x="3450" y="12819"/>
                </a:lnTo>
                <a:lnTo>
                  <a:pt x="3239" y="12892"/>
                </a:lnTo>
                <a:lnTo>
                  <a:pt x="3033" y="12967"/>
                </a:lnTo>
                <a:lnTo>
                  <a:pt x="2835" y="13041"/>
                </a:lnTo>
                <a:lnTo>
                  <a:pt x="2643" y="13116"/>
                </a:lnTo>
                <a:lnTo>
                  <a:pt x="2458" y="13191"/>
                </a:lnTo>
                <a:lnTo>
                  <a:pt x="2280" y="13267"/>
                </a:lnTo>
                <a:lnTo>
                  <a:pt x="2110" y="13341"/>
                </a:lnTo>
                <a:lnTo>
                  <a:pt x="1946" y="13415"/>
                </a:lnTo>
                <a:lnTo>
                  <a:pt x="1790" y="13488"/>
                </a:lnTo>
                <a:lnTo>
                  <a:pt x="1642" y="13558"/>
                </a:lnTo>
                <a:lnTo>
                  <a:pt x="1502" y="13627"/>
                </a:lnTo>
                <a:lnTo>
                  <a:pt x="1370" y="13693"/>
                </a:lnTo>
                <a:lnTo>
                  <a:pt x="1245" y="13758"/>
                </a:lnTo>
                <a:lnTo>
                  <a:pt x="1130" y="13820"/>
                </a:lnTo>
                <a:lnTo>
                  <a:pt x="1023" y="13878"/>
                </a:lnTo>
                <a:lnTo>
                  <a:pt x="923" y="13933"/>
                </a:lnTo>
                <a:lnTo>
                  <a:pt x="834" y="13984"/>
                </a:lnTo>
                <a:lnTo>
                  <a:pt x="753" y="14031"/>
                </a:lnTo>
                <a:lnTo>
                  <a:pt x="680" y="14074"/>
                </a:lnTo>
                <a:lnTo>
                  <a:pt x="618" y="14112"/>
                </a:lnTo>
                <a:lnTo>
                  <a:pt x="564" y="14145"/>
                </a:lnTo>
                <a:lnTo>
                  <a:pt x="486" y="14194"/>
                </a:lnTo>
                <a:lnTo>
                  <a:pt x="448" y="14219"/>
                </a:lnTo>
                <a:lnTo>
                  <a:pt x="413" y="14243"/>
                </a:lnTo>
                <a:lnTo>
                  <a:pt x="380" y="14267"/>
                </a:lnTo>
                <a:lnTo>
                  <a:pt x="349" y="14294"/>
                </a:lnTo>
                <a:lnTo>
                  <a:pt x="319" y="14321"/>
                </a:lnTo>
                <a:lnTo>
                  <a:pt x="290" y="14349"/>
                </a:lnTo>
                <a:lnTo>
                  <a:pt x="262" y="14378"/>
                </a:lnTo>
                <a:lnTo>
                  <a:pt x="236" y="14408"/>
                </a:lnTo>
                <a:lnTo>
                  <a:pt x="211" y="14439"/>
                </a:lnTo>
                <a:lnTo>
                  <a:pt x="187" y="14471"/>
                </a:lnTo>
                <a:lnTo>
                  <a:pt x="165" y="14504"/>
                </a:lnTo>
                <a:lnTo>
                  <a:pt x="144" y="14537"/>
                </a:lnTo>
                <a:lnTo>
                  <a:pt x="123" y="14572"/>
                </a:lnTo>
                <a:lnTo>
                  <a:pt x="105" y="14607"/>
                </a:lnTo>
                <a:lnTo>
                  <a:pt x="88" y="14643"/>
                </a:lnTo>
                <a:lnTo>
                  <a:pt x="73" y="14679"/>
                </a:lnTo>
                <a:lnTo>
                  <a:pt x="59" y="14715"/>
                </a:lnTo>
                <a:lnTo>
                  <a:pt x="46" y="14753"/>
                </a:lnTo>
                <a:lnTo>
                  <a:pt x="35" y="14790"/>
                </a:lnTo>
                <a:lnTo>
                  <a:pt x="26" y="14828"/>
                </a:lnTo>
                <a:lnTo>
                  <a:pt x="18" y="14868"/>
                </a:lnTo>
                <a:lnTo>
                  <a:pt x="11" y="14907"/>
                </a:lnTo>
                <a:lnTo>
                  <a:pt x="6" y="14946"/>
                </a:lnTo>
                <a:lnTo>
                  <a:pt x="3" y="14985"/>
                </a:lnTo>
                <a:lnTo>
                  <a:pt x="1" y="15025"/>
                </a:lnTo>
                <a:lnTo>
                  <a:pt x="0" y="15065"/>
                </a:lnTo>
                <a:lnTo>
                  <a:pt x="1" y="15106"/>
                </a:lnTo>
                <a:lnTo>
                  <a:pt x="4" y="15145"/>
                </a:lnTo>
                <a:lnTo>
                  <a:pt x="9" y="15185"/>
                </a:lnTo>
                <a:lnTo>
                  <a:pt x="15" y="15225"/>
                </a:lnTo>
                <a:lnTo>
                  <a:pt x="23" y="15265"/>
                </a:lnTo>
                <a:lnTo>
                  <a:pt x="32" y="15305"/>
                </a:lnTo>
                <a:lnTo>
                  <a:pt x="43" y="15345"/>
                </a:lnTo>
                <a:lnTo>
                  <a:pt x="56" y="15385"/>
                </a:lnTo>
                <a:lnTo>
                  <a:pt x="70" y="15423"/>
                </a:lnTo>
                <a:lnTo>
                  <a:pt x="86" y="15461"/>
                </a:lnTo>
                <a:lnTo>
                  <a:pt x="103" y="15497"/>
                </a:lnTo>
                <a:lnTo>
                  <a:pt x="121" y="15533"/>
                </a:lnTo>
                <a:lnTo>
                  <a:pt x="142" y="15568"/>
                </a:lnTo>
                <a:lnTo>
                  <a:pt x="163" y="15602"/>
                </a:lnTo>
                <a:lnTo>
                  <a:pt x="186" y="15635"/>
                </a:lnTo>
                <a:lnTo>
                  <a:pt x="209" y="15667"/>
                </a:lnTo>
                <a:lnTo>
                  <a:pt x="234" y="15698"/>
                </a:lnTo>
                <a:lnTo>
                  <a:pt x="260" y="15728"/>
                </a:lnTo>
                <a:lnTo>
                  <a:pt x="287" y="15757"/>
                </a:lnTo>
                <a:lnTo>
                  <a:pt x="315" y="15784"/>
                </a:lnTo>
                <a:lnTo>
                  <a:pt x="344" y="15811"/>
                </a:lnTo>
                <a:lnTo>
                  <a:pt x="374" y="15836"/>
                </a:lnTo>
                <a:lnTo>
                  <a:pt x="405" y="15860"/>
                </a:lnTo>
                <a:lnTo>
                  <a:pt x="438" y="15883"/>
                </a:lnTo>
                <a:lnTo>
                  <a:pt x="471" y="15904"/>
                </a:lnTo>
                <a:lnTo>
                  <a:pt x="505" y="15926"/>
                </a:lnTo>
                <a:lnTo>
                  <a:pt x="540" y="15944"/>
                </a:lnTo>
                <a:lnTo>
                  <a:pt x="575" y="15962"/>
                </a:lnTo>
                <a:lnTo>
                  <a:pt x="611" y="15978"/>
                </a:lnTo>
                <a:lnTo>
                  <a:pt x="647" y="15993"/>
                </a:lnTo>
                <a:lnTo>
                  <a:pt x="685" y="16006"/>
                </a:lnTo>
                <a:lnTo>
                  <a:pt x="724" y="16018"/>
                </a:lnTo>
                <a:lnTo>
                  <a:pt x="762" y="16029"/>
                </a:lnTo>
                <a:lnTo>
                  <a:pt x="801" y="16037"/>
                </a:lnTo>
                <a:lnTo>
                  <a:pt x="841" y="16045"/>
                </a:lnTo>
                <a:lnTo>
                  <a:pt x="881" y="16050"/>
                </a:lnTo>
                <a:lnTo>
                  <a:pt x="921" y="16055"/>
                </a:lnTo>
                <a:lnTo>
                  <a:pt x="962" y="16057"/>
                </a:lnTo>
                <a:lnTo>
                  <a:pt x="1004" y="16058"/>
                </a:lnTo>
                <a:lnTo>
                  <a:pt x="15054" y="16058"/>
                </a:lnTo>
                <a:lnTo>
                  <a:pt x="15096" y="16057"/>
                </a:lnTo>
                <a:lnTo>
                  <a:pt x="15137" y="16055"/>
                </a:lnTo>
                <a:lnTo>
                  <a:pt x="15177" y="16050"/>
                </a:lnTo>
                <a:lnTo>
                  <a:pt x="15217" y="16045"/>
                </a:lnTo>
                <a:lnTo>
                  <a:pt x="15257" y="16037"/>
                </a:lnTo>
                <a:lnTo>
                  <a:pt x="15296" y="16029"/>
                </a:lnTo>
                <a:lnTo>
                  <a:pt x="15334" y="16018"/>
                </a:lnTo>
                <a:lnTo>
                  <a:pt x="15373" y="16006"/>
                </a:lnTo>
                <a:lnTo>
                  <a:pt x="15411" y="15993"/>
                </a:lnTo>
                <a:lnTo>
                  <a:pt x="15447" y="15978"/>
                </a:lnTo>
                <a:lnTo>
                  <a:pt x="15483" y="15962"/>
                </a:lnTo>
                <a:lnTo>
                  <a:pt x="15519" y="15944"/>
                </a:lnTo>
                <a:lnTo>
                  <a:pt x="15553" y="15926"/>
                </a:lnTo>
                <a:lnTo>
                  <a:pt x="15587" y="15904"/>
                </a:lnTo>
                <a:lnTo>
                  <a:pt x="15620" y="15883"/>
                </a:lnTo>
                <a:lnTo>
                  <a:pt x="15653" y="15860"/>
                </a:lnTo>
                <a:lnTo>
                  <a:pt x="15684" y="15836"/>
                </a:lnTo>
                <a:lnTo>
                  <a:pt x="15714" y="15811"/>
                </a:lnTo>
                <a:lnTo>
                  <a:pt x="15743" y="15784"/>
                </a:lnTo>
                <a:lnTo>
                  <a:pt x="15771" y="15757"/>
                </a:lnTo>
                <a:lnTo>
                  <a:pt x="15798" y="15728"/>
                </a:lnTo>
                <a:lnTo>
                  <a:pt x="15824" y="15698"/>
                </a:lnTo>
                <a:lnTo>
                  <a:pt x="15849" y="15667"/>
                </a:lnTo>
                <a:lnTo>
                  <a:pt x="15872" y="15635"/>
                </a:lnTo>
                <a:lnTo>
                  <a:pt x="15895" y="15602"/>
                </a:lnTo>
                <a:lnTo>
                  <a:pt x="15916" y="15568"/>
                </a:lnTo>
                <a:lnTo>
                  <a:pt x="15937" y="15533"/>
                </a:lnTo>
                <a:lnTo>
                  <a:pt x="15955" y="15497"/>
                </a:lnTo>
                <a:lnTo>
                  <a:pt x="15972" y="15461"/>
                </a:lnTo>
                <a:lnTo>
                  <a:pt x="15988" y="15423"/>
                </a:lnTo>
                <a:lnTo>
                  <a:pt x="16002" y="15385"/>
                </a:lnTo>
                <a:lnTo>
                  <a:pt x="16015" y="15345"/>
                </a:lnTo>
                <a:lnTo>
                  <a:pt x="16026" y="15305"/>
                </a:lnTo>
                <a:lnTo>
                  <a:pt x="16035" y="15265"/>
                </a:lnTo>
                <a:lnTo>
                  <a:pt x="16043" y="15225"/>
                </a:lnTo>
                <a:lnTo>
                  <a:pt x="16049" y="15185"/>
                </a:lnTo>
                <a:lnTo>
                  <a:pt x="16054" y="15145"/>
                </a:lnTo>
                <a:lnTo>
                  <a:pt x="16057" y="15106"/>
                </a:lnTo>
                <a:lnTo>
                  <a:pt x="16058" y="15065"/>
                </a:lnTo>
                <a:lnTo>
                  <a:pt x="16057" y="15025"/>
                </a:lnTo>
                <a:lnTo>
                  <a:pt x="16056" y="14985"/>
                </a:lnTo>
                <a:lnTo>
                  <a:pt x="16052" y="14946"/>
                </a:lnTo>
                <a:lnTo>
                  <a:pt x="16047" y="14907"/>
                </a:lnTo>
                <a:lnTo>
                  <a:pt x="16040" y="14868"/>
                </a:lnTo>
                <a:lnTo>
                  <a:pt x="16032" y="14828"/>
                </a:lnTo>
                <a:lnTo>
                  <a:pt x="16023" y="14790"/>
                </a:lnTo>
                <a:lnTo>
                  <a:pt x="16012" y="14753"/>
                </a:lnTo>
                <a:lnTo>
                  <a:pt x="15999" y="14715"/>
                </a:lnTo>
                <a:lnTo>
                  <a:pt x="15985" y="14679"/>
                </a:lnTo>
                <a:lnTo>
                  <a:pt x="15970" y="14643"/>
                </a:lnTo>
                <a:lnTo>
                  <a:pt x="15953" y="14607"/>
                </a:lnTo>
                <a:lnTo>
                  <a:pt x="15935" y="14572"/>
                </a:lnTo>
                <a:lnTo>
                  <a:pt x="15914" y="14537"/>
                </a:lnTo>
                <a:lnTo>
                  <a:pt x="15893" y="14504"/>
                </a:lnTo>
                <a:lnTo>
                  <a:pt x="15871" y="14471"/>
                </a:lnTo>
                <a:lnTo>
                  <a:pt x="15847" y="14439"/>
                </a:lnTo>
                <a:lnTo>
                  <a:pt x="15822" y="14408"/>
                </a:lnTo>
                <a:lnTo>
                  <a:pt x="15796" y="14378"/>
                </a:lnTo>
                <a:lnTo>
                  <a:pt x="15768" y="14349"/>
                </a:lnTo>
                <a:lnTo>
                  <a:pt x="15739" y="14321"/>
                </a:lnTo>
                <a:lnTo>
                  <a:pt x="15709" y="14294"/>
                </a:lnTo>
                <a:lnTo>
                  <a:pt x="15678" y="14267"/>
                </a:lnTo>
                <a:lnTo>
                  <a:pt x="15645" y="14243"/>
                </a:lnTo>
                <a:lnTo>
                  <a:pt x="15610" y="14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Neris Thin" panose="00000300000000000000"/>
            </a:endParaRPr>
          </a:p>
        </p:txBody>
      </p:sp>
      <p:sp>
        <p:nvSpPr>
          <p:cNvPr id="17" name="Freeform 266"/>
          <p:cNvSpPr>
            <a:spLocks noEditPoints="1"/>
          </p:cNvSpPr>
          <p:nvPr/>
        </p:nvSpPr>
        <p:spPr bwMode="auto">
          <a:xfrm>
            <a:off x="7873435" y="3907950"/>
            <a:ext cx="594852" cy="593485"/>
          </a:xfrm>
          <a:custGeom>
            <a:avLst/>
            <a:gdLst>
              <a:gd name="T0" fmla="*/ 15050 w 16095"/>
              <a:gd name="T1" fmla="*/ 7221 h 16058"/>
              <a:gd name="T2" fmla="*/ 14924 w 16095"/>
              <a:gd name="T3" fmla="*/ 7397 h 16058"/>
              <a:gd name="T4" fmla="*/ 14736 w 16095"/>
              <a:gd name="T5" fmla="*/ 7505 h 16058"/>
              <a:gd name="T6" fmla="*/ 13077 w 16095"/>
              <a:gd name="T7" fmla="*/ 4015 h 16058"/>
              <a:gd name="T8" fmla="*/ 13328 w 16095"/>
              <a:gd name="T9" fmla="*/ 4081 h 16058"/>
              <a:gd name="T10" fmla="*/ 15001 w 16095"/>
              <a:gd name="T11" fmla="*/ 6239 h 16058"/>
              <a:gd name="T12" fmla="*/ 15074 w 16095"/>
              <a:gd name="T13" fmla="*/ 6403 h 16058"/>
              <a:gd name="T14" fmla="*/ 10562 w 16095"/>
              <a:gd name="T15" fmla="*/ 15054 h 16058"/>
              <a:gd name="T16" fmla="*/ 10523 w 16095"/>
              <a:gd name="T17" fmla="*/ 9841 h 16058"/>
              <a:gd name="T18" fmla="*/ 10397 w 16095"/>
              <a:gd name="T19" fmla="*/ 9665 h 16058"/>
              <a:gd name="T20" fmla="*/ 10209 w 16095"/>
              <a:gd name="T21" fmla="*/ 9557 h 16058"/>
              <a:gd name="T22" fmla="*/ 6236 w 16095"/>
              <a:gd name="T23" fmla="*/ 9537 h 16058"/>
              <a:gd name="T24" fmla="*/ 6027 w 16095"/>
              <a:gd name="T25" fmla="*/ 9607 h 16058"/>
              <a:gd name="T26" fmla="*/ 5870 w 16095"/>
              <a:gd name="T27" fmla="*/ 9755 h 16058"/>
              <a:gd name="T28" fmla="*/ 5790 w 16095"/>
              <a:gd name="T29" fmla="*/ 9960 h 16058"/>
              <a:gd name="T30" fmla="*/ 10059 w 16095"/>
              <a:gd name="T31" fmla="*/ 15054 h 16058"/>
              <a:gd name="T32" fmla="*/ 1010 w 16095"/>
              <a:gd name="T33" fmla="*/ 6462 h 16058"/>
              <a:gd name="T34" fmla="*/ 1063 w 16095"/>
              <a:gd name="T35" fmla="*/ 6291 h 16058"/>
              <a:gd name="T36" fmla="*/ 2696 w 16095"/>
              <a:gd name="T37" fmla="*/ 4131 h 16058"/>
              <a:gd name="T38" fmla="*/ 2930 w 16095"/>
              <a:gd name="T39" fmla="*/ 4023 h 16058"/>
              <a:gd name="T40" fmla="*/ 1432 w 16095"/>
              <a:gd name="T41" fmla="*/ 7521 h 16058"/>
              <a:gd name="T42" fmla="*/ 1227 w 16095"/>
              <a:gd name="T43" fmla="*/ 7442 h 16058"/>
              <a:gd name="T44" fmla="*/ 1078 w 16095"/>
              <a:gd name="T45" fmla="*/ 7285 h 16058"/>
              <a:gd name="T46" fmla="*/ 1009 w 16095"/>
              <a:gd name="T47" fmla="*/ 7077 h 16058"/>
              <a:gd name="T48" fmla="*/ 9439 w 16095"/>
              <a:gd name="T49" fmla="*/ 4015 h 16058"/>
              <a:gd name="T50" fmla="*/ 5127 w 16095"/>
              <a:gd name="T51" fmla="*/ 7527 h 16058"/>
              <a:gd name="T52" fmla="*/ 13077 w 16095"/>
              <a:gd name="T53" fmla="*/ 1004 h 16058"/>
              <a:gd name="T54" fmla="*/ 14110 w 16095"/>
              <a:gd name="T55" fmla="*/ 3426 h 16058"/>
              <a:gd name="T56" fmla="*/ 14022 w 16095"/>
              <a:gd name="T57" fmla="*/ 658 h 16058"/>
              <a:gd name="T58" fmla="*/ 13788 w 16095"/>
              <a:gd name="T59" fmla="*/ 294 h 16058"/>
              <a:gd name="T60" fmla="*/ 13423 w 16095"/>
              <a:gd name="T61" fmla="*/ 61 h 16058"/>
              <a:gd name="T62" fmla="*/ 2967 w 16095"/>
              <a:gd name="T63" fmla="*/ 1 h 16058"/>
              <a:gd name="T64" fmla="*/ 2538 w 16095"/>
              <a:gd name="T65" fmla="*/ 121 h 16058"/>
              <a:gd name="T66" fmla="*/ 2212 w 16095"/>
              <a:gd name="T67" fmla="*/ 403 h 16058"/>
              <a:gd name="T68" fmla="*/ 2032 w 16095"/>
              <a:gd name="T69" fmla="*/ 802 h 16058"/>
              <a:gd name="T70" fmla="*/ 1906 w 16095"/>
              <a:gd name="T71" fmla="*/ 3503 h 16058"/>
              <a:gd name="T72" fmla="*/ 233 w 16095"/>
              <a:gd name="T73" fmla="*/ 5720 h 16058"/>
              <a:gd name="T74" fmla="*/ 110 w 16095"/>
              <a:gd name="T75" fmla="*/ 5962 h 16058"/>
              <a:gd name="T76" fmla="*/ 31 w 16095"/>
              <a:gd name="T77" fmla="*/ 6222 h 16058"/>
              <a:gd name="T78" fmla="*/ 0 w 16095"/>
              <a:gd name="T79" fmla="*/ 6493 h 16058"/>
              <a:gd name="T80" fmla="*/ 92 w 16095"/>
              <a:gd name="T81" fmla="*/ 7542 h 16058"/>
              <a:gd name="T82" fmla="*/ 443 w 16095"/>
              <a:gd name="T83" fmla="*/ 8089 h 16058"/>
              <a:gd name="T84" fmla="*/ 991 w 16095"/>
              <a:gd name="T85" fmla="*/ 8439 h 16058"/>
              <a:gd name="T86" fmla="*/ 1510 w 16095"/>
              <a:gd name="T87" fmla="*/ 15106 h 16058"/>
              <a:gd name="T88" fmla="*/ 1631 w 16095"/>
              <a:gd name="T89" fmla="*/ 15533 h 16058"/>
              <a:gd name="T90" fmla="*/ 1913 w 16095"/>
              <a:gd name="T91" fmla="*/ 15858 h 16058"/>
              <a:gd name="T92" fmla="*/ 2312 w 16095"/>
              <a:gd name="T93" fmla="*/ 16038 h 16058"/>
              <a:gd name="T94" fmla="*/ 13782 w 16095"/>
              <a:gd name="T95" fmla="*/ 16038 h 16058"/>
              <a:gd name="T96" fmla="*/ 14182 w 16095"/>
              <a:gd name="T97" fmla="*/ 15858 h 16058"/>
              <a:gd name="T98" fmla="*/ 14464 w 16095"/>
              <a:gd name="T99" fmla="*/ 15533 h 16058"/>
              <a:gd name="T100" fmla="*/ 14585 w 16095"/>
              <a:gd name="T101" fmla="*/ 15106 h 16058"/>
              <a:gd name="T102" fmla="*/ 15104 w 16095"/>
              <a:gd name="T103" fmla="*/ 8439 h 16058"/>
              <a:gd name="T104" fmla="*/ 15652 w 16095"/>
              <a:gd name="T105" fmla="*/ 8089 h 16058"/>
              <a:gd name="T106" fmla="*/ 16003 w 16095"/>
              <a:gd name="T107" fmla="*/ 7542 h 16058"/>
              <a:gd name="T108" fmla="*/ 16095 w 16095"/>
              <a:gd name="T109" fmla="*/ 6493 h 16058"/>
              <a:gd name="T110" fmla="*/ 16064 w 16095"/>
              <a:gd name="T111" fmla="*/ 6222 h 16058"/>
              <a:gd name="T112" fmla="*/ 15985 w 16095"/>
              <a:gd name="T113" fmla="*/ 5963 h 16058"/>
              <a:gd name="T114" fmla="*/ 15862 w 16095"/>
              <a:gd name="T115" fmla="*/ 572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95" h="16058">
                <a:moveTo>
                  <a:pt x="15089" y="7025"/>
                </a:moveTo>
                <a:lnTo>
                  <a:pt x="15088" y="7051"/>
                </a:lnTo>
                <a:lnTo>
                  <a:pt x="15086" y="7077"/>
                </a:lnTo>
                <a:lnTo>
                  <a:pt x="15083" y="7102"/>
                </a:lnTo>
                <a:lnTo>
                  <a:pt x="15079" y="7127"/>
                </a:lnTo>
                <a:lnTo>
                  <a:pt x="15073" y="7151"/>
                </a:lnTo>
                <a:lnTo>
                  <a:pt x="15066" y="7175"/>
                </a:lnTo>
                <a:lnTo>
                  <a:pt x="15059" y="7198"/>
                </a:lnTo>
                <a:lnTo>
                  <a:pt x="15050" y="7221"/>
                </a:lnTo>
                <a:lnTo>
                  <a:pt x="15040" y="7243"/>
                </a:lnTo>
                <a:lnTo>
                  <a:pt x="15029" y="7264"/>
                </a:lnTo>
                <a:lnTo>
                  <a:pt x="15017" y="7285"/>
                </a:lnTo>
                <a:lnTo>
                  <a:pt x="15004" y="7306"/>
                </a:lnTo>
                <a:lnTo>
                  <a:pt x="14989" y="7325"/>
                </a:lnTo>
                <a:lnTo>
                  <a:pt x="14974" y="7345"/>
                </a:lnTo>
                <a:lnTo>
                  <a:pt x="14958" y="7363"/>
                </a:lnTo>
                <a:lnTo>
                  <a:pt x="14942" y="7381"/>
                </a:lnTo>
                <a:lnTo>
                  <a:pt x="14924" y="7397"/>
                </a:lnTo>
                <a:lnTo>
                  <a:pt x="14906" y="7413"/>
                </a:lnTo>
                <a:lnTo>
                  <a:pt x="14887" y="7428"/>
                </a:lnTo>
                <a:lnTo>
                  <a:pt x="14867" y="7442"/>
                </a:lnTo>
                <a:lnTo>
                  <a:pt x="14847" y="7455"/>
                </a:lnTo>
                <a:lnTo>
                  <a:pt x="14826" y="7467"/>
                </a:lnTo>
                <a:lnTo>
                  <a:pt x="14804" y="7478"/>
                </a:lnTo>
                <a:lnTo>
                  <a:pt x="14782" y="7488"/>
                </a:lnTo>
                <a:lnTo>
                  <a:pt x="14759" y="7497"/>
                </a:lnTo>
                <a:lnTo>
                  <a:pt x="14736" y="7505"/>
                </a:lnTo>
                <a:lnTo>
                  <a:pt x="14712" y="7511"/>
                </a:lnTo>
                <a:lnTo>
                  <a:pt x="14688" y="7517"/>
                </a:lnTo>
                <a:lnTo>
                  <a:pt x="14663" y="7521"/>
                </a:lnTo>
                <a:lnTo>
                  <a:pt x="14637" y="7524"/>
                </a:lnTo>
                <a:lnTo>
                  <a:pt x="14612" y="7526"/>
                </a:lnTo>
                <a:lnTo>
                  <a:pt x="14586" y="7527"/>
                </a:lnTo>
                <a:lnTo>
                  <a:pt x="13654" y="7527"/>
                </a:lnTo>
                <a:lnTo>
                  <a:pt x="11642" y="4015"/>
                </a:lnTo>
                <a:lnTo>
                  <a:pt x="13077" y="4015"/>
                </a:lnTo>
                <a:lnTo>
                  <a:pt x="13106" y="4016"/>
                </a:lnTo>
                <a:lnTo>
                  <a:pt x="13137" y="4018"/>
                </a:lnTo>
                <a:lnTo>
                  <a:pt x="13165" y="4023"/>
                </a:lnTo>
                <a:lnTo>
                  <a:pt x="13194" y="4029"/>
                </a:lnTo>
                <a:lnTo>
                  <a:pt x="13222" y="4036"/>
                </a:lnTo>
                <a:lnTo>
                  <a:pt x="13249" y="4045"/>
                </a:lnTo>
                <a:lnTo>
                  <a:pt x="13276" y="4056"/>
                </a:lnTo>
                <a:lnTo>
                  <a:pt x="13303" y="4068"/>
                </a:lnTo>
                <a:lnTo>
                  <a:pt x="13328" y="4081"/>
                </a:lnTo>
                <a:lnTo>
                  <a:pt x="13352" y="4096"/>
                </a:lnTo>
                <a:lnTo>
                  <a:pt x="13376" y="4113"/>
                </a:lnTo>
                <a:lnTo>
                  <a:pt x="13399" y="4131"/>
                </a:lnTo>
                <a:lnTo>
                  <a:pt x="13420" y="4150"/>
                </a:lnTo>
                <a:lnTo>
                  <a:pt x="13441" y="4170"/>
                </a:lnTo>
                <a:lnTo>
                  <a:pt x="13461" y="4192"/>
                </a:lnTo>
                <a:lnTo>
                  <a:pt x="13480" y="4215"/>
                </a:lnTo>
                <a:lnTo>
                  <a:pt x="14988" y="6222"/>
                </a:lnTo>
                <a:lnTo>
                  <a:pt x="15001" y="6239"/>
                </a:lnTo>
                <a:lnTo>
                  <a:pt x="15012" y="6256"/>
                </a:lnTo>
                <a:lnTo>
                  <a:pt x="15022" y="6274"/>
                </a:lnTo>
                <a:lnTo>
                  <a:pt x="15032" y="6291"/>
                </a:lnTo>
                <a:lnTo>
                  <a:pt x="15041" y="6309"/>
                </a:lnTo>
                <a:lnTo>
                  <a:pt x="15049" y="6327"/>
                </a:lnTo>
                <a:lnTo>
                  <a:pt x="15057" y="6346"/>
                </a:lnTo>
                <a:lnTo>
                  <a:pt x="15063" y="6365"/>
                </a:lnTo>
                <a:lnTo>
                  <a:pt x="15069" y="6384"/>
                </a:lnTo>
                <a:lnTo>
                  <a:pt x="15074" y="6403"/>
                </a:lnTo>
                <a:lnTo>
                  <a:pt x="15079" y="6423"/>
                </a:lnTo>
                <a:lnTo>
                  <a:pt x="15082" y="6443"/>
                </a:lnTo>
                <a:lnTo>
                  <a:pt x="15085" y="6462"/>
                </a:lnTo>
                <a:lnTo>
                  <a:pt x="15087" y="6483"/>
                </a:lnTo>
                <a:lnTo>
                  <a:pt x="15089" y="6503"/>
                </a:lnTo>
                <a:lnTo>
                  <a:pt x="15089" y="6524"/>
                </a:lnTo>
                <a:lnTo>
                  <a:pt x="15089" y="7025"/>
                </a:lnTo>
                <a:close/>
                <a:moveTo>
                  <a:pt x="13580" y="15054"/>
                </a:moveTo>
                <a:lnTo>
                  <a:pt x="10562" y="15054"/>
                </a:lnTo>
                <a:lnTo>
                  <a:pt x="10562" y="10036"/>
                </a:lnTo>
                <a:lnTo>
                  <a:pt x="10561" y="10010"/>
                </a:lnTo>
                <a:lnTo>
                  <a:pt x="10559" y="9985"/>
                </a:lnTo>
                <a:lnTo>
                  <a:pt x="10556" y="9960"/>
                </a:lnTo>
                <a:lnTo>
                  <a:pt x="10552" y="9935"/>
                </a:lnTo>
                <a:lnTo>
                  <a:pt x="10546" y="9911"/>
                </a:lnTo>
                <a:lnTo>
                  <a:pt x="10539" y="9887"/>
                </a:lnTo>
                <a:lnTo>
                  <a:pt x="10532" y="9864"/>
                </a:lnTo>
                <a:lnTo>
                  <a:pt x="10523" y="9841"/>
                </a:lnTo>
                <a:lnTo>
                  <a:pt x="10513" y="9818"/>
                </a:lnTo>
                <a:lnTo>
                  <a:pt x="10502" y="9797"/>
                </a:lnTo>
                <a:lnTo>
                  <a:pt x="10490" y="9776"/>
                </a:lnTo>
                <a:lnTo>
                  <a:pt x="10477" y="9755"/>
                </a:lnTo>
                <a:lnTo>
                  <a:pt x="10463" y="9736"/>
                </a:lnTo>
                <a:lnTo>
                  <a:pt x="10448" y="9717"/>
                </a:lnTo>
                <a:lnTo>
                  <a:pt x="10432" y="9699"/>
                </a:lnTo>
                <a:lnTo>
                  <a:pt x="10415" y="9681"/>
                </a:lnTo>
                <a:lnTo>
                  <a:pt x="10397" y="9665"/>
                </a:lnTo>
                <a:lnTo>
                  <a:pt x="10379" y="9649"/>
                </a:lnTo>
                <a:lnTo>
                  <a:pt x="10360" y="9634"/>
                </a:lnTo>
                <a:lnTo>
                  <a:pt x="10340" y="9620"/>
                </a:lnTo>
                <a:lnTo>
                  <a:pt x="10320" y="9607"/>
                </a:lnTo>
                <a:lnTo>
                  <a:pt x="10299" y="9595"/>
                </a:lnTo>
                <a:lnTo>
                  <a:pt x="10278" y="9584"/>
                </a:lnTo>
                <a:lnTo>
                  <a:pt x="10256" y="9574"/>
                </a:lnTo>
                <a:lnTo>
                  <a:pt x="10232" y="9565"/>
                </a:lnTo>
                <a:lnTo>
                  <a:pt x="10209" y="9557"/>
                </a:lnTo>
                <a:lnTo>
                  <a:pt x="10185" y="9550"/>
                </a:lnTo>
                <a:lnTo>
                  <a:pt x="10161" y="9544"/>
                </a:lnTo>
                <a:lnTo>
                  <a:pt x="10136" y="9540"/>
                </a:lnTo>
                <a:lnTo>
                  <a:pt x="10111" y="9537"/>
                </a:lnTo>
                <a:lnTo>
                  <a:pt x="10086" y="9535"/>
                </a:lnTo>
                <a:lnTo>
                  <a:pt x="10059" y="9534"/>
                </a:lnTo>
                <a:lnTo>
                  <a:pt x="6287" y="9534"/>
                </a:lnTo>
                <a:lnTo>
                  <a:pt x="6261" y="9535"/>
                </a:lnTo>
                <a:lnTo>
                  <a:pt x="6236" y="9537"/>
                </a:lnTo>
                <a:lnTo>
                  <a:pt x="6211" y="9540"/>
                </a:lnTo>
                <a:lnTo>
                  <a:pt x="6186" y="9544"/>
                </a:lnTo>
                <a:lnTo>
                  <a:pt x="6161" y="9550"/>
                </a:lnTo>
                <a:lnTo>
                  <a:pt x="6137" y="9557"/>
                </a:lnTo>
                <a:lnTo>
                  <a:pt x="6114" y="9565"/>
                </a:lnTo>
                <a:lnTo>
                  <a:pt x="6091" y="9574"/>
                </a:lnTo>
                <a:lnTo>
                  <a:pt x="6069" y="9584"/>
                </a:lnTo>
                <a:lnTo>
                  <a:pt x="6048" y="9595"/>
                </a:lnTo>
                <a:lnTo>
                  <a:pt x="6027" y="9607"/>
                </a:lnTo>
                <a:lnTo>
                  <a:pt x="6005" y="9620"/>
                </a:lnTo>
                <a:lnTo>
                  <a:pt x="5986" y="9634"/>
                </a:lnTo>
                <a:lnTo>
                  <a:pt x="5967" y="9649"/>
                </a:lnTo>
                <a:lnTo>
                  <a:pt x="5949" y="9665"/>
                </a:lnTo>
                <a:lnTo>
                  <a:pt x="5931" y="9681"/>
                </a:lnTo>
                <a:lnTo>
                  <a:pt x="5915" y="9699"/>
                </a:lnTo>
                <a:lnTo>
                  <a:pt x="5899" y="9717"/>
                </a:lnTo>
                <a:lnTo>
                  <a:pt x="5884" y="9736"/>
                </a:lnTo>
                <a:lnTo>
                  <a:pt x="5870" y="9755"/>
                </a:lnTo>
                <a:lnTo>
                  <a:pt x="5857" y="9776"/>
                </a:lnTo>
                <a:lnTo>
                  <a:pt x="5844" y="9797"/>
                </a:lnTo>
                <a:lnTo>
                  <a:pt x="5833" y="9818"/>
                </a:lnTo>
                <a:lnTo>
                  <a:pt x="5823" y="9841"/>
                </a:lnTo>
                <a:lnTo>
                  <a:pt x="5814" y="9864"/>
                </a:lnTo>
                <a:lnTo>
                  <a:pt x="5806" y="9887"/>
                </a:lnTo>
                <a:lnTo>
                  <a:pt x="5800" y="9911"/>
                </a:lnTo>
                <a:lnTo>
                  <a:pt x="5794" y="9935"/>
                </a:lnTo>
                <a:lnTo>
                  <a:pt x="5790" y="9960"/>
                </a:lnTo>
                <a:lnTo>
                  <a:pt x="5787" y="9985"/>
                </a:lnTo>
                <a:lnTo>
                  <a:pt x="5785" y="10010"/>
                </a:lnTo>
                <a:lnTo>
                  <a:pt x="5784" y="10036"/>
                </a:lnTo>
                <a:lnTo>
                  <a:pt x="5784" y="15054"/>
                </a:lnTo>
                <a:lnTo>
                  <a:pt x="2515" y="15054"/>
                </a:lnTo>
                <a:lnTo>
                  <a:pt x="2515" y="8531"/>
                </a:lnTo>
                <a:lnTo>
                  <a:pt x="13580" y="8531"/>
                </a:lnTo>
                <a:lnTo>
                  <a:pt x="13580" y="15054"/>
                </a:lnTo>
                <a:close/>
                <a:moveTo>
                  <a:pt x="10059" y="15054"/>
                </a:moveTo>
                <a:lnTo>
                  <a:pt x="6287" y="15054"/>
                </a:lnTo>
                <a:lnTo>
                  <a:pt x="6287" y="10036"/>
                </a:lnTo>
                <a:lnTo>
                  <a:pt x="10059" y="10036"/>
                </a:lnTo>
                <a:lnTo>
                  <a:pt x="10059" y="15054"/>
                </a:lnTo>
                <a:close/>
                <a:moveTo>
                  <a:pt x="1006" y="7025"/>
                </a:moveTo>
                <a:lnTo>
                  <a:pt x="1006" y="6524"/>
                </a:lnTo>
                <a:lnTo>
                  <a:pt x="1006" y="6503"/>
                </a:lnTo>
                <a:lnTo>
                  <a:pt x="1008" y="6483"/>
                </a:lnTo>
                <a:lnTo>
                  <a:pt x="1010" y="6462"/>
                </a:lnTo>
                <a:lnTo>
                  <a:pt x="1012" y="6443"/>
                </a:lnTo>
                <a:lnTo>
                  <a:pt x="1016" y="6423"/>
                </a:lnTo>
                <a:lnTo>
                  <a:pt x="1020" y="6403"/>
                </a:lnTo>
                <a:lnTo>
                  <a:pt x="1026" y="6384"/>
                </a:lnTo>
                <a:lnTo>
                  <a:pt x="1032" y="6365"/>
                </a:lnTo>
                <a:lnTo>
                  <a:pt x="1038" y="6346"/>
                </a:lnTo>
                <a:lnTo>
                  <a:pt x="1046" y="6327"/>
                </a:lnTo>
                <a:lnTo>
                  <a:pt x="1054" y="6309"/>
                </a:lnTo>
                <a:lnTo>
                  <a:pt x="1063" y="6291"/>
                </a:lnTo>
                <a:lnTo>
                  <a:pt x="1073" y="6274"/>
                </a:lnTo>
                <a:lnTo>
                  <a:pt x="1083" y="6256"/>
                </a:lnTo>
                <a:lnTo>
                  <a:pt x="1094" y="6239"/>
                </a:lnTo>
                <a:lnTo>
                  <a:pt x="1107" y="6222"/>
                </a:lnTo>
                <a:lnTo>
                  <a:pt x="2615" y="4215"/>
                </a:lnTo>
                <a:lnTo>
                  <a:pt x="2634" y="4192"/>
                </a:lnTo>
                <a:lnTo>
                  <a:pt x="2654" y="4170"/>
                </a:lnTo>
                <a:lnTo>
                  <a:pt x="2674" y="4150"/>
                </a:lnTo>
                <a:lnTo>
                  <a:pt x="2696" y="4131"/>
                </a:lnTo>
                <a:lnTo>
                  <a:pt x="2719" y="4113"/>
                </a:lnTo>
                <a:lnTo>
                  <a:pt x="2743" y="4096"/>
                </a:lnTo>
                <a:lnTo>
                  <a:pt x="2767" y="4081"/>
                </a:lnTo>
                <a:lnTo>
                  <a:pt x="2792" y="4068"/>
                </a:lnTo>
                <a:lnTo>
                  <a:pt x="2819" y="4056"/>
                </a:lnTo>
                <a:lnTo>
                  <a:pt x="2846" y="4045"/>
                </a:lnTo>
                <a:lnTo>
                  <a:pt x="2873" y="4036"/>
                </a:lnTo>
                <a:lnTo>
                  <a:pt x="2901" y="4029"/>
                </a:lnTo>
                <a:lnTo>
                  <a:pt x="2930" y="4023"/>
                </a:lnTo>
                <a:lnTo>
                  <a:pt x="2958" y="4018"/>
                </a:lnTo>
                <a:lnTo>
                  <a:pt x="2989" y="4016"/>
                </a:lnTo>
                <a:lnTo>
                  <a:pt x="3018" y="4015"/>
                </a:lnTo>
                <a:lnTo>
                  <a:pt x="4452" y="4015"/>
                </a:lnTo>
                <a:lnTo>
                  <a:pt x="2440" y="7527"/>
                </a:lnTo>
                <a:lnTo>
                  <a:pt x="1509" y="7527"/>
                </a:lnTo>
                <a:lnTo>
                  <a:pt x="1483" y="7526"/>
                </a:lnTo>
                <a:lnTo>
                  <a:pt x="1458" y="7524"/>
                </a:lnTo>
                <a:lnTo>
                  <a:pt x="1432" y="7521"/>
                </a:lnTo>
                <a:lnTo>
                  <a:pt x="1407" y="7517"/>
                </a:lnTo>
                <a:lnTo>
                  <a:pt x="1383" y="7511"/>
                </a:lnTo>
                <a:lnTo>
                  <a:pt x="1359" y="7505"/>
                </a:lnTo>
                <a:lnTo>
                  <a:pt x="1336" y="7497"/>
                </a:lnTo>
                <a:lnTo>
                  <a:pt x="1313" y="7488"/>
                </a:lnTo>
                <a:lnTo>
                  <a:pt x="1291" y="7478"/>
                </a:lnTo>
                <a:lnTo>
                  <a:pt x="1269" y="7467"/>
                </a:lnTo>
                <a:lnTo>
                  <a:pt x="1248" y="7455"/>
                </a:lnTo>
                <a:lnTo>
                  <a:pt x="1227" y="7442"/>
                </a:lnTo>
                <a:lnTo>
                  <a:pt x="1208" y="7428"/>
                </a:lnTo>
                <a:lnTo>
                  <a:pt x="1189" y="7413"/>
                </a:lnTo>
                <a:lnTo>
                  <a:pt x="1171" y="7397"/>
                </a:lnTo>
                <a:lnTo>
                  <a:pt x="1153" y="7381"/>
                </a:lnTo>
                <a:lnTo>
                  <a:pt x="1137" y="7363"/>
                </a:lnTo>
                <a:lnTo>
                  <a:pt x="1121" y="7345"/>
                </a:lnTo>
                <a:lnTo>
                  <a:pt x="1106" y="7325"/>
                </a:lnTo>
                <a:lnTo>
                  <a:pt x="1091" y="7306"/>
                </a:lnTo>
                <a:lnTo>
                  <a:pt x="1078" y="7285"/>
                </a:lnTo>
                <a:lnTo>
                  <a:pt x="1066" y="7264"/>
                </a:lnTo>
                <a:lnTo>
                  <a:pt x="1055" y="7243"/>
                </a:lnTo>
                <a:lnTo>
                  <a:pt x="1045" y="7221"/>
                </a:lnTo>
                <a:lnTo>
                  <a:pt x="1036" y="7198"/>
                </a:lnTo>
                <a:lnTo>
                  <a:pt x="1028" y="7175"/>
                </a:lnTo>
                <a:lnTo>
                  <a:pt x="1022" y="7151"/>
                </a:lnTo>
                <a:lnTo>
                  <a:pt x="1016" y="7127"/>
                </a:lnTo>
                <a:lnTo>
                  <a:pt x="1012" y="7102"/>
                </a:lnTo>
                <a:lnTo>
                  <a:pt x="1009" y="7077"/>
                </a:lnTo>
                <a:lnTo>
                  <a:pt x="1007" y="7051"/>
                </a:lnTo>
                <a:lnTo>
                  <a:pt x="1006" y="7025"/>
                </a:lnTo>
                <a:close/>
                <a:moveTo>
                  <a:pt x="9962" y="4015"/>
                </a:moveTo>
                <a:lnTo>
                  <a:pt x="11062" y="4015"/>
                </a:lnTo>
                <a:lnTo>
                  <a:pt x="13074" y="7527"/>
                </a:lnTo>
                <a:lnTo>
                  <a:pt x="10968" y="7527"/>
                </a:lnTo>
                <a:lnTo>
                  <a:pt x="9962" y="4015"/>
                </a:lnTo>
                <a:close/>
                <a:moveTo>
                  <a:pt x="8299" y="4015"/>
                </a:moveTo>
                <a:lnTo>
                  <a:pt x="9439" y="4015"/>
                </a:lnTo>
                <a:lnTo>
                  <a:pt x="10444" y="7527"/>
                </a:lnTo>
                <a:lnTo>
                  <a:pt x="8299" y="7527"/>
                </a:lnTo>
                <a:lnTo>
                  <a:pt x="8299" y="4015"/>
                </a:lnTo>
                <a:close/>
                <a:moveTo>
                  <a:pt x="6656" y="4015"/>
                </a:moveTo>
                <a:lnTo>
                  <a:pt x="7796" y="4015"/>
                </a:lnTo>
                <a:lnTo>
                  <a:pt x="7796" y="7527"/>
                </a:lnTo>
                <a:lnTo>
                  <a:pt x="5650" y="7527"/>
                </a:lnTo>
                <a:lnTo>
                  <a:pt x="6656" y="4015"/>
                </a:lnTo>
                <a:close/>
                <a:moveTo>
                  <a:pt x="5127" y="7527"/>
                </a:moveTo>
                <a:lnTo>
                  <a:pt x="3020" y="7527"/>
                </a:lnTo>
                <a:lnTo>
                  <a:pt x="5032" y="4015"/>
                </a:lnTo>
                <a:lnTo>
                  <a:pt x="6132" y="4015"/>
                </a:lnTo>
                <a:lnTo>
                  <a:pt x="5127" y="7527"/>
                </a:lnTo>
                <a:close/>
                <a:moveTo>
                  <a:pt x="13077" y="1004"/>
                </a:moveTo>
                <a:lnTo>
                  <a:pt x="13077" y="3011"/>
                </a:lnTo>
                <a:lnTo>
                  <a:pt x="3018" y="3011"/>
                </a:lnTo>
                <a:lnTo>
                  <a:pt x="3018" y="1004"/>
                </a:lnTo>
                <a:lnTo>
                  <a:pt x="13077" y="1004"/>
                </a:lnTo>
                <a:close/>
                <a:moveTo>
                  <a:pt x="15793" y="5620"/>
                </a:moveTo>
                <a:lnTo>
                  <a:pt x="14284" y="3614"/>
                </a:lnTo>
                <a:lnTo>
                  <a:pt x="14262" y="3585"/>
                </a:lnTo>
                <a:lnTo>
                  <a:pt x="14239" y="3557"/>
                </a:lnTo>
                <a:lnTo>
                  <a:pt x="14214" y="3530"/>
                </a:lnTo>
                <a:lnTo>
                  <a:pt x="14189" y="3503"/>
                </a:lnTo>
                <a:lnTo>
                  <a:pt x="14164" y="3477"/>
                </a:lnTo>
                <a:lnTo>
                  <a:pt x="14137" y="3451"/>
                </a:lnTo>
                <a:lnTo>
                  <a:pt x="14110" y="3426"/>
                </a:lnTo>
                <a:lnTo>
                  <a:pt x="14083" y="3401"/>
                </a:lnTo>
                <a:lnTo>
                  <a:pt x="14083" y="1004"/>
                </a:lnTo>
                <a:lnTo>
                  <a:pt x="14082" y="952"/>
                </a:lnTo>
                <a:lnTo>
                  <a:pt x="14078" y="901"/>
                </a:lnTo>
                <a:lnTo>
                  <a:pt x="14072" y="851"/>
                </a:lnTo>
                <a:lnTo>
                  <a:pt x="14063" y="802"/>
                </a:lnTo>
                <a:lnTo>
                  <a:pt x="14052" y="753"/>
                </a:lnTo>
                <a:lnTo>
                  <a:pt x="14038" y="706"/>
                </a:lnTo>
                <a:lnTo>
                  <a:pt x="14022" y="658"/>
                </a:lnTo>
                <a:lnTo>
                  <a:pt x="14004" y="613"/>
                </a:lnTo>
                <a:lnTo>
                  <a:pt x="13984" y="569"/>
                </a:lnTo>
                <a:lnTo>
                  <a:pt x="13961" y="526"/>
                </a:lnTo>
                <a:lnTo>
                  <a:pt x="13937" y="484"/>
                </a:lnTo>
                <a:lnTo>
                  <a:pt x="13911" y="443"/>
                </a:lnTo>
                <a:lnTo>
                  <a:pt x="13883" y="403"/>
                </a:lnTo>
                <a:lnTo>
                  <a:pt x="13854" y="365"/>
                </a:lnTo>
                <a:lnTo>
                  <a:pt x="13822" y="329"/>
                </a:lnTo>
                <a:lnTo>
                  <a:pt x="13788" y="294"/>
                </a:lnTo>
                <a:lnTo>
                  <a:pt x="13753" y="261"/>
                </a:lnTo>
                <a:lnTo>
                  <a:pt x="13717" y="229"/>
                </a:lnTo>
                <a:lnTo>
                  <a:pt x="13679" y="200"/>
                </a:lnTo>
                <a:lnTo>
                  <a:pt x="13640" y="172"/>
                </a:lnTo>
                <a:lnTo>
                  <a:pt x="13598" y="146"/>
                </a:lnTo>
                <a:lnTo>
                  <a:pt x="13557" y="121"/>
                </a:lnTo>
                <a:lnTo>
                  <a:pt x="13513" y="99"/>
                </a:lnTo>
                <a:lnTo>
                  <a:pt x="13468" y="79"/>
                </a:lnTo>
                <a:lnTo>
                  <a:pt x="13423" y="61"/>
                </a:lnTo>
                <a:lnTo>
                  <a:pt x="13376" y="45"/>
                </a:lnTo>
                <a:lnTo>
                  <a:pt x="13329" y="32"/>
                </a:lnTo>
                <a:lnTo>
                  <a:pt x="13279" y="20"/>
                </a:lnTo>
                <a:lnTo>
                  <a:pt x="13230" y="12"/>
                </a:lnTo>
                <a:lnTo>
                  <a:pt x="13180" y="5"/>
                </a:lnTo>
                <a:lnTo>
                  <a:pt x="13128" y="1"/>
                </a:lnTo>
                <a:lnTo>
                  <a:pt x="13077" y="0"/>
                </a:lnTo>
                <a:lnTo>
                  <a:pt x="3018" y="0"/>
                </a:lnTo>
                <a:lnTo>
                  <a:pt x="2967" y="1"/>
                </a:lnTo>
                <a:lnTo>
                  <a:pt x="2915" y="5"/>
                </a:lnTo>
                <a:lnTo>
                  <a:pt x="2865" y="12"/>
                </a:lnTo>
                <a:lnTo>
                  <a:pt x="2815" y="20"/>
                </a:lnTo>
                <a:lnTo>
                  <a:pt x="2766" y="32"/>
                </a:lnTo>
                <a:lnTo>
                  <a:pt x="2718" y="45"/>
                </a:lnTo>
                <a:lnTo>
                  <a:pt x="2672" y="61"/>
                </a:lnTo>
                <a:lnTo>
                  <a:pt x="2627" y="79"/>
                </a:lnTo>
                <a:lnTo>
                  <a:pt x="2581" y="99"/>
                </a:lnTo>
                <a:lnTo>
                  <a:pt x="2538" y="121"/>
                </a:lnTo>
                <a:lnTo>
                  <a:pt x="2496" y="146"/>
                </a:lnTo>
                <a:lnTo>
                  <a:pt x="2455" y="172"/>
                </a:lnTo>
                <a:lnTo>
                  <a:pt x="2416" y="200"/>
                </a:lnTo>
                <a:lnTo>
                  <a:pt x="2378" y="229"/>
                </a:lnTo>
                <a:lnTo>
                  <a:pt x="2341" y="261"/>
                </a:lnTo>
                <a:lnTo>
                  <a:pt x="2307" y="294"/>
                </a:lnTo>
                <a:lnTo>
                  <a:pt x="2273" y="329"/>
                </a:lnTo>
                <a:lnTo>
                  <a:pt x="2241" y="365"/>
                </a:lnTo>
                <a:lnTo>
                  <a:pt x="2212" y="403"/>
                </a:lnTo>
                <a:lnTo>
                  <a:pt x="2184" y="443"/>
                </a:lnTo>
                <a:lnTo>
                  <a:pt x="2158" y="484"/>
                </a:lnTo>
                <a:lnTo>
                  <a:pt x="2134" y="526"/>
                </a:lnTo>
                <a:lnTo>
                  <a:pt x="2111" y="569"/>
                </a:lnTo>
                <a:lnTo>
                  <a:pt x="2091" y="613"/>
                </a:lnTo>
                <a:lnTo>
                  <a:pt x="2073" y="658"/>
                </a:lnTo>
                <a:lnTo>
                  <a:pt x="2057" y="706"/>
                </a:lnTo>
                <a:lnTo>
                  <a:pt x="2043" y="753"/>
                </a:lnTo>
                <a:lnTo>
                  <a:pt x="2032" y="802"/>
                </a:lnTo>
                <a:lnTo>
                  <a:pt x="2023" y="851"/>
                </a:lnTo>
                <a:lnTo>
                  <a:pt x="2017" y="901"/>
                </a:lnTo>
                <a:lnTo>
                  <a:pt x="2013" y="952"/>
                </a:lnTo>
                <a:lnTo>
                  <a:pt x="2012" y="1004"/>
                </a:lnTo>
                <a:lnTo>
                  <a:pt x="2012" y="3402"/>
                </a:lnTo>
                <a:lnTo>
                  <a:pt x="1985" y="3426"/>
                </a:lnTo>
                <a:lnTo>
                  <a:pt x="1959" y="3451"/>
                </a:lnTo>
                <a:lnTo>
                  <a:pt x="1931" y="3477"/>
                </a:lnTo>
                <a:lnTo>
                  <a:pt x="1906" y="3503"/>
                </a:lnTo>
                <a:lnTo>
                  <a:pt x="1881" y="3529"/>
                </a:lnTo>
                <a:lnTo>
                  <a:pt x="1857" y="3556"/>
                </a:lnTo>
                <a:lnTo>
                  <a:pt x="1833" y="3584"/>
                </a:lnTo>
                <a:lnTo>
                  <a:pt x="1811" y="3613"/>
                </a:lnTo>
                <a:lnTo>
                  <a:pt x="303" y="5619"/>
                </a:lnTo>
                <a:lnTo>
                  <a:pt x="285" y="5644"/>
                </a:lnTo>
                <a:lnTo>
                  <a:pt x="268" y="5669"/>
                </a:lnTo>
                <a:lnTo>
                  <a:pt x="250" y="5695"/>
                </a:lnTo>
                <a:lnTo>
                  <a:pt x="233" y="5720"/>
                </a:lnTo>
                <a:lnTo>
                  <a:pt x="217" y="5746"/>
                </a:lnTo>
                <a:lnTo>
                  <a:pt x="202" y="5772"/>
                </a:lnTo>
                <a:lnTo>
                  <a:pt x="187" y="5798"/>
                </a:lnTo>
                <a:lnTo>
                  <a:pt x="173" y="5825"/>
                </a:lnTo>
                <a:lnTo>
                  <a:pt x="159" y="5851"/>
                </a:lnTo>
                <a:lnTo>
                  <a:pt x="146" y="5879"/>
                </a:lnTo>
                <a:lnTo>
                  <a:pt x="133" y="5906"/>
                </a:lnTo>
                <a:lnTo>
                  <a:pt x="121" y="5934"/>
                </a:lnTo>
                <a:lnTo>
                  <a:pt x="110" y="5962"/>
                </a:lnTo>
                <a:lnTo>
                  <a:pt x="99" y="5991"/>
                </a:lnTo>
                <a:lnTo>
                  <a:pt x="88" y="6019"/>
                </a:lnTo>
                <a:lnTo>
                  <a:pt x="78" y="6047"/>
                </a:lnTo>
                <a:lnTo>
                  <a:pt x="68" y="6076"/>
                </a:lnTo>
                <a:lnTo>
                  <a:pt x="60" y="6105"/>
                </a:lnTo>
                <a:lnTo>
                  <a:pt x="51" y="6134"/>
                </a:lnTo>
                <a:lnTo>
                  <a:pt x="44" y="6163"/>
                </a:lnTo>
                <a:lnTo>
                  <a:pt x="37" y="6193"/>
                </a:lnTo>
                <a:lnTo>
                  <a:pt x="31" y="6222"/>
                </a:lnTo>
                <a:lnTo>
                  <a:pt x="25" y="6253"/>
                </a:lnTo>
                <a:lnTo>
                  <a:pt x="20" y="6282"/>
                </a:lnTo>
                <a:lnTo>
                  <a:pt x="15" y="6312"/>
                </a:lnTo>
                <a:lnTo>
                  <a:pt x="11" y="6342"/>
                </a:lnTo>
                <a:lnTo>
                  <a:pt x="8" y="6372"/>
                </a:lnTo>
                <a:lnTo>
                  <a:pt x="5" y="6402"/>
                </a:lnTo>
                <a:lnTo>
                  <a:pt x="3" y="6432"/>
                </a:lnTo>
                <a:lnTo>
                  <a:pt x="1" y="6463"/>
                </a:lnTo>
                <a:lnTo>
                  <a:pt x="0" y="6493"/>
                </a:lnTo>
                <a:lnTo>
                  <a:pt x="0" y="6524"/>
                </a:lnTo>
                <a:lnTo>
                  <a:pt x="0" y="7025"/>
                </a:lnTo>
                <a:lnTo>
                  <a:pt x="2" y="7103"/>
                </a:lnTo>
                <a:lnTo>
                  <a:pt x="8" y="7179"/>
                </a:lnTo>
                <a:lnTo>
                  <a:pt x="17" y="7254"/>
                </a:lnTo>
                <a:lnTo>
                  <a:pt x="31" y="7328"/>
                </a:lnTo>
                <a:lnTo>
                  <a:pt x="47" y="7401"/>
                </a:lnTo>
                <a:lnTo>
                  <a:pt x="68" y="7473"/>
                </a:lnTo>
                <a:lnTo>
                  <a:pt x="92" y="7542"/>
                </a:lnTo>
                <a:lnTo>
                  <a:pt x="119" y="7610"/>
                </a:lnTo>
                <a:lnTo>
                  <a:pt x="149" y="7678"/>
                </a:lnTo>
                <a:lnTo>
                  <a:pt x="182" y="7742"/>
                </a:lnTo>
                <a:lnTo>
                  <a:pt x="218" y="7805"/>
                </a:lnTo>
                <a:lnTo>
                  <a:pt x="259" y="7866"/>
                </a:lnTo>
                <a:lnTo>
                  <a:pt x="300" y="7926"/>
                </a:lnTo>
                <a:lnTo>
                  <a:pt x="345" y="7983"/>
                </a:lnTo>
                <a:lnTo>
                  <a:pt x="392" y="8037"/>
                </a:lnTo>
                <a:lnTo>
                  <a:pt x="443" y="8089"/>
                </a:lnTo>
                <a:lnTo>
                  <a:pt x="495" y="8139"/>
                </a:lnTo>
                <a:lnTo>
                  <a:pt x="549" y="8187"/>
                </a:lnTo>
                <a:lnTo>
                  <a:pt x="607" y="8232"/>
                </a:lnTo>
                <a:lnTo>
                  <a:pt x="666" y="8273"/>
                </a:lnTo>
                <a:lnTo>
                  <a:pt x="727" y="8313"/>
                </a:lnTo>
                <a:lnTo>
                  <a:pt x="791" y="8349"/>
                </a:lnTo>
                <a:lnTo>
                  <a:pt x="855" y="8382"/>
                </a:lnTo>
                <a:lnTo>
                  <a:pt x="922" y="8412"/>
                </a:lnTo>
                <a:lnTo>
                  <a:pt x="991" y="8439"/>
                </a:lnTo>
                <a:lnTo>
                  <a:pt x="1060" y="8464"/>
                </a:lnTo>
                <a:lnTo>
                  <a:pt x="1133" y="8484"/>
                </a:lnTo>
                <a:lnTo>
                  <a:pt x="1205" y="8501"/>
                </a:lnTo>
                <a:lnTo>
                  <a:pt x="1280" y="8514"/>
                </a:lnTo>
                <a:lnTo>
                  <a:pt x="1355" y="8523"/>
                </a:lnTo>
                <a:lnTo>
                  <a:pt x="1431" y="8529"/>
                </a:lnTo>
                <a:lnTo>
                  <a:pt x="1509" y="8531"/>
                </a:lnTo>
                <a:lnTo>
                  <a:pt x="1509" y="15054"/>
                </a:lnTo>
                <a:lnTo>
                  <a:pt x="1510" y="15106"/>
                </a:lnTo>
                <a:lnTo>
                  <a:pt x="1514" y="15157"/>
                </a:lnTo>
                <a:lnTo>
                  <a:pt x="1520" y="15207"/>
                </a:lnTo>
                <a:lnTo>
                  <a:pt x="1529" y="15257"/>
                </a:lnTo>
                <a:lnTo>
                  <a:pt x="1540" y="15305"/>
                </a:lnTo>
                <a:lnTo>
                  <a:pt x="1554" y="15352"/>
                </a:lnTo>
                <a:lnTo>
                  <a:pt x="1570" y="15400"/>
                </a:lnTo>
                <a:lnTo>
                  <a:pt x="1588" y="15445"/>
                </a:lnTo>
                <a:lnTo>
                  <a:pt x="1608" y="15489"/>
                </a:lnTo>
                <a:lnTo>
                  <a:pt x="1631" y="15533"/>
                </a:lnTo>
                <a:lnTo>
                  <a:pt x="1655" y="15574"/>
                </a:lnTo>
                <a:lnTo>
                  <a:pt x="1681" y="15615"/>
                </a:lnTo>
                <a:lnTo>
                  <a:pt x="1709" y="15655"/>
                </a:lnTo>
                <a:lnTo>
                  <a:pt x="1738" y="15693"/>
                </a:lnTo>
                <a:lnTo>
                  <a:pt x="1770" y="15729"/>
                </a:lnTo>
                <a:lnTo>
                  <a:pt x="1804" y="15764"/>
                </a:lnTo>
                <a:lnTo>
                  <a:pt x="1839" y="15797"/>
                </a:lnTo>
                <a:lnTo>
                  <a:pt x="1875" y="15829"/>
                </a:lnTo>
                <a:lnTo>
                  <a:pt x="1913" y="15858"/>
                </a:lnTo>
                <a:lnTo>
                  <a:pt x="1953" y="15886"/>
                </a:lnTo>
                <a:lnTo>
                  <a:pt x="1993" y="15912"/>
                </a:lnTo>
                <a:lnTo>
                  <a:pt x="2035" y="15937"/>
                </a:lnTo>
                <a:lnTo>
                  <a:pt x="2078" y="15959"/>
                </a:lnTo>
                <a:lnTo>
                  <a:pt x="2124" y="15979"/>
                </a:lnTo>
                <a:lnTo>
                  <a:pt x="2169" y="15997"/>
                </a:lnTo>
                <a:lnTo>
                  <a:pt x="2216" y="16013"/>
                </a:lnTo>
                <a:lnTo>
                  <a:pt x="2263" y="16026"/>
                </a:lnTo>
                <a:lnTo>
                  <a:pt x="2312" y="16038"/>
                </a:lnTo>
                <a:lnTo>
                  <a:pt x="2362" y="16046"/>
                </a:lnTo>
                <a:lnTo>
                  <a:pt x="2412" y="16053"/>
                </a:lnTo>
                <a:lnTo>
                  <a:pt x="2464" y="16057"/>
                </a:lnTo>
                <a:lnTo>
                  <a:pt x="2515" y="16058"/>
                </a:lnTo>
                <a:lnTo>
                  <a:pt x="13580" y="16058"/>
                </a:lnTo>
                <a:lnTo>
                  <a:pt x="13632" y="16057"/>
                </a:lnTo>
                <a:lnTo>
                  <a:pt x="13683" y="16053"/>
                </a:lnTo>
                <a:lnTo>
                  <a:pt x="13733" y="16046"/>
                </a:lnTo>
                <a:lnTo>
                  <a:pt x="13782" y="16038"/>
                </a:lnTo>
                <a:lnTo>
                  <a:pt x="13832" y="16026"/>
                </a:lnTo>
                <a:lnTo>
                  <a:pt x="13879" y="16013"/>
                </a:lnTo>
                <a:lnTo>
                  <a:pt x="13926" y="15997"/>
                </a:lnTo>
                <a:lnTo>
                  <a:pt x="13971" y="15979"/>
                </a:lnTo>
                <a:lnTo>
                  <a:pt x="14016" y="15959"/>
                </a:lnTo>
                <a:lnTo>
                  <a:pt x="14060" y="15937"/>
                </a:lnTo>
                <a:lnTo>
                  <a:pt x="14101" y="15912"/>
                </a:lnTo>
                <a:lnTo>
                  <a:pt x="14142" y="15886"/>
                </a:lnTo>
                <a:lnTo>
                  <a:pt x="14182" y="15858"/>
                </a:lnTo>
                <a:lnTo>
                  <a:pt x="14220" y="15829"/>
                </a:lnTo>
                <a:lnTo>
                  <a:pt x="14256" y="15797"/>
                </a:lnTo>
                <a:lnTo>
                  <a:pt x="14291" y="15764"/>
                </a:lnTo>
                <a:lnTo>
                  <a:pt x="14325" y="15729"/>
                </a:lnTo>
                <a:lnTo>
                  <a:pt x="14356" y="15693"/>
                </a:lnTo>
                <a:lnTo>
                  <a:pt x="14386" y="15655"/>
                </a:lnTo>
                <a:lnTo>
                  <a:pt x="14414" y="15615"/>
                </a:lnTo>
                <a:lnTo>
                  <a:pt x="14440" y="15574"/>
                </a:lnTo>
                <a:lnTo>
                  <a:pt x="14464" y="15533"/>
                </a:lnTo>
                <a:lnTo>
                  <a:pt x="14487" y="15489"/>
                </a:lnTo>
                <a:lnTo>
                  <a:pt x="14507" y="15445"/>
                </a:lnTo>
                <a:lnTo>
                  <a:pt x="14525" y="15400"/>
                </a:lnTo>
                <a:lnTo>
                  <a:pt x="14541" y="15352"/>
                </a:lnTo>
                <a:lnTo>
                  <a:pt x="14554" y="15305"/>
                </a:lnTo>
                <a:lnTo>
                  <a:pt x="14566" y="15257"/>
                </a:lnTo>
                <a:lnTo>
                  <a:pt x="14574" y="15207"/>
                </a:lnTo>
                <a:lnTo>
                  <a:pt x="14581" y="15157"/>
                </a:lnTo>
                <a:lnTo>
                  <a:pt x="14585" y="15106"/>
                </a:lnTo>
                <a:lnTo>
                  <a:pt x="14586" y="15054"/>
                </a:lnTo>
                <a:lnTo>
                  <a:pt x="14586" y="8531"/>
                </a:lnTo>
                <a:lnTo>
                  <a:pt x="14664" y="8529"/>
                </a:lnTo>
                <a:lnTo>
                  <a:pt x="14740" y="8523"/>
                </a:lnTo>
                <a:lnTo>
                  <a:pt x="14815" y="8514"/>
                </a:lnTo>
                <a:lnTo>
                  <a:pt x="14890" y="8501"/>
                </a:lnTo>
                <a:lnTo>
                  <a:pt x="14962" y="8484"/>
                </a:lnTo>
                <a:lnTo>
                  <a:pt x="15034" y="8464"/>
                </a:lnTo>
                <a:lnTo>
                  <a:pt x="15104" y="8439"/>
                </a:lnTo>
                <a:lnTo>
                  <a:pt x="15173" y="8412"/>
                </a:lnTo>
                <a:lnTo>
                  <a:pt x="15240" y="8382"/>
                </a:lnTo>
                <a:lnTo>
                  <a:pt x="15304" y="8349"/>
                </a:lnTo>
                <a:lnTo>
                  <a:pt x="15368" y="8313"/>
                </a:lnTo>
                <a:lnTo>
                  <a:pt x="15429" y="8273"/>
                </a:lnTo>
                <a:lnTo>
                  <a:pt x="15488" y="8232"/>
                </a:lnTo>
                <a:lnTo>
                  <a:pt x="15545" y="8187"/>
                </a:lnTo>
                <a:lnTo>
                  <a:pt x="15600" y="8139"/>
                </a:lnTo>
                <a:lnTo>
                  <a:pt x="15652" y="8089"/>
                </a:lnTo>
                <a:lnTo>
                  <a:pt x="15703" y="8037"/>
                </a:lnTo>
                <a:lnTo>
                  <a:pt x="15750" y="7983"/>
                </a:lnTo>
                <a:lnTo>
                  <a:pt x="15795" y="7926"/>
                </a:lnTo>
                <a:lnTo>
                  <a:pt x="15836" y="7866"/>
                </a:lnTo>
                <a:lnTo>
                  <a:pt x="15876" y="7805"/>
                </a:lnTo>
                <a:lnTo>
                  <a:pt x="15913" y="7742"/>
                </a:lnTo>
                <a:lnTo>
                  <a:pt x="15946" y="7678"/>
                </a:lnTo>
                <a:lnTo>
                  <a:pt x="15976" y="7610"/>
                </a:lnTo>
                <a:lnTo>
                  <a:pt x="16003" y="7542"/>
                </a:lnTo>
                <a:lnTo>
                  <a:pt x="16027" y="7473"/>
                </a:lnTo>
                <a:lnTo>
                  <a:pt x="16048" y="7401"/>
                </a:lnTo>
                <a:lnTo>
                  <a:pt x="16064" y="7328"/>
                </a:lnTo>
                <a:lnTo>
                  <a:pt x="16078" y="7254"/>
                </a:lnTo>
                <a:lnTo>
                  <a:pt x="16087" y="7179"/>
                </a:lnTo>
                <a:lnTo>
                  <a:pt x="16093" y="7103"/>
                </a:lnTo>
                <a:lnTo>
                  <a:pt x="16095" y="7025"/>
                </a:lnTo>
                <a:lnTo>
                  <a:pt x="16095" y="6524"/>
                </a:lnTo>
                <a:lnTo>
                  <a:pt x="16095" y="6493"/>
                </a:lnTo>
                <a:lnTo>
                  <a:pt x="16094" y="6463"/>
                </a:lnTo>
                <a:lnTo>
                  <a:pt x="16092" y="6432"/>
                </a:lnTo>
                <a:lnTo>
                  <a:pt x="16090" y="6402"/>
                </a:lnTo>
                <a:lnTo>
                  <a:pt x="16087" y="6372"/>
                </a:lnTo>
                <a:lnTo>
                  <a:pt x="16084" y="6342"/>
                </a:lnTo>
                <a:lnTo>
                  <a:pt x="16080" y="6312"/>
                </a:lnTo>
                <a:lnTo>
                  <a:pt x="16075" y="6282"/>
                </a:lnTo>
                <a:lnTo>
                  <a:pt x="16070" y="6253"/>
                </a:lnTo>
                <a:lnTo>
                  <a:pt x="16064" y="6222"/>
                </a:lnTo>
                <a:lnTo>
                  <a:pt x="16058" y="6193"/>
                </a:lnTo>
                <a:lnTo>
                  <a:pt x="16051" y="6163"/>
                </a:lnTo>
                <a:lnTo>
                  <a:pt x="16044" y="6134"/>
                </a:lnTo>
                <a:lnTo>
                  <a:pt x="16035" y="6105"/>
                </a:lnTo>
                <a:lnTo>
                  <a:pt x="16027" y="6076"/>
                </a:lnTo>
                <a:lnTo>
                  <a:pt x="16018" y="6047"/>
                </a:lnTo>
                <a:lnTo>
                  <a:pt x="16007" y="6019"/>
                </a:lnTo>
                <a:lnTo>
                  <a:pt x="15996" y="5991"/>
                </a:lnTo>
                <a:lnTo>
                  <a:pt x="15985" y="5963"/>
                </a:lnTo>
                <a:lnTo>
                  <a:pt x="15974" y="5934"/>
                </a:lnTo>
                <a:lnTo>
                  <a:pt x="15962" y="5906"/>
                </a:lnTo>
                <a:lnTo>
                  <a:pt x="15949" y="5879"/>
                </a:lnTo>
                <a:lnTo>
                  <a:pt x="15936" y="5852"/>
                </a:lnTo>
                <a:lnTo>
                  <a:pt x="15922" y="5825"/>
                </a:lnTo>
                <a:lnTo>
                  <a:pt x="15908" y="5798"/>
                </a:lnTo>
                <a:lnTo>
                  <a:pt x="15893" y="5772"/>
                </a:lnTo>
                <a:lnTo>
                  <a:pt x="15878" y="5746"/>
                </a:lnTo>
                <a:lnTo>
                  <a:pt x="15862" y="5720"/>
                </a:lnTo>
                <a:lnTo>
                  <a:pt x="15846" y="5695"/>
                </a:lnTo>
                <a:lnTo>
                  <a:pt x="15828" y="5669"/>
                </a:lnTo>
                <a:lnTo>
                  <a:pt x="15811" y="5644"/>
                </a:lnTo>
                <a:lnTo>
                  <a:pt x="15793" y="5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Neris Thin" panose="00000300000000000000"/>
            </a:endParaRPr>
          </a:p>
        </p:txBody>
      </p:sp>
      <p:sp>
        <p:nvSpPr>
          <p:cNvPr id="4" name="Shape 2525"/>
          <p:cNvSpPr/>
          <p:nvPr/>
        </p:nvSpPr>
        <p:spPr>
          <a:xfrm>
            <a:off x="9415191" y="1595737"/>
            <a:ext cx="592341" cy="566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Neris Thin" panose="00000300000000000000"/>
              <a:ea typeface="Lato" charset="0"/>
              <a:cs typeface="Lato" charset="0"/>
            </a:endParaRPr>
          </a:p>
        </p:txBody>
      </p:sp>
      <p:sp>
        <p:nvSpPr>
          <p:cNvPr id="10" name="Freeform 15"/>
          <p:cNvSpPr>
            <a:spLocks noEditPoints="1"/>
          </p:cNvSpPr>
          <p:nvPr/>
        </p:nvSpPr>
        <p:spPr bwMode="auto">
          <a:xfrm>
            <a:off x="5795538" y="3712170"/>
            <a:ext cx="593485" cy="593485"/>
          </a:xfrm>
          <a:custGeom>
            <a:avLst/>
            <a:gdLst>
              <a:gd name="T0" fmla="*/ 1728 w 16058"/>
              <a:gd name="T1" fmla="*/ 14638 h 16058"/>
              <a:gd name="T2" fmla="*/ 3386 w 16058"/>
              <a:gd name="T3" fmla="*/ 13906 h 16058"/>
              <a:gd name="T4" fmla="*/ 6601 w 16058"/>
              <a:gd name="T5" fmla="*/ 13102 h 16058"/>
              <a:gd name="T6" fmla="*/ 7078 w 16058"/>
              <a:gd name="T7" fmla="*/ 13353 h 16058"/>
              <a:gd name="T8" fmla="*/ 7587 w 16058"/>
              <a:gd name="T9" fmla="*/ 13508 h 16058"/>
              <a:gd name="T10" fmla="*/ 8129 w 16058"/>
              <a:gd name="T11" fmla="*/ 13547 h 16058"/>
              <a:gd name="T12" fmla="*/ 8659 w 16058"/>
              <a:gd name="T13" fmla="*/ 13463 h 16058"/>
              <a:gd name="T14" fmla="*/ 9157 w 16058"/>
              <a:gd name="T15" fmla="*/ 13272 h 16058"/>
              <a:gd name="T16" fmla="*/ 11208 w 16058"/>
              <a:gd name="T17" fmla="*/ 13452 h 16058"/>
              <a:gd name="T18" fmla="*/ 13356 w 16058"/>
              <a:gd name="T19" fmla="*/ 14177 h 16058"/>
              <a:gd name="T20" fmla="*/ 14695 w 16058"/>
              <a:gd name="T21" fmla="*/ 14838 h 16058"/>
              <a:gd name="T22" fmla="*/ 9777 w 16058"/>
              <a:gd name="T23" fmla="*/ 12192 h 16058"/>
              <a:gd name="T24" fmla="*/ 8416 w 16058"/>
              <a:gd name="T25" fmla="*/ 12945 h 16058"/>
              <a:gd name="T26" fmla="*/ 7006 w 16058"/>
              <a:gd name="T27" fmla="*/ 12723 h 16058"/>
              <a:gd name="T28" fmla="*/ 5634 w 16058"/>
              <a:gd name="T29" fmla="*/ 11403 h 16058"/>
              <a:gd name="T30" fmla="*/ 4552 w 16058"/>
              <a:gd name="T31" fmla="*/ 9346 h 16058"/>
              <a:gd name="T32" fmla="*/ 4053 w 16058"/>
              <a:gd name="T33" fmla="*/ 7080 h 16058"/>
              <a:gd name="T34" fmla="*/ 4198 w 16058"/>
              <a:gd name="T35" fmla="*/ 4790 h 16058"/>
              <a:gd name="T36" fmla="*/ 5024 w 16058"/>
              <a:gd name="T37" fmla="*/ 2717 h 16058"/>
              <a:gd name="T38" fmla="*/ 6605 w 16058"/>
              <a:gd name="T39" fmla="*/ 1301 h 16058"/>
              <a:gd name="T40" fmla="*/ 8884 w 16058"/>
              <a:gd name="T41" fmla="*/ 1104 h 16058"/>
              <a:gd name="T42" fmla="*/ 10680 w 16058"/>
              <a:gd name="T43" fmla="*/ 2241 h 16058"/>
              <a:gd name="T44" fmla="*/ 11706 w 16058"/>
              <a:gd name="T45" fmla="*/ 4191 h 16058"/>
              <a:gd name="T46" fmla="*/ 12030 w 16058"/>
              <a:gd name="T47" fmla="*/ 6447 h 16058"/>
              <a:gd name="T48" fmla="*/ 11702 w 16058"/>
              <a:gd name="T49" fmla="*/ 8742 h 16058"/>
              <a:gd name="T50" fmla="*/ 10773 w 16058"/>
              <a:gd name="T51" fmla="*/ 10872 h 16058"/>
              <a:gd name="T52" fmla="*/ 15305 w 16058"/>
              <a:gd name="T53" fmla="*/ 14031 h 16058"/>
              <a:gd name="T54" fmla="*/ 13948 w 16058"/>
              <a:gd name="T55" fmla="*/ 13341 h 16058"/>
              <a:gd name="T56" fmla="*/ 11699 w 16058"/>
              <a:gd name="T57" fmla="*/ 12544 h 16058"/>
              <a:gd name="T58" fmla="*/ 11640 w 16058"/>
              <a:gd name="T59" fmla="*/ 11349 h 16058"/>
              <a:gd name="T60" fmla="*/ 12357 w 16058"/>
              <a:gd name="T61" fmla="*/ 9858 h 16058"/>
              <a:gd name="T62" fmla="*/ 12814 w 16058"/>
              <a:gd name="T63" fmla="*/ 8482 h 16058"/>
              <a:gd name="T64" fmla="*/ 13046 w 16058"/>
              <a:gd name="T65" fmla="*/ 6642 h 16058"/>
              <a:gd name="T66" fmla="*/ 12760 w 16058"/>
              <a:gd name="T67" fmla="*/ 4210 h 16058"/>
              <a:gd name="T68" fmla="*/ 11731 w 16058"/>
              <a:gd name="T69" fmla="*/ 1892 h 16058"/>
              <a:gd name="T70" fmla="*/ 10669 w 16058"/>
              <a:gd name="T71" fmla="*/ 817 h 16058"/>
              <a:gd name="T72" fmla="*/ 9443 w 16058"/>
              <a:gd name="T73" fmla="*/ 207 h 16058"/>
              <a:gd name="T74" fmla="*/ 8029 w 16058"/>
              <a:gd name="T75" fmla="*/ 0 h 16058"/>
              <a:gd name="T76" fmla="*/ 6615 w 16058"/>
              <a:gd name="T77" fmla="*/ 207 h 16058"/>
              <a:gd name="T78" fmla="*/ 5389 w 16058"/>
              <a:gd name="T79" fmla="*/ 817 h 16058"/>
              <a:gd name="T80" fmla="*/ 4327 w 16058"/>
              <a:gd name="T81" fmla="*/ 1892 h 16058"/>
              <a:gd name="T82" fmla="*/ 3298 w 16058"/>
              <a:gd name="T83" fmla="*/ 4210 h 16058"/>
              <a:gd name="T84" fmla="*/ 3013 w 16058"/>
              <a:gd name="T85" fmla="*/ 6642 h 16058"/>
              <a:gd name="T86" fmla="*/ 3244 w 16058"/>
              <a:gd name="T87" fmla="*/ 8482 h 16058"/>
              <a:gd name="T88" fmla="*/ 3702 w 16058"/>
              <a:gd name="T89" fmla="*/ 9858 h 16058"/>
              <a:gd name="T90" fmla="*/ 4418 w 16058"/>
              <a:gd name="T91" fmla="*/ 11349 h 16058"/>
              <a:gd name="T92" fmla="*/ 4359 w 16058"/>
              <a:gd name="T93" fmla="*/ 12544 h 16058"/>
              <a:gd name="T94" fmla="*/ 2110 w 16058"/>
              <a:gd name="T95" fmla="*/ 13341 h 16058"/>
              <a:gd name="T96" fmla="*/ 753 w 16058"/>
              <a:gd name="T97" fmla="*/ 14031 h 16058"/>
              <a:gd name="T98" fmla="*/ 262 w 16058"/>
              <a:gd name="T99" fmla="*/ 14378 h 16058"/>
              <a:gd name="T100" fmla="*/ 46 w 16058"/>
              <a:gd name="T101" fmla="*/ 14753 h 16058"/>
              <a:gd name="T102" fmla="*/ 9 w 16058"/>
              <a:gd name="T103" fmla="*/ 15185 h 16058"/>
              <a:gd name="T104" fmla="*/ 163 w 16058"/>
              <a:gd name="T105" fmla="*/ 15602 h 16058"/>
              <a:gd name="T106" fmla="*/ 471 w 16058"/>
              <a:gd name="T107" fmla="*/ 15904 h 16058"/>
              <a:gd name="T108" fmla="*/ 881 w 16058"/>
              <a:gd name="T109" fmla="*/ 16050 h 16058"/>
              <a:gd name="T110" fmla="*/ 15334 w 16058"/>
              <a:gd name="T111" fmla="*/ 16018 h 16058"/>
              <a:gd name="T112" fmla="*/ 15714 w 16058"/>
              <a:gd name="T113" fmla="*/ 15811 h 16058"/>
              <a:gd name="T114" fmla="*/ 15972 w 16058"/>
              <a:gd name="T115" fmla="*/ 15461 h 16058"/>
              <a:gd name="T116" fmla="*/ 16057 w 16058"/>
              <a:gd name="T117" fmla="*/ 15025 h 16058"/>
              <a:gd name="T118" fmla="*/ 15953 w 16058"/>
              <a:gd name="T119" fmla="*/ 14607 h 16058"/>
              <a:gd name="T120" fmla="*/ 15678 w 16058"/>
              <a:gd name="T121" fmla="*/ 14267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58" h="16058">
                <a:moveTo>
                  <a:pt x="1004" y="15054"/>
                </a:moveTo>
                <a:lnTo>
                  <a:pt x="1036" y="15033"/>
                </a:lnTo>
                <a:lnTo>
                  <a:pt x="1105" y="14990"/>
                </a:lnTo>
                <a:lnTo>
                  <a:pt x="1153" y="14961"/>
                </a:lnTo>
                <a:lnTo>
                  <a:pt x="1209" y="14927"/>
                </a:lnTo>
                <a:lnTo>
                  <a:pt x="1276" y="14888"/>
                </a:lnTo>
                <a:lnTo>
                  <a:pt x="1349" y="14845"/>
                </a:lnTo>
                <a:lnTo>
                  <a:pt x="1431" y="14798"/>
                </a:lnTo>
                <a:lnTo>
                  <a:pt x="1522" y="14748"/>
                </a:lnTo>
                <a:lnTo>
                  <a:pt x="1621" y="14694"/>
                </a:lnTo>
                <a:lnTo>
                  <a:pt x="1728" y="14638"/>
                </a:lnTo>
                <a:lnTo>
                  <a:pt x="1843" y="14579"/>
                </a:lnTo>
                <a:lnTo>
                  <a:pt x="1965" y="14517"/>
                </a:lnTo>
                <a:lnTo>
                  <a:pt x="2095" y="14453"/>
                </a:lnTo>
                <a:lnTo>
                  <a:pt x="2232" y="14388"/>
                </a:lnTo>
                <a:lnTo>
                  <a:pt x="2377" y="14322"/>
                </a:lnTo>
                <a:lnTo>
                  <a:pt x="2528" y="14253"/>
                </a:lnTo>
                <a:lnTo>
                  <a:pt x="2687" y="14184"/>
                </a:lnTo>
                <a:lnTo>
                  <a:pt x="2851" y="14115"/>
                </a:lnTo>
                <a:lnTo>
                  <a:pt x="3023" y="14045"/>
                </a:lnTo>
                <a:lnTo>
                  <a:pt x="3202" y="13975"/>
                </a:lnTo>
                <a:lnTo>
                  <a:pt x="3386" y="13906"/>
                </a:lnTo>
                <a:lnTo>
                  <a:pt x="3578" y="13837"/>
                </a:lnTo>
                <a:lnTo>
                  <a:pt x="3775" y="13769"/>
                </a:lnTo>
                <a:lnTo>
                  <a:pt x="3977" y="13702"/>
                </a:lnTo>
                <a:lnTo>
                  <a:pt x="4186" y="13637"/>
                </a:lnTo>
                <a:lnTo>
                  <a:pt x="4401" y="13574"/>
                </a:lnTo>
                <a:lnTo>
                  <a:pt x="4621" y="13513"/>
                </a:lnTo>
                <a:lnTo>
                  <a:pt x="4847" y="13453"/>
                </a:lnTo>
                <a:lnTo>
                  <a:pt x="5076" y="13397"/>
                </a:lnTo>
                <a:lnTo>
                  <a:pt x="5312" y="13345"/>
                </a:lnTo>
                <a:lnTo>
                  <a:pt x="6559" y="13075"/>
                </a:lnTo>
                <a:lnTo>
                  <a:pt x="6601" y="13102"/>
                </a:lnTo>
                <a:lnTo>
                  <a:pt x="6643" y="13128"/>
                </a:lnTo>
                <a:lnTo>
                  <a:pt x="6685" y="13154"/>
                </a:lnTo>
                <a:lnTo>
                  <a:pt x="6727" y="13179"/>
                </a:lnTo>
                <a:lnTo>
                  <a:pt x="6770" y="13204"/>
                </a:lnTo>
                <a:lnTo>
                  <a:pt x="6814" y="13228"/>
                </a:lnTo>
                <a:lnTo>
                  <a:pt x="6857" y="13250"/>
                </a:lnTo>
                <a:lnTo>
                  <a:pt x="6901" y="13272"/>
                </a:lnTo>
                <a:lnTo>
                  <a:pt x="6944" y="13294"/>
                </a:lnTo>
                <a:lnTo>
                  <a:pt x="6988" y="13314"/>
                </a:lnTo>
                <a:lnTo>
                  <a:pt x="7033" y="13334"/>
                </a:lnTo>
                <a:lnTo>
                  <a:pt x="7078" y="13353"/>
                </a:lnTo>
                <a:lnTo>
                  <a:pt x="7123" y="13371"/>
                </a:lnTo>
                <a:lnTo>
                  <a:pt x="7168" y="13389"/>
                </a:lnTo>
                <a:lnTo>
                  <a:pt x="7213" y="13405"/>
                </a:lnTo>
                <a:lnTo>
                  <a:pt x="7259" y="13421"/>
                </a:lnTo>
                <a:lnTo>
                  <a:pt x="7305" y="13436"/>
                </a:lnTo>
                <a:lnTo>
                  <a:pt x="7352" y="13450"/>
                </a:lnTo>
                <a:lnTo>
                  <a:pt x="7399" y="13463"/>
                </a:lnTo>
                <a:lnTo>
                  <a:pt x="7445" y="13476"/>
                </a:lnTo>
                <a:lnTo>
                  <a:pt x="7492" y="13488"/>
                </a:lnTo>
                <a:lnTo>
                  <a:pt x="7539" y="13498"/>
                </a:lnTo>
                <a:lnTo>
                  <a:pt x="7587" y="13508"/>
                </a:lnTo>
                <a:lnTo>
                  <a:pt x="7636" y="13516"/>
                </a:lnTo>
                <a:lnTo>
                  <a:pt x="7684" y="13524"/>
                </a:lnTo>
                <a:lnTo>
                  <a:pt x="7732" y="13531"/>
                </a:lnTo>
                <a:lnTo>
                  <a:pt x="7781" y="13536"/>
                </a:lnTo>
                <a:lnTo>
                  <a:pt x="7830" y="13541"/>
                </a:lnTo>
                <a:lnTo>
                  <a:pt x="7879" y="13544"/>
                </a:lnTo>
                <a:lnTo>
                  <a:pt x="7929" y="13547"/>
                </a:lnTo>
                <a:lnTo>
                  <a:pt x="7979" y="13549"/>
                </a:lnTo>
                <a:lnTo>
                  <a:pt x="8029" y="13549"/>
                </a:lnTo>
                <a:lnTo>
                  <a:pt x="8079" y="13549"/>
                </a:lnTo>
                <a:lnTo>
                  <a:pt x="8129" y="13547"/>
                </a:lnTo>
                <a:lnTo>
                  <a:pt x="8179" y="13544"/>
                </a:lnTo>
                <a:lnTo>
                  <a:pt x="8228" y="13541"/>
                </a:lnTo>
                <a:lnTo>
                  <a:pt x="8277" y="13536"/>
                </a:lnTo>
                <a:lnTo>
                  <a:pt x="8326" y="13531"/>
                </a:lnTo>
                <a:lnTo>
                  <a:pt x="8374" y="13524"/>
                </a:lnTo>
                <a:lnTo>
                  <a:pt x="8422" y="13516"/>
                </a:lnTo>
                <a:lnTo>
                  <a:pt x="8471" y="13508"/>
                </a:lnTo>
                <a:lnTo>
                  <a:pt x="8519" y="13498"/>
                </a:lnTo>
                <a:lnTo>
                  <a:pt x="8566" y="13488"/>
                </a:lnTo>
                <a:lnTo>
                  <a:pt x="8613" y="13476"/>
                </a:lnTo>
                <a:lnTo>
                  <a:pt x="8659" y="13463"/>
                </a:lnTo>
                <a:lnTo>
                  <a:pt x="8706" y="13450"/>
                </a:lnTo>
                <a:lnTo>
                  <a:pt x="8753" y="13436"/>
                </a:lnTo>
                <a:lnTo>
                  <a:pt x="8799" y="13421"/>
                </a:lnTo>
                <a:lnTo>
                  <a:pt x="8845" y="13405"/>
                </a:lnTo>
                <a:lnTo>
                  <a:pt x="8890" y="13389"/>
                </a:lnTo>
                <a:lnTo>
                  <a:pt x="8935" y="13371"/>
                </a:lnTo>
                <a:lnTo>
                  <a:pt x="8980" y="13353"/>
                </a:lnTo>
                <a:lnTo>
                  <a:pt x="9025" y="13334"/>
                </a:lnTo>
                <a:lnTo>
                  <a:pt x="9070" y="13314"/>
                </a:lnTo>
                <a:lnTo>
                  <a:pt x="9114" y="13294"/>
                </a:lnTo>
                <a:lnTo>
                  <a:pt x="9157" y="13272"/>
                </a:lnTo>
                <a:lnTo>
                  <a:pt x="9201" y="13250"/>
                </a:lnTo>
                <a:lnTo>
                  <a:pt x="9244" y="13228"/>
                </a:lnTo>
                <a:lnTo>
                  <a:pt x="9288" y="13204"/>
                </a:lnTo>
                <a:lnTo>
                  <a:pt x="9331" y="13179"/>
                </a:lnTo>
                <a:lnTo>
                  <a:pt x="9373" y="13154"/>
                </a:lnTo>
                <a:lnTo>
                  <a:pt x="9415" y="13128"/>
                </a:lnTo>
                <a:lnTo>
                  <a:pt x="9457" y="13102"/>
                </a:lnTo>
                <a:lnTo>
                  <a:pt x="9499" y="13075"/>
                </a:lnTo>
                <a:lnTo>
                  <a:pt x="10746" y="13345"/>
                </a:lnTo>
                <a:lnTo>
                  <a:pt x="10980" y="13397"/>
                </a:lnTo>
                <a:lnTo>
                  <a:pt x="11208" y="13452"/>
                </a:lnTo>
                <a:lnTo>
                  <a:pt x="11432" y="13511"/>
                </a:lnTo>
                <a:lnTo>
                  <a:pt x="11650" y="13572"/>
                </a:lnTo>
                <a:lnTo>
                  <a:pt x="11863" y="13635"/>
                </a:lnTo>
                <a:lnTo>
                  <a:pt x="12071" y="13699"/>
                </a:lnTo>
                <a:lnTo>
                  <a:pt x="12272" y="13766"/>
                </a:lnTo>
                <a:lnTo>
                  <a:pt x="12468" y="13833"/>
                </a:lnTo>
                <a:lnTo>
                  <a:pt x="12659" y="13901"/>
                </a:lnTo>
                <a:lnTo>
                  <a:pt x="12842" y="13969"/>
                </a:lnTo>
                <a:lnTo>
                  <a:pt x="13020" y="14039"/>
                </a:lnTo>
                <a:lnTo>
                  <a:pt x="13191" y="14108"/>
                </a:lnTo>
                <a:lnTo>
                  <a:pt x="13356" y="14177"/>
                </a:lnTo>
                <a:lnTo>
                  <a:pt x="13514" y="14246"/>
                </a:lnTo>
                <a:lnTo>
                  <a:pt x="13665" y="14314"/>
                </a:lnTo>
                <a:lnTo>
                  <a:pt x="13809" y="14380"/>
                </a:lnTo>
                <a:lnTo>
                  <a:pt x="13946" y="14445"/>
                </a:lnTo>
                <a:lnTo>
                  <a:pt x="14076" y="14508"/>
                </a:lnTo>
                <a:lnTo>
                  <a:pt x="14198" y="14571"/>
                </a:lnTo>
                <a:lnTo>
                  <a:pt x="14314" y="14630"/>
                </a:lnTo>
                <a:lnTo>
                  <a:pt x="14421" y="14686"/>
                </a:lnTo>
                <a:lnTo>
                  <a:pt x="14520" y="14739"/>
                </a:lnTo>
                <a:lnTo>
                  <a:pt x="14612" y="14790"/>
                </a:lnTo>
                <a:lnTo>
                  <a:pt x="14695" y="14838"/>
                </a:lnTo>
                <a:lnTo>
                  <a:pt x="14770" y="14881"/>
                </a:lnTo>
                <a:lnTo>
                  <a:pt x="14838" y="14920"/>
                </a:lnTo>
                <a:lnTo>
                  <a:pt x="14896" y="14955"/>
                </a:lnTo>
                <a:lnTo>
                  <a:pt x="14945" y="14985"/>
                </a:lnTo>
                <a:lnTo>
                  <a:pt x="15018" y="15031"/>
                </a:lnTo>
                <a:lnTo>
                  <a:pt x="15054" y="15054"/>
                </a:lnTo>
                <a:lnTo>
                  <a:pt x="1004" y="15054"/>
                </a:lnTo>
                <a:close/>
                <a:moveTo>
                  <a:pt x="10170" y="11741"/>
                </a:moveTo>
                <a:lnTo>
                  <a:pt x="10005" y="11950"/>
                </a:lnTo>
                <a:lnTo>
                  <a:pt x="9893" y="12074"/>
                </a:lnTo>
                <a:lnTo>
                  <a:pt x="9777" y="12192"/>
                </a:lnTo>
                <a:lnTo>
                  <a:pt x="9660" y="12300"/>
                </a:lnTo>
                <a:lnTo>
                  <a:pt x="9541" y="12401"/>
                </a:lnTo>
                <a:lnTo>
                  <a:pt x="9421" y="12494"/>
                </a:lnTo>
                <a:lnTo>
                  <a:pt x="9300" y="12578"/>
                </a:lnTo>
                <a:lnTo>
                  <a:pt x="9176" y="12654"/>
                </a:lnTo>
                <a:lnTo>
                  <a:pt x="9052" y="12723"/>
                </a:lnTo>
                <a:lnTo>
                  <a:pt x="8926" y="12784"/>
                </a:lnTo>
                <a:lnTo>
                  <a:pt x="8800" y="12836"/>
                </a:lnTo>
                <a:lnTo>
                  <a:pt x="8672" y="12880"/>
                </a:lnTo>
                <a:lnTo>
                  <a:pt x="8545" y="12916"/>
                </a:lnTo>
                <a:lnTo>
                  <a:pt x="8416" y="12945"/>
                </a:lnTo>
                <a:lnTo>
                  <a:pt x="8287" y="12965"/>
                </a:lnTo>
                <a:lnTo>
                  <a:pt x="8158" y="12977"/>
                </a:lnTo>
                <a:lnTo>
                  <a:pt x="8029" y="12981"/>
                </a:lnTo>
                <a:lnTo>
                  <a:pt x="7900" y="12977"/>
                </a:lnTo>
                <a:lnTo>
                  <a:pt x="7771" y="12965"/>
                </a:lnTo>
                <a:lnTo>
                  <a:pt x="7642" y="12945"/>
                </a:lnTo>
                <a:lnTo>
                  <a:pt x="7513" y="12916"/>
                </a:lnTo>
                <a:lnTo>
                  <a:pt x="7386" y="12880"/>
                </a:lnTo>
                <a:lnTo>
                  <a:pt x="7258" y="12836"/>
                </a:lnTo>
                <a:lnTo>
                  <a:pt x="7132" y="12784"/>
                </a:lnTo>
                <a:lnTo>
                  <a:pt x="7006" y="12723"/>
                </a:lnTo>
                <a:lnTo>
                  <a:pt x="6882" y="12654"/>
                </a:lnTo>
                <a:lnTo>
                  <a:pt x="6758" y="12578"/>
                </a:lnTo>
                <a:lnTo>
                  <a:pt x="6637" y="12494"/>
                </a:lnTo>
                <a:lnTo>
                  <a:pt x="6517" y="12401"/>
                </a:lnTo>
                <a:lnTo>
                  <a:pt x="6398" y="12300"/>
                </a:lnTo>
                <a:lnTo>
                  <a:pt x="6281" y="12192"/>
                </a:lnTo>
                <a:lnTo>
                  <a:pt x="6165" y="12074"/>
                </a:lnTo>
                <a:lnTo>
                  <a:pt x="6053" y="11950"/>
                </a:lnTo>
                <a:lnTo>
                  <a:pt x="5888" y="11741"/>
                </a:lnTo>
                <a:lnTo>
                  <a:pt x="5759" y="11574"/>
                </a:lnTo>
                <a:lnTo>
                  <a:pt x="5634" y="11403"/>
                </a:lnTo>
                <a:lnTo>
                  <a:pt x="5514" y="11229"/>
                </a:lnTo>
                <a:lnTo>
                  <a:pt x="5397" y="11052"/>
                </a:lnTo>
                <a:lnTo>
                  <a:pt x="5285" y="10872"/>
                </a:lnTo>
                <a:lnTo>
                  <a:pt x="5178" y="10689"/>
                </a:lnTo>
                <a:lnTo>
                  <a:pt x="5074" y="10505"/>
                </a:lnTo>
                <a:lnTo>
                  <a:pt x="4976" y="10317"/>
                </a:lnTo>
                <a:lnTo>
                  <a:pt x="4883" y="10127"/>
                </a:lnTo>
                <a:lnTo>
                  <a:pt x="4792" y="9935"/>
                </a:lnTo>
                <a:lnTo>
                  <a:pt x="4708" y="9741"/>
                </a:lnTo>
                <a:lnTo>
                  <a:pt x="4628" y="9544"/>
                </a:lnTo>
                <a:lnTo>
                  <a:pt x="4552" y="9346"/>
                </a:lnTo>
                <a:lnTo>
                  <a:pt x="4482" y="9146"/>
                </a:lnTo>
                <a:lnTo>
                  <a:pt x="4416" y="8945"/>
                </a:lnTo>
                <a:lnTo>
                  <a:pt x="4356" y="8742"/>
                </a:lnTo>
                <a:lnTo>
                  <a:pt x="4300" y="8537"/>
                </a:lnTo>
                <a:lnTo>
                  <a:pt x="4249" y="8332"/>
                </a:lnTo>
                <a:lnTo>
                  <a:pt x="4203" y="8125"/>
                </a:lnTo>
                <a:lnTo>
                  <a:pt x="4163" y="7917"/>
                </a:lnTo>
                <a:lnTo>
                  <a:pt x="4128" y="7709"/>
                </a:lnTo>
                <a:lnTo>
                  <a:pt x="4098" y="7500"/>
                </a:lnTo>
                <a:lnTo>
                  <a:pt x="4073" y="7290"/>
                </a:lnTo>
                <a:lnTo>
                  <a:pt x="4053" y="7080"/>
                </a:lnTo>
                <a:lnTo>
                  <a:pt x="4039" y="6869"/>
                </a:lnTo>
                <a:lnTo>
                  <a:pt x="4031" y="6657"/>
                </a:lnTo>
                <a:lnTo>
                  <a:pt x="4028" y="6447"/>
                </a:lnTo>
                <a:lnTo>
                  <a:pt x="4030" y="6236"/>
                </a:lnTo>
                <a:lnTo>
                  <a:pt x="4038" y="6025"/>
                </a:lnTo>
                <a:lnTo>
                  <a:pt x="4051" y="5814"/>
                </a:lnTo>
                <a:lnTo>
                  <a:pt x="4071" y="5604"/>
                </a:lnTo>
                <a:lnTo>
                  <a:pt x="4096" y="5394"/>
                </a:lnTo>
                <a:lnTo>
                  <a:pt x="4124" y="5192"/>
                </a:lnTo>
                <a:lnTo>
                  <a:pt x="4158" y="4991"/>
                </a:lnTo>
                <a:lnTo>
                  <a:pt x="4198" y="4790"/>
                </a:lnTo>
                <a:lnTo>
                  <a:pt x="4243" y="4589"/>
                </a:lnTo>
                <a:lnTo>
                  <a:pt x="4295" y="4389"/>
                </a:lnTo>
                <a:lnTo>
                  <a:pt x="4352" y="4191"/>
                </a:lnTo>
                <a:lnTo>
                  <a:pt x="4415" y="3996"/>
                </a:lnTo>
                <a:lnTo>
                  <a:pt x="4484" y="3802"/>
                </a:lnTo>
                <a:lnTo>
                  <a:pt x="4558" y="3611"/>
                </a:lnTo>
                <a:lnTo>
                  <a:pt x="4640" y="3425"/>
                </a:lnTo>
                <a:lnTo>
                  <a:pt x="4727" y="3241"/>
                </a:lnTo>
                <a:lnTo>
                  <a:pt x="4820" y="3061"/>
                </a:lnTo>
                <a:lnTo>
                  <a:pt x="4919" y="2887"/>
                </a:lnTo>
                <a:lnTo>
                  <a:pt x="5024" y="2717"/>
                </a:lnTo>
                <a:lnTo>
                  <a:pt x="5137" y="2552"/>
                </a:lnTo>
                <a:lnTo>
                  <a:pt x="5254" y="2394"/>
                </a:lnTo>
                <a:lnTo>
                  <a:pt x="5378" y="2241"/>
                </a:lnTo>
                <a:lnTo>
                  <a:pt x="5509" y="2096"/>
                </a:lnTo>
                <a:lnTo>
                  <a:pt x="5645" y="1957"/>
                </a:lnTo>
                <a:lnTo>
                  <a:pt x="5789" y="1827"/>
                </a:lnTo>
                <a:lnTo>
                  <a:pt x="5939" y="1703"/>
                </a:lnTo>
                <a:lnTo>
                  <a:pt x="6095" y="1590"/>
                </a:lnTo>
                <a:lnTo>
                  <a:pt x="6259" y="1483"/>
                </a:lnTo>
                <a:lnTo>
                  <a:pt x="6428" y="1387"/>
                </a:lnTo>
                <a:lnTo>
                  <a:pt x="6605" y="1301"/>
                </a:lnTo>
                <a:lnTo>
                  <a:pt x="6788" y="1224"/>
                </a:lnTo>
                <a:lnTo>
                  <a:pt x="6977" y="1159"/>
                </a:lnTo>
                <a:lnTo>
                  <a:pt x="7174" y="1104"/>
                </a:lnTo>
                <a:lnTo>
                  <a:pt x="7378" y="1061"/>
                </a:lnTo>
                <a:lnTo>
                  <a:pt x="7587" y="1029"/>
                </a:lnTo>
                <a:lnTo>
                  <a:pt x="7805" y="1010"/>
                </a:lnTo>
                <a:lnTo>
                  <a:pt x="8029" y="1004"/>
                </a:lnTo>
                <a:lnTo>
                  <a:pt x="8253" y="1010"/>
                </a:lnTo>
                <a:lnTo>
                  <a:pt x="8471" y="1029"/>
                </a:lnTo>
                <a:lnTo>
                  <a:pt x="8681" y="1061"/>
                </a:lnTo>
                <a:lnTo>
                  <a:pt x="8884" y="1104"/>
                </a:lnTo>
                <a:lnTo>
                  <a:pt x="9081" y="1159"/>
                </a:lnTo>
                <a:lnTo>
                  <a:pt x="9270" y="1224"/>
                </a:lnTo>
                <a:lnTo>
                  <a:pt x="9453" y="1301"/>
                </a:lnTo>
                <a:lnTo>
                  <a:pt x="9630" y="1387"/>
                </a:lnTo>
                <a:lnTo>
                  <a:pt x="9799" y="1483"/>
                </a:lnTo>
                <a:lnTo>
                  <a:pt x="9963" y="1590"/>
                </a:lnTo>
                <a:lnTo>
                  <a:pt x="10119" y="1703"/>
                </a:lnTo>
                <a:lnTo>
                  <a:pt x="10269" y="1827"/>
                </a:lnTo>
                <a:lnTo>
                  <a:pt x="10413" y="1957"/>
                </a:lnTo>
                <a:lnTo>
                  <a:pt x="10549" y="2096"/>
                </a:lnTo>
                <a:lnTo>
                  <a:pt x="10680" y="2241"/>
                </a:lnTo>
                <a:lnTo>
                  <a:pt x="10804" y="2394"/>
                </a:lnTo>
                <a:lnTo>
                  <a:pt x="10921" y="2552"/>
                </a:lnTo>
                <a:lnTo>
                  <a:pt x="11034" y="2717"/>
                </a:lnTo>
                <a:lnTo>
                  <a:pt x="11139" y="2887"/>
                </a:lnTo>
                <a:lnTo>
                  <a:pt x="11238" y="3061"/>
                </a:lnTo>
                <a:lnTo>
                  <a:pt x="11331" y="3241"/>
                </a:lnTo>
                <a:lnTo>
                  <a:pt x="11418" y="3425"/>
                </a:lnTo>
                <a:lnTo>
                  <a:pt x="11500" y="3611"/>
                </a:lnTo>
                <a:lnTo>
                  <a:pt x="11574" y="3802"/>
                </a:lnTo>
                <a:lnTo>
                  <a:pt x="11643" y="3996"/>
                </a:lnTo>
                <a:lnTo>
                  <a:pt x="11706" y="4191"/>
                </a:lnTo>
                <a:lnTo>
                  <a:pt x="11763" y="4389"/>
                </a:lnTo>
                <a:lnTo>
                  <a:pt x="11815" y="4589"/>
                </a:lnTo>
                <a:lnTo>
                  <a:pt x="11860" y="4790"/>
                </a:lnTo>
                <a:lnTo>
                  <a:pt x="11900" y="4991"/>
                </a:lnTo>
                <a:lnTo>
                  <a:pt x="11934" y="5192"/>
                </a:lnTo>
                <a:lnTo>
                  <a:pt x="11962" y="5394"/>
                </a:lnTo>
                <a:lnTo>
                  <a:pt x="11987" y="5604"/>
                </a:lnTo>
                <a:lnTo>
                  <a:pt x="12006" y="5814"/>
                </a:lnTo>
                <a:lnTo>
                  <a:pt x="12020" y="6025"/>
                </a:lnTo>
                <a:lnTo>
                  <a:pt x="12028" y="6236"/>
                </a:lnTo>
                <a:lnTo>
                  <a:pt x="12030" y="6447"/>
                </a:lnTo>
                <a:lnTo>
                  <a:pt x="12027" y="6658"/>
                </a:lnTo>
                <a:lnTo>
                  <a:pt x="12018" y="6869"/>
                </a:lnTo>
                <a:lnTo>
                  <a:pt x="12004" y="7080"/>
                </a:lnTo>
                <a:lnTo>
                  <a:pt x="11985" y="7290"/>
                </a:lnTo>
                <a:lnTo>
                  <a:pt x="11960" y="7500"/>
                </a:lnTo>
                <a:lnTo>
                  <a:pt x="11930" y="7709"/>
                </a:lnTo>
                <a:lnTo>
                  <a:pt x="11895" y="7918"/>
                </a:lnTo>
                <a:lnTo>
                  <a:pt x="11854" y="8126"/>
                </a:lnTo>
                <a:lnTo>
                  <a:pt x="11809" y="8332"/>
                </a:lnTo>
                <a:lnTo>
                  <a:pt x="11757" y="8537"/>
                </a:lnTo>
                <a:lnTo>
                  <a:pt x="11702" y="8742"/>
                </a:lnTo>
                <a:lnTo>
                  <a:pt x="11642" y="8945"/>
                </a:lnTo>
                <a:lnTo>
                  <a:pt x="11576" y="9147"/>
                </a:lnTo>
                <a:lnTo>
                  <a:pt x="11506" y="9346"/>
                </a:lnTo>
                <a:lnTo>
                  <a:pt x="11430" y="9544"/>
                </a:lnTo>
                <a:lnTo>
                  <a:pt x="11350" y="9741"/>
                </a:lnTo>
                <a:lnTo>
                  <a:pt x="11266" y="9935"/>
                </a:lnTo>
                <a:lnTo>
                  <a:pt x="11176" y="10127"/>
                </a:lnTo>
                <a:lnTo>
                  <a:pt x="11082" y="10317"/>
                </a:lnTo>
                <a:lnTo>
                  <a:pt x="10984" y="10505"/>
                </a:lnTo>
                <a:lnTo>
                  <a:pt x="10880" y="10689"/>
                </a:lnTo>
                <a:lnTo>
                  <a:pt x="10773" y="10872"/>
                </a:lnTo>
                <a:lnTo>
                  <a:pt x="10661" y="11052"/>
                </a:lnTo>
                <a:lnTo>
                  <a:pt x="10545" y="11228"/>
                </a:lnTo>
                <a:lnTo>
                  <a:pt x="10424" y="11403"/>
                </a:lnTo>
                <a:lnTo>
                  <a:pt x="10299" y="11574"/>
                </a:lnTo>
                <a:lnTo>
                  <a:pt x="10170" y="11741"/>
                </a:lnTo>
                <a:close/>
                <a:moveTo>
                  <a:pt x="15610" y="14219"/>
                </a:moveTo>
                <a:lnTo>
                  <a:pt x="15572" y="14194"/>
                </a:lnTo>
                <a:lnTo>
                  <a:pt x="15494" y="14145"/>
                </a:lnTo>
                <a:lnTo>
                  <a:pt x="15440" y="14112"/>
                </a:lnTo>
                <a:lnTo>
                  <a:pt x="15378" y="14074"/>
                </a:lnTo>
                <a:lnTo>
                  <a:pt x="15305" y="14031"/>
                </a:lnTo>
                <a:lnTo>
                  <a:pt x="15224" y="13984"/>
                </a:lnTo>
                <a:lnTo>
                  <a:pt x="15135" y="13933"/>
                </a:lnTo>
                <a:lnTo>
                  <a:pt x="15035" y="13878"/>
                </a:lnTo>
                <a:lnTo>
                  <a:pt x="14928" y="13820"/>
                </a:lnTo>
                <a:lnTo>
                  <a:pt x="14813" y="13758"/>
                </a:lnTo>
                <a:lnTo>
                  <a:pt x="14688" y="13693"/>
                </a:lnTo>
                <a:lnTo>
                  <a:pt x="14556" y="13627"/>
                </a:lnTo>
                <a:lnTo>
                  <a:pt x="14416" y="13558"/>
                </a:lnTo>
                <a:lnTo>
                  <a:pt x="14268" y="13488"/>
                </a:lnTo>
                <a:lnTo>
                  <a:pt x="14112" y="13415"/>
                </a:lnTo>
                <a:lnTo>
                  <a:pt x="13948" y="13341"/>
                </a:lnTo>
                <a:lnTo>
                  <a:pt x="13778" y="13267"/>
                </a:lnTo>
                <a:lnTo>
                  <a:pt x="13600" y="13191"/>
                </a:lnTo>
                <a:lnTo>
                  <a:pt x="13415" y="13116"/>
                </a:lnTo>
                <a:lnTo>
                  <a:pt x="13223" y="13041"/>
                </a:lnTo>
                <a:lnTo>
                  <a:pt x="13025" y="12967"/>
                </a:lnTo>
                <a:lnTo>
                  <a:pt x="12819" y="12892"/>
                </a:lnTo>
                <a:lnTo>
                  <a:pt x="12608" y="12819"/>
                </a:lnTo>
                <a:lnTo>
                  <a:pt x="12390" y="12748"/>
                </a:lnTo>
                <a:lnTo>
                  <a:pt x="12166" y="12678"/>
                </a:lnTo>
                <a:lnTo>
                  <a:pt x="11935" y="12609"/>
                </a:lnTo>
                <a:lnTo>
                  <a:pt x="11699" y="12544"/>
                </a:lnTo>
                <a:lnTo>
                  <a:pt x="11457" y="12481"/>
                </a:lnTo>
                <a:lnTo>
                  <a:pt x="11210" y="12421"/>
                </a:lnTo>
                <a:lnTo>
                  <a:pt x="10958" y="12363"/>
                </a:lnTo>
                <a:lnTo>
                  <a:pt x="11051" y="12244"/>
                </a:lnTo>
                <a:lnTo>
                  <a:pt x="11141" y="12122"/>
                </a:lnTo>
                <a:lnTo>
                  <a:pt x="11230" y="11997"/>
                </a:lnTo>
                <a:lnTo>
                  <a:pt x="11316" y="11871"/>
                </a:lnTo>
                <a:lnTo>
                  <a:pt x="11400" y="11742"/>
                </a:lnTo>
                <a:lnTo>
                  <a:pt x="11481" y="11613"/>
                </a:lnTo>
                <a:lnTo>
                  <a:pt x="11562" y="11481"/>
                </a:lnTo>
                <a:lnTo>
                  <a:pt x="11640" y="11349"/>
                </a:lnTo>
                <a:lnTo>
                  <a:pt x="11715" y="11214"/>
                </a:lnTo>
                <a:lnTo>
                  <a:pt x="11789" y="11080"/>
                </a:lnTo>
                <a:lnTo>
                  <a:pt x="11861" y="10944"/>
                </a:lnTo>
                <a:lnTo>
                  <a:pt x="11930" y="10809"/>
                </a:lnTo>
                <a:lnTo>
                  <a:pt x="11997" y="10672"/>
                </a:lnTo>
                <a:lnTo>
                  <a:pt x="12063" y="10536"/>
                </a:lnTo>
                <a:lnTo>
                  <a:pt x="12126" y="10400"/>
                </a:lnTo>
                <a:lnTo>
                  <a:pt x="12186" y="10264"/>
                </a:lnTo>
                <a:lnTo>
                  <a:pt x="12245" y="10128"/>
                </a:lnTo>
                <a:lnTo>
                  <a:pt x="12301" y="9993"/>
                </a:lnTo>
                <a:lnTo>
                  <a:pt x="12357" y="9858"/>
                </a:lnTo>
                <a:lnTo>
                  <a:pt x="12409" y="9725"/>
                </a:lnTo>
                <a:lnTo>
                  <a:pt x="12459" y="9592"/>
                </a:lnTo>
                <a:lnTo>
                  <a:pt x="12507" y="9462"/>
                </a:lnTo>
                <a:lnTo>
                  <a:pt x="12552" y="9332"/>
                </a:lnTo>
                <a:lnTo>
                  <a:pt x="12596" y="9204"/>
                </a:lnTo>
                <a:lnTo>
                  <a:pt x="12639" y="9078"/>
                </a:lnTo>
                <a:lnTo>
                  <a:pt x="12678" y="8954"/>
                </a:lnTo>
                <a:lnTo>
                  <a:pt x="12715" y="8832"/>
                </a:lnTo>
                <a:lnTo>
                  <a:pt x="12750" y="8713"/>
                </a:lnTo>
                <a:lnTo>
                  <a:pt x="12783" y="8597"/>
                </a:lnTo>
                <a:lnTo>
                  <a:pt x="12814" y="8482"/>
                </a:lnTo>
                <a:lnTo>
                  <a:pt x="12843" y="8372"/>
                </a:lnTo>
                <a:lnTo>
                  <a:pt x="12869" y="8263"/>
                </a:lnTo>
                <a:lnTo>
                  <a:pt x="12904" y="8113"/>
                </a:lnTo>
                <a:lnTo>
                  <a:pt x="12935" y="7952"/>
                </a:lnTo>
                <a:lnTo>
                  <a:pt x="12962" y="7785"/>
                </a:lnTo>
                <a:lnTo>
                  <a:pt x="12985" y="7610"/>
                </a:lnTo>
                <a:lnTo>
                  <a:pt x="13005" y="7428"/>
                </a:lnTo>
                <a:lnTo>
                  <a:pt x="13022" y="7240"/>
                </a:lnTo>
                <a:lnTo>
                  <a:pt x="13034" y="7046"/>
                </a:lnTo>
                <a:lnTo>
                  <a:pt x="13042" y="6846"/>
                </a:lnTo>
                <a:lnTo>
                  <a:pt x="13046" y="6642"/>
                </a:lnTo>
                <a:lnTo>
                  <a:pt x="13045" y="6434"/>
                </a:lnTo>
                <a:lnTo>
                  <a:pt x="13040" y="6221"/>
                </a:lnTo>
                <a:lnTo>
                  <a:pt x="13030" y="6005"/>
                </a:lnTo>
                <a:lnTo>
                  <a:pt x="13015" y="5785"/>
                </a:lnTo>
                <a:lnTo>
                  <a:pt x="12995" y="5564"/>
                </a:lnTo>
                <a:lnTo>
                  <a:pt x="12970" y="5341"/>
                </a:lnTo>
                <a:lnTo>
                  <a:pt x="12939" y="5116"/>
                </a:lnTo>
                <a:lnTo>
                  <a:pt x="12903" y="4890"/>
                </a:lnTo>
                <a:lnTo>
                  <a:pt x="12860" y="4663"/>
                </a:lnTo>
                <a:lnTo>
                  <a:pt x="12813" y="4436"/>
                </a:lnTo>
                <a:lnTo>
                  <a:pt x="12760" y="4210"/>
                </a:lnTo>
                <a:lnTo>
                  <a:pt x="12700" y="3985"/>
                </a:lnTo>
                <a:lnTo>
                  <a:pt x="12634" y="3762"/>
                </a:lnTo>
                <a:lnTo>
                  <a:pt x="12561" y="3539"/>
                </a:lnTo>
                <a:lnTo>
                  <a:pt x="12482" y="3320"/>
                </a:lnTo>
                <a:lnTo>
                  <a:pt x="12397" y="3103"/>
                </a:lnTo>
                <a:lnTo>
                  <a:pt x="12303" y="2891"/>
                </a:lnTo>
                <a:lnTo>
                  <a:pt x="12204" y="2681"/>
                </a:lnTo>
                <a:lnTo>
                  <a:pt x="12097" y="2476"/>
                </a:lnTo>
                <a:lnTo>
                  <a:pt x="11982" y="2275"/>
                </a:lnTo>
                <a:lnTo>
                  <a:pt x="11861" y="2081"/>
                </a:lnTo>
                <a:lnTo>
                  <a:pt x="11731" y="1892"/>
                </a:lnTo>
                <a:lnTo>
                  <a:pt x="11594" y="1709"/>
                </a:lnTo>
                <a:lnTo>
                  <a:pt x="11511" y="1606"/>
                </a:lnTo>
                <a:lnTo>
                  <a:pt x="11424" y="1506"/>
                </a:lnTo>
                <a:lnTo>
                  <a:pt x="11337" y="1409"/>
                </a:lnTo>
                <a:lnTo>
                  <a:pt x="11248" y="1315"/>
                </a:lnTo>
                <a:lnTo>
                  <a:pt x="11155" y="1223"/>
                </a:lnTo>
                <a:lnTo>
                  <a:pt x="11062" y="1136"/>
                </a:lnTo>
                <a:lnTo>
                  <a:pt x="10967" y="1052"/>
                </a:lnTo>
                <a:lnTo>
                  <a:pt x="10869" y="971"/>
                </a:lnTo>
                <a:lnTo>
                  <a:pt x="10770" y="892"/>
                </a:lnTo>
                <a:lnTo>
                  <a:pt x="10669" y="817"/>
                </a:lnTo>
                <a:lnTo>
                  <a:pt x="10566" y="746"/>
                </a:lnTo>
                <a:lnTo>
                  <a:pt x="10462" y="677"/>
                </a:lnTo>
                <a:lnTo>
                  <a:pt x="10355" y="612"/>
                </a:lnTo>
                <a:lnTo>
                  <a:pt x="10247" y="550"/>
                </a:lnTo>
                <a:lnTo>
                  <a:pt x="10137" y="491"/>
                </a:lnTo>
                <a:lnTo>
                  <a:pt x="10025" y="436"/>
                </a:lnTo>
                <a:lnTo>
                  <a:pt x="9912" y="383"/>
                </a:lnTo>
                <a:lnTo>
                  <a:pt x="9797" y="334"/>
                </a:lnTo>
                <a:lnTo>
                  <a:pt x="9681" y="288"/>
                </a:lnTo>
                <a:lnTo>
                  <a:pt x="9563" y="246"/>
                </a:lnTo>
                <a:lnTo>
                  <a:pt x="9443" y="207"/>
                </a:lnTo>
                <a:lnTo>
                  <a:pt x="9322" y="172"/>
                </a:lnTo>
                <a:lnTo>
                  <a:pt x="9198" y="139"/>
                </a:lnTo>
                <a:lnTo>
                  <a:pt x="9075" y="109"/>
                </a:lnTo>
                <a:lnTo>
                  <a:pt x="8948" y="84"/>
                </a:lnTo>
                <a:lnTo>
                  <a:pt x="8821" y="62"/>
                </a:lnTo>
                <a:lnTo>
                  <a:pt x="8692" y="43"/>
                </a:lnTo>
                <a:lnTo>
                  <a:pt x="8563" y="27"/>
                </a:lnTo>
                <a:lnTo>
                  <a:pt x="8431" y="16"/>
                </a:lnTo>
                <a:lnTo>
                  <a:pt x="8299" y="7"/>
                </a:lnTo>
                <a:lnTo>
                  <a:pt x="8164" y="2"/>
                </a:lnTo>
                <a:lnTo>
                  <a:pt x="8029" y="0"/>
                </a:lnTo>
                <a:lnTo>
                  <a:pt x="7894" y="2"/>
                </a:lnTo>
                <a:lnTo>
                  <a:pt x="7760" y="7"/>
                </a:lnTo>
                <a:lnTo>
                  <a:pt x="7627" y="16"/>
                </a:lnTo>
                <a:lnTo>
                  <a:pt x="7495" y="27"/>
                </a:lnTo>
                <a:lnTo>
                  <a:pt x="7366" y="43"/>
                </a:lnTo>
                <a:lnTo>
                  <a:pt x="7237" y="62"/>
                </a:lnTo>
                <a:lnTo>
                  <a:pt x="7110" y="84"/>
                </a:lnTo>
                <a:lnTo>
                  <a:pt x="6983" y="109"/>
                </a:lnTo>
                <a:lnTo>
                  <a:pt x="6860" y="139"/>
                </a:lnTo>
                <a:lnTo>
                  <a:pt x="6736" y="172"/>
                </a:lnTo>
                <a:lnTo>
                  <a:pt x="6615" y="207"/>
                </a:lnTo>
                <a:lnTo>
                  <a:pt x="6495" y="246"/>
                </a:lnTo>
                <a:lnTo>
                  <a:pt x="6377" y="288"/>
                </a:lnTo>
                <a:lnTo>
                  <a:pt x="6261" y="334"/>
                </a:lnTo>
                <a:lnTo>
                  <a:pt x="6146" y="383"/>
                </a:lnTo>
                <a:lnTo>
                  <a:pt x="6033" y="436"/>
                </a:lnTo>
                <a:lnTo>
                  <a:pt x="5921" y="491"/>
                </a:lnTo>
                <a:lnTo>
                  <a:pt x="5811" y="550"/>
                </a:lnTo>
                <a:lnTo>
                  <a:pt x="5703" y="612"/>
                </a:lnTo>
                <a:lnTo>
                  <a:pt x="5596" y="677"/>
                </a:lnTo>
                <a:lnTo>
                  <a:pt x="5492" y="746"/>
                </a:lnTo>
                <a:lnTo>
                  <a:pt x="5389" y="817"/>
                </a:lnTo>
                <a:lnTo>
                  <a:pt x="5288" y="892"/>
                </a:lnTo>
                <a:lnTo>
                  <a:pt x="5189" y="971"/>
                </a:lnTo>
                <a:lnTo>
                  <a:pt x="5091" y="1052"/>
                </a:lnTo>
                <a:lnTo>
                  <a:pt x="4996" y="1136"/>
                </a:lnTo>
                <a:lnTo>
                  <a:pt x="4903" y="1223"/>
                </a:lnTo>
                <a:lnTo>
                  <a:pt x="4810" y="1315"/>
                </a:lnTo>
                <a:lnTo>
                  <a:pt x="4721" y="1409"/>
                </a:lnTo>
                <a:lnTo>
                  <a:pt x="4634" y="1506"/>
                </a:lnTo>
                <a:lnTo>
                  <a:pt x="4547" y="1606"/>
                </a:lnTo>
                <a:lnTo>
                  <a:pt x="4464" y="1709"/>
                </a:lnTo>
                <a:lnTo>
                  <a:pt x="4327" y="1892"/>
                </a:lnTo>
                <a:lnTo>
                  <a:pt x="4197" y="2081"/>
                </a:lnTo>
                <a:lnTo>
                  <a:pt x="4076" y="2275"/>
                </a:lnTo>
                <a:lnTo>
                  <a:pt x="3961" y="2476"/>
                </a:lnTo>
                <a:lnTo>
                  <a:pt x="3854" y="2681"/>
                </a:lnTo>
                <a:lnTo>
                  <a:pt x="3755" y="2891"/>
                </a:lnTo>
                <a:lnTo>
                  <a:pt x="3661" y="3103"/>
                </a:lnTo>
                <a:lnTo>
                  <a:pt x="3576" y="3320"/>
                </a:lnTo>
                <a:lnTo>
                  <a:pt x="3497" y="3539"/>
                </a:lnTo>
                <a:lnTo>
                  <a:pt x="3424" y="3762"/>
                </a:lnTo>
                <a:lnTo>
                  <a:pt x="3358" y="3985"/>
                </a:lnTo>
                <a:lnTo>
                  <a:pt x="3298" y="4210"/>
                </a:lnTo>
                <a:lnTo>
                  <a:pt x="3245" y="4436"/>
                </a:lnTo>
                <a:lnTo>
                  <a:pt x="3198" y="4663"/>
                </a:lnTo>
                <a:lnTo>
                  <a:pt x="3155" y="4890"/>
                </a:lnTo>
                <a:lnTo>
                  <a:pt x="3119" y="5116"/>
                </a:lnTo>
                <a:lnTo>
                  <a:pt x="3088" y="5341"/>
                </a:lnTo>
                <a:lnTo>
                  <a:pt x="3063" y="5564"/>
                </a:lnTo>
                <a:lnTo>
                  <a:pt x="3043" y="5785"/>
                </a:lnTo>
                <a:lnTo>
                  <a:pt x="3028" y="6005"/>
                </a:lnTo>
                <a:lnTo>
                  <a:pt x="3018" y="6221"/>
                </a:lnTo>
                <a:lnTo>
                  <a:pt x="3013" y="6434"/>
                </a:lnTo>
                <a:lnTo>
                  <a:pt x="3013" y="6642"/>
                </a:lnTo>
                <a:lnTo>
                  <a:pt x="3016" y="6846"/>
                </a:lnTo>
                <a:lnTo>
                  <a:pt x="3024" y="7046"/>
                </a:lnTo>
                <a:lnTo>
                  <a:pt x="3036" y="7240"/>
                </a:lnTo>
                <a:lnTo>
                  <a:pt x="3053" y="7428"/>
                </a:lnTo>
                <a:lnTo>
                  <a:pt x="3073" y="7610"/>
                </a:lnTo>
                <a:lnTo>
                  <a:pt x="3096" y="7785"/>
                </a:lnTo>
                <a:lnTo>
                  <a:pt x="3123" y="7952"/>
                </a:lnTo>
                <a:lnTo>
                  <a:pt x="3154" y="8113"/>
                </a:lnTo>
                <a:lnTo>
                  <a:pt x="3189" y="8263"/>
                </a:lnTo>
                <a:lnTo>
                  <a:pt x="3215" y="8372"/>
                </a:lnTo>
                <a:lnTo>
                  <a:pt x="3244" y="8482"/>
                </a:lnTo>
                <a:lnTo>
                  <a:pt x="3275" y="8597"/>
                </a:lnTo>
                <a:lnTo>
                  <a:pt x="3308" y="8713"/>
                </a:lnTo>
                <a:lnTo>
                  <a:pt x="3343" y="8832"/>
                </a:lnTo>
                <a:lnTo>
                  <a:pt x="3380" y="8954"/>
                </a:lnTo>
                <a:lnTo>
                  <a:pt x="3419" y="9078"/>
                </a:lnTo>
                <a:lnTo>
                  <a:pt x="3462" y="9204"/>
                </a:lnTo>
                <a:lnTo>
                  <a:pt x="3506" y="9332"/>
                </a:lnTo>
                <a:lnTo>
                  <a:pt x="3551" y="9462"/>
                </a:lnTo>
                <a:lnTo>
                  <a:pt x="3599" y="9592"/>
                </a:lnTo>
                <a:lnTo>
                  <a:pt x="3649" y="9725"/>
                </a:lnTo>
                <a:lnTo>
                  <a:pt x="3702" y="9858"/>
                </a:lnTo>
                <a:lnTo>
                  <a:pt x="3757" y="9993"/>
                </a:lnTo>
                <a:lnTo>
                  <a:pt x="3813" y="10128"/>
                </a:lnTo>
                <a:lnTo>
                  <a:pt x="3872" y="10264"/>
                </a:lnTo>
                <a:lnTo>
                  <a:pt x="3932" y="10400"/>
                </a:lnTo>
                <a:lnTo>
                  <a:pt x="3995" y="10536"/>
                </a:lnTo>
                <a:lnTo>
                  <a:pt x="4061" y="10672"/>
                </a:lnTo>
                <a:lnTo>
                  <a:pt x="4128" y="10809"/>
                </a:lnTo>
                <a:lnTo>
                  <a:pt x="4197" y="10944"/>
                </a:lnTo>
                <a:lnTo>
                  <a:pt x="4269" y="11080"/>
                </a:lnTo>
                <a:lnTo>
                  <a:pt x="4343" y="11214"/>
                </a:lnTo>
                <a:lnTo>
                  <a:pt x="4418" y="11349"/>
                </a:lnTo>
                <a:lnTo>
                  <a:pt x="4496" y="11481"/>
                </a:lnTo>
                <a:lnTo>
                  <a:pt x="4577" y="11613"/>
                </a:lnTo>
                <a:lnTo>
                  <a:pt x="4658" y="11742"/>
                </a:lnTo>
                <a:lnTo>
                  <a:pt x="4742" y="11871"/>
                </a:lnTo>
                <a:lnTo>
                  <a:pt x="4828" y="11997"/>
                </a:lnTo>
                <a:lnTo>
                  <a:pt x="4917" y="12122"/>
                </a:lnTo>
                <a:lnTo>
                  <a:pt x="5007" y="12244"/>
                </a:lnTo>
                <a:lnTo>
                  <a:pt x="5100" y="12363"/>
                </a:lnTo>
                <a:lnTo>
                  <a:pt x="4848" y="12421"/>
                </a:lnTo>
                <a:lnTo>
                  <a:pt x="4601" y="12481"/>
                </a:lnTo>
                <a:lnTo>
                  <a:pt x="4359" y="12544"/>
                </a:lnTo>
                <a:lnTo>
                  <a:pt x="4123" y="12609"/>
                </a:lnTo>
                <a:lnTo>
                  <a:pt x="3892" y="12678"/>
                </a:lnTo>
                <a:lnTo>
                  <a:pt x="3668" y="12748"/>
                </a:lnTo>
                <a:lnTo>
                  <a:pt x="3450" y="12819"/>
                </a:lnTo>
                <a:lnTo>
                  <a:pt x="3239" y="12892"/>
                </a:lnTo>
                <a:lnTo>
                  <a:pt x="3033" y="12967"/>
                </a:lnTo>
                <a:lnTo>
                  <a:pt x="2835" y="13041"/>
                </a:lnTo>
                <a:lnTo>
                  <a:pt x="2643" y="13116"/>
                </a:lnTo>
                <a:lnTo>
                  <a:pt x="2458" y="13191"/>
                </a:lnTo>
                <a:lnTo>
                  <a:pt x="2280" y="13267"/>
                </a:lnTo>
                <a:lnTo>
                  <a:pt x="2110" y="13341"/>
                </a:lnTo>
                <a:lnTo>
                  <a:pt x="1946" y="13415"/>
                </a:lnTo>
                <a:lnTo>
                  <a:pt x="1790" y="13488"/>
                </a:lnTo>
                <a:lnTo>
                  <a:pt x="1642" y="13558"/>
                </a:lnTo>
                <a:lnTo>
                  <a:pt x="1502" y="13627"/>
                </a:lnTo>
                <a:lnTo>
                  <a:pt x="1370" y="13693"/>
                </a:lnTo>
                <a:lnTo>
                  <a:pt x="1245" y="13758"/>
                </a:lnTo>
                <a:lnTo>
                  <a:pt x="1130" y="13820"/>
                </a:lnTo>
                <a:lnTo>
                  <a:pt x="1023" y="13878"/>
                </a:lnTo>
                <a:lnTo>
                  <a:pt x="923" y="13933"/>
                </a:lnTo>
                <a:lnTo>
                  <a:pt x="834" y="13984"/>
                </a:lnTo>
                <a:lnTo>
                  <a:pt x="753" y="14031"/>
                </a:lnTo>
                <a:lnTo>
                  <a:pt x="680" y="14074"/>
                </a:lnTo>
                <a:lnTo>
                  <a:pt x="618" y="14112"/>
                </a:lnTo>
                <a:lnTo>
                  <a:pt x="564" y="14145"/>
                </a:lnTo>
                <a:lnTo>
                  <a:pt x="486" y="14194"/>
                </a:lnTo>
                <a:lnTo>
                  <a:pt x="448" y="14219"/>
                </a:lnTo>
                <a:lnTo>
                  <a:pt x="413" y="14243"/>
                </a:lnTo>
                <a:lnTo>
                  <a:pt x="380" y="14267"/>
                </a:lnTo>
                <a:lnTo>
                  <a:pt x="349" y="14294"/>
                </a:lnTo>
                <a:lnTo>
                  <a:pt x="319" y="14321"/>
                </a:lnTo>
                <a:lnTo>
                  <a:pt x="290" y="14349"/>
                </a:lnTo>
                <a:lnTo>
                  <a:pt x="262" y="14378"/>
                </a:lnTo>
                <a:lnTo>
                  <a:pt x="236" y="14408"/>
                </a:lnTo>
                <a:lnTo>
                  <a:pt x="211" y="14439"/>
                </a:lnTo>
                <a:lnTo>
                  <a:pt x="187" y="14471"/>
                </a:lnTo>
                <a:lnTo>
                  <a:pt x="165" y="14504"/>
                </a:lnTo>
                <a:lnTo>
                  <a:pt x="144" y="14537"/>
                </a:lnTo>
                <a:lnTo>
                  <a:pt x="123" y="14572"/>
                </a:lnTo>
                <a:lnTo>
                  <a:pt x="105" y="14607"/>
                </a:lnTo>
                <a:lnTo>
                  <a:pt x="88" y="14643"/>
                </a:lnTo>
                <a:lnTo>
                  <a:pt x="73" y="14679"/>
                </a:lnTo>
                <a:lnTo>
                  <a:pt x="59" y="14715"/>
                </a:lnTo>
                <a:lnTo>
                  <a:pt x="46" y="14753"/>
                </a:lnTo>
                <a:lnTo>
                  <a:pt x="35" y="14790"/>
                </a:lnTo>
                <a:lnTo>
                  <a:pt x="26" y="14828"/>
                </a:lnTo>
                <a:lnTo>
                  <a:pt x="18" y="14868"/>
                </a:lnTo>
                <a:lnTo>
                  <a:pt x="11" y="14907"/>
                </a:lnTo>
                <a:lnTo>
                  <a:pt x="6" y="14946"/>
                </a:lnTo>
                <a:lnTo>
                  <a:pt x="3" y="14985"/>
                </a:lnTo>
                <a:lnTo>
                  <a:pt x="1" y="15025"/>
                </a:lnTo>
                <a:lnTo>
                  <a:pt x="0" y="15065"/>
                </a:lnTo>
                <a:lnTo>
                  <a:pt x="1" y="15106"/>
                </a:lnTo>
                <a:lnTo>
                  <a:pt x="4" y="15145"/>
                </a:lnTo>
                <a:lnTo>
                  <a:pt x="9" y="15185"/>
                </a:lnTo>
                <a:lnTo>
                  <a:pt x="15" y="15225"/>
                </a:lnTo>
                <a:lnTo>
                  <a:pt x="23" y="15265"/>
                </a:lnTo>
                <a:lnTo>
                  <a:pt x="32" y="15305"/>
                </a:lnTo>
                <a:lnTo>
                  <a:pt x="43" y="15345"/>
                </a:lnTo>
                <a:lnTo>
                  <a:pt x="56" y="15385"/>
                </a:lnTo>
                <a:lnTo>
                  <a:pt x="70" y="15423"/>
                </a:lnTo>
                <a:lnTo>
                  <a:pt x="86" y="15461"/>
                </a:lnTo>
                <a:lnTo>
                  <a:pt x="103" y="15497"/>
                </a:lnTo>
                <a:lnTo>
                  <a:pt x="121" y="15533"/>
                </a:lnTo>
                <a:lnTo>
                  <a:pt x="142" y="15568"/>
                </a:lnTo>
                <a:lnTo>
                  <a:pt x="163" y="15602"/>
                </a:lnTo>
                <a:lnTo>
                  <a:pt x="186" y="15635"/>
                </a:lnTo>
                <a:lnTo>
                  <a:pt x="209" y="15667"/>
                </a:lnTo>
                <a:lnTo>
                  <a:pt x="234" y="15698"/>
                </a:lnTo>
                <a:lnTo>
                  <a:pt x="260" y="15728"/>
                </a:lnTo>
                <a:lnTo>
                  <a:pt x="287" y="15757"/>
                </a:lnTo>
                <a:lnTo>
                  <a:pt x="315" y="15784"/>
                </a:lnTo>
                <a:lnTo>
                  <a:pt x="344" y="15811"/>
                </a:lnTo>
                <a:lnTo>
                  <a:pt x="374" y="15836"/>
                </a:lnTo>
                <a:lnTo>
                  <a:pt x="405" y="15860"/>
                </a:lnTo>
                <a:lnTo>
                  <a:pt x="438" y="15883"/>
                </a:lnTo>
                <a:lnTo>
                  <a:pt x="471" y="15904"/>
                </a:lnTo>
                <a:lnTo>
                  <a:pt x="505" y="15926"/>
                </a:lnTo>
                <a:lnTo>
                  <a:pt x="540" y="15944"/>
                </a:lnTo>
                <a:lnTo>
                  <a:pt x="575" y="15962"/>
                </a:lnTo>
                <a:lnTo>
                  <a:pt x="611" y="15978"/>
                </a:lnTo>
                <a:lnTo>
                  <a:pt x="647" y="15993"/>
                </a:lnTo>
                <a:lnTo>
                  <a:pt x="685" y="16006"/>
                </a:lnTo>
                <a:lnTo>
                  <a:pt x="724" y="16018"/>
                </a:lnTo>
                <a:lnTo>
                  <a:pt x="762" y="16029"/>
                </a:lnTo>
                <a:lnTo>
                  <a:pt x="801" y="16037"/>
                </a:lnTo>
                <a:lnTo>
                  <a:pt x="841" y="16045"/>
                </a:lnTo>
                <a:lnTo>
                  <a:pt x="881" y="16050"/>
                </a:lnTo>
                <a:lnTo>
                  <a:pt x="921" y="16055"/>
                </a:lnTo>
                <a:lnTo>
                  <a:pt x="962" y="16057"/>
                </a:lnTo>
                <a:lnTo>
                  <a:pt x="1004" y="16058"/>
                </a:lnTo>
                <a:lnTo>
                  <a:pt x="15054" y="16058"/>
                </a:lnTo>
                <a:lnTo>
                  <a:pt x="15096" y="16057"/>
                </a:lnTo>
                <a:lnTo>
                  <a:pt x="15137" y="16055"/>
                </a:lnTo>
                <a:lnTo>
                  <a:pt x="15177" y="16050"/>
                </a:lnTo>
                <a:lnTo>
                  <a:pt x="15217" y="16045"/>
                </a:lnTo>
                <a:lnTo>
                  <a:pt x="15257" y="16037"/>
                </a:lnTo>
                <a:lnTo>
                  <a:pt x="15296" y="16029"/>
                </a:lnTo>
                <a:lnTo>
                  <a:pt x="15334" y="16018"/>
                </a:lnTo>
                <a:lnTo>
                  <a:pt x="15373" y="16006"/>
                </a:lnTo>
                <a:lnTo>
                  <a:pt x="15411" y="15993"/>
                </a:lnTo>
                <a:lnTo>
                  <a:pt x="15447" y="15978"/>
                </a:lnTo>
                <a:lnTo>
                  <a:pt x="15483" y="15962"/>
                </a:lnTo>
                <a:lnTo>
                  <a:pt x="15519" y="15944"/>
                </a:lnTo>
                <a:lnTo>
                  <a:pt x="15553" y="15926"/>
                </a:lnTo>
                <a:lnTo>
                  <a:pt x="15587" y="15904"/>
                </a:lnTo>
                <a:lnTo>
                  <a:pt x="15620" y="15883"/>
                </a:lnTo>
                <a:lnTo>
                  <a:pt x="15653" y="15860"/>
                </a:lnTo>
                <a:lnTo>
                  <a:pt x="15684" y="15836"/>
                </a:lnTo>
                <a:lnTo>
                  <a:pt x="15714" y="15811"/>
                </a:lnTo>
                <a:lnTo>
                  <a:pt x="15743" y="15784"/>
                </a:lnTo>
                <a:lnTo>
                  <a:pt x="15771" y="15757"/>
                </a:lnTo>
                <a:lnTo>
                  <a:pt x="15798" y="15728"/>
                </a:lnTo>
                <a:lnTo>
                  <a:pt x="15824" y="15698"/>
                </a:lnTo>
                <a:lnTo>
                  <a:pt x="15849" y="15667"/>
                </a:lnTo>
                <a:lnTo>
                  <a:pt x="15872" y="15635"/>
                </a:lnTo>
                <a:lnTo>
                  <a:pt x="15895" y="15602"/>
                </a:lnTo>
                <a:lnTo>
                  <a:pt x="15916" y="15568"/>
                </a:lnTo>
                <a:lnTo>
                  <a:pt x="15937" y="15533"/>
                </a:lnTo>
                <a:lnTo>
                  <a:pt x="15955" y="15497"/>
                </a:lnTo>
                <a:lnTo>
                  <a:pt x="15972" y="15461"/>
                </a:lnTo>
                <a:lnTo>
                  <a:pt x="15988" y="15423"/>
                </a:lnTo>
                <a:lnTo>
                  <a:pt x="16002" y="15385"/>
                </a:lnTo>
                <a:lnTo>
                  <a:pt x="16015" y="15345"/>
                </a:lnTo>
                <a:lnTo>
                  <a:pt x="16026" y="15305"/>
                </a:lnTo>
                <a:lnTo>
                  <a:pt x="16035" y="15265"/>
                </a:lnTo>
                <a:lnTo>
                  <a:pt x="16043" y="15225"/>
                </a:lnTo>
                <a:lnTo>
                  <a:pt x="16049" y="15185"/>
                </a:lnTo>
                <a:lnTo>
                  <a:pt x="16054" y="15145"/>
                </a:lnTo>
                <a:lnTo>
                  <a:pt x="16057" y="15106"/>
                </a:lnTo>
                <a:lnTo>
                  <a:pt x="16058" y="15065"/>
                </a:lnTo>
                <a:lnTo>
                  <a:pt x="16057" y="15025"/>
                </a:lnTo>
                <a:lnTo>
                  <a:pt x="16056" y="14985"/>
                </a:lnTo>
                <a:lnTo>
                  <a:pt x="16052" y="14946"/>
                </a:lnTo>
                <a:lnTo>
                  <a:pt x="16047" y="14907"/>
                </a:lnTo>
                <a:lnTo>
                  <a:pt x="16040" y="14868"/>
                </a:lnTo>
                <a:lnTo>
                  <a:pt x="16032" y="14828"/>
                </a:lnTo>
                <a:lnTo>
                  <a:pt x="16023" y="14790"/>
                </a:lnTo>
                <a:lnTo>
                  <a:pt x="16012" y="14753"/>
                </a:lnTo>
                <a:lnTo>
                  <a:pt x="15999" y="14715"/>
                </a:lnTo>
                <a:lnTo>
                  <a:pt x="15985" y="14679"/>
                </a:lnTo>
                <a:lnTo>
                  <a:pt x="15970" y="14643"/>
                </a:lnTo>
                <a:lnTo>
                  <a:pt x="15953" y="14607"/>
                </a:lnTo>
                <a:lnTo>
                  <a:pt x="15935" y="14572"/>
                </a:lnTo>
                <a:lnTo>
                  <a:pt x="15914" y="14537"/>
                </a:lnTo>
                <a:lnTo>
                  <a:pt x="15893" y="14504"/>
                </a:lnTo>
                <a:lnTo>
                  <a:pt x="15871" y="14471"/>
                </a:lnTo>
                <a:lnTo>
                  <a:pt x="15847" y="14439"/>
                </a:lnTo>
                <a:lnTo>
                  <a:pt x="15822" y="14408"/>
                </a:lnTo>
                <a:lnTo>
                  <a:pt x="15796" y="14378"/>
                </a:lnTo>
                <a:lnTo>
                  <a:pt x="15768" y="14349"/>
                </a:lnTo>
                <a:lnTo>
                  <a:pt x="15739" y="14321"/>
                </a:lnTo>
                <a:lnTo>
                  <a:pt x="15709" y="14294"/>
                </a:lnTo>
                <a:lnTo>
                  <a:pt x="15678" y="14267"/>
                </a:lnTo>
                <a:lnTo>
                  <a:pt x="15645" y="14243"/>
                </a:lnTo>
                <a:lnTo>
                  <a:pt x="15610" y="14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Neris Thin" panose="00000300000000000000"/>
            </a:endParaRPr>
          </a:p>
        </p:txBody>
      </p:sp>
      <p:sp>
        <p:nvSpPr>
          <p:cNvPr id="11" name="Freeform 266"/>
          <p:cNvSpPr>
            <a:spLocks noEditPoints="1"/>
          </p:cNvSpPr>
          <p:nvPr/>
        </p:nvSpPr>
        <p:spPr bwMode="auto">
          <a:xfrm>
            <a:off x="3392121" y="2201574"/>
            <a:ext cx="594852" cy="593485"/>
          </a:xfrm>
          <a:custGeom>
            <a:avLst/>
            <a:gdLst>
              <a:gd name="T0" fmla="*/ 15050 w 16095"/>
              <a:gd name="T1" fmla="*/ 7221 h 16058"/>
              <a:gd name="T2" fmla="*/ 14924 w 16095"/>
              <a:gd name="T3" fmla="*/ 7397 h 16058"/>
              <a:gd name="T4" fmla="*/ 14736 w 16095"/>
              <a:gd name="T5" fmla="*/ 7505 h 16058"/>
              <a:gd name="T6" fmla="*/ 13077 w 16095"/>
              <a:gd name="T7" fmla="*/ 4015 h 16058"/>
              <a:gd name="T8" fmla="*/ 13328 w 16095"/>
              <a:gd name="T9" fmla="*/ 4081 h 16058"/>
              <a:gd name="T10" fmla="*/ 15001 w 16095"/>
              <a:gd name="T11" fmla="*/ 6239 h 16058"/>
              <a:gd name="T12" fmla="*/ 15074 w 16095"/>
              <a:gd name="T13" fmla="*/ 6403 h 16058"/>
              <a:gd name="T14" fmla="*/ 10562 w 16095"/>
              <a:gd name="T15" fmla="*/ 15054 h 16058"/>
              <a:gd name="T16" fmla="*/ 10523 w 16095"/>
              <a:gd name="T17" fmla="*/ 9841 h 16058"/>
              <a:gd name="T18" fmla="*/ 10397 w 16095"/>
              <a:gd name="T19" fmla="*/ 9665 h 16058"/>
              <a:gd name="T20" fmla="*/ 10209 w 16095"/>
              <a:gd name="T21" fmla="*/ 9557 h 16058"/>
              <a:gd name="T22" fmla="*/ 6236 w 16095"/>
              <a:gd name="T23" fmla="*/ 9537 h 16058"/>
              <a:gd name="T24" fmla="*/ 6027 w 16095"/>
              <a:gd name="T25" fmla="*/ 9607 h 16058"/>
              <a:gd name="T26" fmla="*/ 5870 w 16095"/>
              <a:gd name="T27" fmla="*/ 9755 h 16058"/>
              <a:gd name="T28" fmla="*/ 5790 w 16095"/>
              <a:gd name="T29" fmla="*/ 9960 h 16058"/>
              <a:gd name="T30" fmla="*/ 10059 w 16095"/>
              <a:gd name="T31" fmla="*/ 15054 h 16058"/>
              <a:gd name="T32" fmla="*/ 1010 w 16095"/>
              <a:gd name="T33" fmla="*/ 6462 h 16058"/>
              <a:gd name="T34" fmla="*/ 1063 w 16095"/>
              <a:gd name="T35" fmla="*/ 6291 h 16058"/>
              <a:gd name="T36" fmla="*/ 2696 w 16095"/>
              <a:gd name="T37" fmla="*/ 4131 h 16058"/>
              <a:gd name="T38" fmla="*/ 2930 w 16095"/>
              <a:gd name="T39" fmla="*/ 4023 h 16058"/>
              <a:gd name="T40" fmla="*/ 1432 w 16095"/>
              <a:gd name="T41" fmla="*/ 7521 h 16058"/>
              <a:gd name="T42" fmla="*/ 1227 w 16095"/>
              <a:gd name="T43" fmla="*/ 7442 h 16058"/>
              <a:gd name="T44" fmla="*/ 1078 w 16095"/>
              <a:gd name="T45" fmla="*/ 7285 h 16058"/>
              <a:gd name="T46" fmla="*/ 1009 w 16095"/>
              <a:gd name="T47" fmla="*/ 7077 h 16058"/>
              <a:gd name="T48" fmla="*/ 9439 w 16095"/>
              <a:gd name="T49" fmla="*/ 4015 h 16058"/>
              <a:gd name="T50" fmla="*/ 5127 w 16095"/>
              <a:gd name="T51" fmla="*/ 7527 h 16058"/>
              <a:gd name="T52" fmla="*/ 13077 w 16095"/>
              <a:gd name="T53" fmla="*/ 1004 h 16058"/>
              <a:gd name="T54" fmla="*/ 14110 w 16095"/>
              <a:gd name="T55" fmla="*/ 3426 h 16058"/>
              <a:gd name="T56" fmla="*/ 14022 w 16095"/>
              <a:gd name="T57" fmla="*/ 658 h 16058"/>
              <a:gd name="T58" fmla="*/ 13788 w 16095"/>
              <a:gd name="T59" fmla="*/ 294 h 16058"/>
              <a:gd name="T60" fmla="*/ 13423 w 16095"/>
              <a:gd name="T61" fmla="*/ 61 h 16058"/>
              <a:gd name="T62" fmla="*/ 2967 w 16095"/>
              <a:gd name="T63" fmla="*/ 1 h 16058"/>
              <a:gd name="T64" fmla="*/ 2538 w 16095"/>
              <a:gd name="T65" fmla="*/ 121 h 16058"/>
              <a:gd name="T66" fmla="*/ 2212 w 16095"/>
              <a:gd name="T67" fmla="*/ 403 h 16058"/>
              <a:gd name="T68" fmla="*/ 2032 w 16095"/>
              <a:gd name="T69" fmla="*/ 802 h 16058"/>
              <a:gd name="T70" fmla="*/ 1906 w 16095"/>
              <a:gd name="T71" fmla="*/ 3503 h 16058"/>
              <a:gd name="T72" fmla="*/ 233 w 16095"/>
              <a:gd name="T73" fmla="*/ 5720 h 16058"/>
              <a:gd name="T74" fmla="*/ 110 w 16095"/>
              <a:gd name="T75" fmla="*/ 5962 h 16058"/>
              <a:gd name="T76" fmla="*/ 31 w 16095"/>
              <a:gd name="T77" fmla="*/ 6222 h 16058"/>
              <a:gd name="T78" fmla="*/ 0 w 16095"/>
              <a:gd name="T79" fmla="*/ 6493 h 16058"/>
              <a:gd name="T80" fmla="*/ 92 w 16095"/>
              <a:gd name="T81" fmla="*/ 7542 h 16058"/>
              <a:gd name="T82" fmla="*/ 443 w 16095"/>
              <a:gd name="T83" fmla="*/ 8089 h 16058"/>
              <a:gd name="T84" fmla="*/ 991 w 16095"/>
              <a:gd name="T85" fmla="*/ 8439 h 16058"/>
              <a:gd name="T86" fmla="*/ 1510 w 16095"/>
              <a:gd name="T87" fmla="*/ 15106 h 16058"/>
              <a:gd name="T88" fmla="*/ 1631 w 16095"/>
              <a:gd name="T89" fmla="*/ 15533 h 16058"/>
              <a:gd name="T90" fmla="*/ 1913 w 16095"/>
              <a:gd name="T91" fmla="*/ 15858 h 16058"/>
              <a:gd name="T92" fmla="*/ 2312 w 16095"/>
              <a:gd name="T93" fmla="*/ 16038 h 16058"/>
              <a:gd name="T94" fmla="*/ 13782 w 16095"/>
              <a:gd name="T95" fmla="*/ 16038 h 16058"/>
              <a:gd name="T96" fmla="*/ 14182 w 16095"/>
              <a:gd name="T97" fmla="*/ 15858 h 16058"/>
              <a:gd name="T98" fmla="*/ 14464 w 16095"/>
              <a:gd name="T99" fmla="*/ 15533 h 16058"/>
              <a:gd name="T100" fmla="*/ 14585 w 16095"/>
              <a:gd name="T101" fmla="*/ 15106 h 16058"/>
              <a:gd name="T102" fmla="*/ 15104 w 16095"/>
              <a:gd name="T103" fmla="*/ 8439 h 16058"/>
              <a:gd name="T104" fmla="*/ 15652 w 16095"/>
              <a:gd name="T105" fmla="*/ 8089 h 16058"/>
              <a:gd name="T106" fmla="*/ 16003 w 16095"/>
              <a:gd name="T107" fmla="*/ 7542 h 16058"/>
              <a:gd name="T108" fmla="*/ 16095 w 16095"/>
              <a:gd name="T109" fmla="*/ 6493 h 16058"/>
              <a:gd name="T110" fmla="*/ 16064 w 16095"/>
              <a:gd name="T111" fmla="*/ 6222 h 16058"/>
              <a:gd name="T112" fmla="*/ 15985 w 16095"/>
              <a:gd name="T113" fmla="*/ 5963 h 16058"/>
              <a:gd name="T114" fmla="*/ 15862 w 16095"/>
              <a:gd name="T115" fmla="*/ 572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95" h="16058">
                <a:moveTo>
                  <a:pt x="15089" y="7025"/>
                </a:moveTo>
                <a:lnTo>
                  <a:pt x="15088" y="7051"/>
                </a:lnTo>
                <a:lnTo>
                  <a:pt x="15086" y="7077"/>
                </a:lnTo>
                <a:lnTo>
                  <a:pt x="15083" y="7102"/>
                </a:lnTo>
                <a:lnTo>
                  <a:pt x="15079" y="7127"/>
                </a:lnTo>
                <a:lnTo>
                  <a:pt x="15073" y="7151"/>
                </a:lnTo>
                <a:lnTo>
                  <a:pt x="15066" y="7175"/>
                </a:lnTo>
                <a:lnTo>
                  <a:pt x="15059" y="7198"/>
                </a:lnTo>
                <a:lnTo>
                  <a:pt x="15050" y="7221"/>
                </a:lnTo>
                <a:lnTo>
                  <a:pt x="15040" y="7243"/>
                </a:lnTo>
                <a:lnTo>
                  <a:pt x="15029" y="7264"/>
                </a:lnTo>
                <a:lnTo>
                  <a:pt x="15017" y="7285"/>
                </a:lnTo>
                <a:lnTo>
                  <a:pt x="15004" y="7306"/>
                </a:lnTo>
                <a:lnTo>
                  <a:pt x="14989" y="7325"/>
                </a:lnTo>
                <a:lnTo>
                  <a:pt x="14974" y="7345"/>
                </a:lnTo>
                <a:lnTo>
                  <a:pt x="14958" y="7363"/>
                </a:lnTo>
                <a:lnTo>
                  <a:pt x="14942" y="7381"/>
                </a:lnTo>
                <a:lnTo>
                  <a:pt x="14924" y="7397"/>
                </a:lnTo>
                <a:lnTo>
                  <a:pt x="14906" y="7413"/>
                </a:lnTo>
                <a:lnTo>
                  <a:pt x="14887" y="7428"/>
                </a:lnTo>
                <a:lnTo>
                  <a:pt x="14867" y="7442"/>
                </a:lnTo>
                <a:lnTo>
                  <a:pt x="14847" y="7455"/>
                </a:lnTo>
                <a:lnTo>
                  <a:pt x="14826" y="7467"/>
                </a:lnTo>
                <a:lnTo>
                  <a:pt x="14804" y="7478"/>
                </a:lnTo>
                <a:lnTo>
                  <a:pt x="14782" y="7488"/>
                </a:lnTo>
                <a:lnTo>
                  <a:pt x="14759" y="7497"/>
                </a:lnTo>
                <a:lnTo>
                  <a:pt x="14736" y="7505"/>
                </a:lnTo>
                <a:lnTo>
                  <a:pt x="14712" y="7511"/>
                </a:lnTo>
                <a:lnTo>
                  <a:pt x="14688" y="7517"/>
                </a:lnTo>
                <a:lnTo>
                  <a:pt x="14663" y="7521"/>
                </a:lnTo>
                <a:lnTo>
                  <a:pt x="14637" y="7524"/>
                </a:lnTo>
                <a:lnTo>
                  <a:pt x="14612" y="7526"/>
                </a:lnTo>
                <a:lnTo>
                  <a:pt x="14586" y="7527"/>
                </a:lnTo>
                <a:lnTo>
                  <a:pt x="13654" y="7527"/>
                </a:lnTo>
                <a:lnTo>
                  <a:pt x="11642" y="4015"/>
                </a:lnTo>
                <a:lnTo>
                  <a:pt x="13077" y="4015"/>
                </a:lnTo>
                <a:lnTo>
                  <a:pt x="13106" y="4016"/>
                </a:lnTo>
                <a:lnTo>
                  <a:pt x="13137" y="4018"/>
                </a:lnTo>
                <a:lnTo>
                  <a:pt x="13165" y="4023"/>
                </a:lnTo>
                <a:lnTo>
                  <a:pt x="13194" y="4029"/>
                </a:lnTo>
                <a:lnTo>
                  <a:pt x="13222" y="4036"/>
                </a:lnTo>
                <a:lnTo>
                  <a:pt x="13249" y="4045"/>
                </a:lnTo>
                <a:lnTo>
                  <a:pt x="13276" y="4056"/>
                </a:lnTo>
                <a:lnTo>
                  <a:pt x="13303" y="4068"/>
                </a:lnTo>
                <a:lnTo>
                  <a:pt x="13328" y="4081"/>
                </a:lnTo>
                <a:lnTo>
                  <a:pt x="13352" y="4096"/>
                </a:lnTo>
                <a:lnTo>
                  <a:pt x="13376" y="4113"/>
                </a:lnTo>
                <a:lnTo>
                  <a:pt x="13399" y="4131"/>
                </a:lnTo>
                <a:lnTo>
                  <a:pt x="13420" y="4150"/>
                </a:lnTo>
                <a:lnTo>
                  <a:pt x="13441" y="4170"/>
                </a:lnTo>
                <a:lnTo>
                  <a:pt x="13461" y="4192"/>
                </a:lnTo>
                <a:lnTo>
                  <a:pt x="13480" y="4215"/>
                </a:lnTo>
                <a:lnTo>
                  <a:pt x="14988" y="6222"/>
                </a:lnTo>
                <a:lnTo>
                  <a:pt x="15001" y="6239"/>
                </a:lnTo>
                <a:lnTo>
                  <a:pt x="15012" y="6256"/>
                </a:lnTo>
                <a:lnTo>
                  <a:pt x="15022" y="6274"/>
                </a:lnTo>
                <a:lnTo>
                  <a:pt x="15032" y="6291"/>
                </a:lnTo>
                <a:lnTo>
                  <a:pt x="15041" y="6309"/>
                </a:lnTo>
                <a:lnTo>
                  <a:pt x="15049" y="6327"/>
                </a:lnTo>
                <a:lnTo>
                  <a:pt x="15057" y="6346"/>
                </a:lnTo>
                <a:lnTo>
                  <a:pt x="15063" y="6365"/>
                </a:lnTo>
                <a:lnTo>
                  <a:pt x="15069" y="6384"/>
                </a:lnTo>
                <a:lnTo>
                  <a:pt x="15074" y="6403"/>
                </a:lnTo>
                <a:lnTo>
                  <a:pt x="15079" y="6423"/>
                </a:lnTo>
                <a:lnTo>
                  <a:pt x="15082" y="6443"/>
                </a:lnTo>
                <a:lnTo>
                  <a:pt x="15085" y="6462"/>
                </a:lnTo>
                <a:lnTo>
                  <a:pt x="15087" y="6483"/>
                </a:lnTo>
                <a:lnTo>
                  <a:pt x="15089" y="6503"/>
                </a:lnTo>
                <a:lnTo>
                  <a:pt x="15089" y="6524"/>
                </a:lnTo>
                <a:lnTo>
                  <a:pt x="15089" y="7025"/>
                </a:lnTo>
                <a:close/>
                <a:moveTo>
                  <a:pt x="13580" y="15054"/>
                </a:moveTo>
                <a:lnTo>
                  <a:pt x="10562" y="15054"/>
                </a:lnTo>
                <a:lnTo>
                  <a:pt x="10562" y="10036"/>
                </a:lnTo>
                <a:lnTo>
                  <a:pt x="10561" y="10010"/>
                </a:lnTo>
                <a:lnTo>
                  <a:pt x="10559" y="9985"/>
                </a:lnTo>
                <a:lnTo>
                  <a:pt x="10556" y="9960"/>
                </a:lnTo>
                <a:lnTo>
                  <a:pt x="10552" y="9935"/>
                </a:lnTo>
                <a:lnTo>
                  <a:pt x="10546" y="9911"/>
                </a:lnTo>
                <a:lnTo>
                  <a:pt x="10539" y="9887"/>
                </a:lnTo>
                <a:lnTo>
                  <a:pt x="10532" y="9864"/>
                </a:lnTo>
                <a:lnTo>
                  <a:pt x="10523" y="9841"/>
                </a:lnTo>
                <a:lnTo>
                  <a:pt x="10513" y="9818"/>
                </a:lnTo>
                <a:lnTo>
                  <a:pt x="10502" y="9797"/>
                </a:lnTo>
                <a:lnTo>
                  <a:pt x="10490" y="9776"/>
                </a:lnTo>
                <a:lnTo>
                  <a:pt x="10477" y="9755"/>
                </a:lnTo>
                <a:lnTo>
                  <a:pt x="10463" y="9736"/>
                </a:lnTo>
                <a:lnTo>
                  <a:pt x="10448" y="9717"/>
                </a:lnTo>
                <a:lnTo>
                  <a:pt x="10432" y="9699"/>
                </a:lnTo>
                <a:lnTo>
                  <a:pt x="10415" y="9681"/>
                </a:lnTo>
                <a:lnTo>
                  <a:pt x="10397" y="9665"/>
                </a:lnTo>
                <a:lnTo>
                  <a:pt x="10379" y="9649"/>
                </a:lnTo>
                <a:lnTo>
                  <a:pt x="10360" y="9634"/>
                </a:lnTo>
                <a:lnTo>
                  <a:pt x="10340" y="9620"/>
                </a:lnTo>
                <a:lnTo>
                  <a:pt x="10320" y="9607"/>
                </a:lnTo>
                <a:lnTo>
                  <a:pt x="10299" y="9595"/>
                </a:lnTo>
                <a:lnTo>
                  <a:pt x="10278" y="9584"/>
                </a:lnTo>
                <a:lnTo>
                  <a:pt x="10256" y="9574"/>
                </a:lnTo>
                <a:lnTo>
                  <a:pt x="10232" y="9565"/>
                </a:lnTo>
                <a:lnTo>
                  <a:pt x="10209" y="9557"/>
                </a:lnTo>
                <a:lnTo>
                  <a:pt x="10185" y="9550"/>
                </a:lnTo>
                <a:lnTo>
                  <a:pt x="10161" y="9544"/>
                </a:lnTo>
                <a:lnTo>
                  <a:pt x="10136" y="9540"/>
                </a:lnTo>
                <a:lnTo>
                  <a:pt x="10111" y="9537"/>
                </a:lnTo>
                <a:lnTo>
                  <a:pt x="10086" y="9535"/>
                </a:lnTo>
                <a:lnTo>
                  <a:pt x="10059" y="9534"/>
                </a:lnTo>
                <a:lnTo>
                  <a:pt x="6287" y="9534"/>
                </a:lnTo>
                <a:lnTo>
                  <a:pt x="6261" y="9535"/>
                </a:lnTo>
                <a:lnTo>
                  <a:pt x="6236" y="9537"/>
                </a:lnTo>
                <a:lnTo>
                  <a:pt x="6211" y="9540"/>
                </a:lnTo>
                <a:lnTo>
                  <a:pt x="6186" y="9544"/>
                </a:lnTo>
                <a:lnTo>
                  <a:pt x="6161" y="9550"/>
                </a:lnTo>
                <a:lnTo>
                  <a:pt x="6137" y="9557"/>
                </a:lnTo>
                <a:lnTo>
                  <a:pt x="6114" y="9565"/>
                </a:lnTo>
                <a:lnTo>
                  <a:pt x="6091" y="9574"/>
                </a:lnTo>
                <a:lnTo>
                  <a:pt x="6069" y="9584"/>
                </a:lnTo>
                <a:lnTo>
                  <a:pt x="6048" y="9595"/>
                </a:lnTo>
                <a:lnTo>
                  <a:pt x="6027" y="9607"/>
                </a:lnTo>
                <a:lnTo>
                  <a:pt x="6005" y="9620"/>
                </a:lnTo>
                <a:lnTo>
                  <a:pt x="5986" y="9634"/>
                </a:lnTo>
                <a:lnTo>
                  <a:pt x="5967" y="9649"/>
                </a:lnTo>
                <a:lnTo>
                  <a:pt x="5949" y="9665"/>
                </a:lnTo>
                <a:lnTo>
                  <a:pt x="5931" y="9681"/>
                </a:lnTo>
                <a:lnTo>
                  <a:pt x="5915" y="9699"/>
                </a:lnTo>
                <a:lnTo>
                  <a:pt x="5899" y="9717"/>
                </a:lnTo>
                <a:lnTo>
                  <a:pt x="5884" y="9736"/>
                </a:lnTo>
                <a:lnTo>
                  <a:pt x="5870" y="9755"/>
                </a:lnTo>
                <a:lnTo>
                  <a:pt x="5857" y="9776"/>
                </a:lnTo>
                <a:lnTo>
                  <a:pt x="5844" y="9797"/>
                </a:lnTo>
                <a:lnTo>
                  <a:pt x="5833" y="9818"/>
                </a:lnTo>
                <a:lnTo>
                  <a:pt x="5823" y="9841"/>
                </a:lnTo>
                <a:lnTo>
                  <a:pt x="5814" y="9864"/>
                </a:lnTo>
                <a:lnTo>
                  <a:pt x="5806" y="9887"/>
                </a:lnTo>
                <a:lnTo>
                  <a:pt x="5800" y="9911"/>
                </a:lnTo>
                <a:lnTo>
                  <a:pt x="5794" y="9935"/>
                </a:lnTo>
                <a:lnTo>
                  <a:pt x="5790" y="9960"/>
                </a:lnTo>
                <a:lnTo>
                  <a:pt x="5787" y="9985"/>
                </a:lnTo>
                <a:lnTo>
                  <a:pt x="5785" y="10010"/>
                </a:lnTo>
                <a:lnTo>
                  <a:pt x="5784" y="10036"/>
                </a:lnTo>
                <a:lnTo>
                  <a:pt x="5784" y="15054"/>
                </a:lnTo>
                <a:lnTo>
                  <a:pt x="2515" y="15054"/>
                </a:lnTo>
                <a:lnTo>
                  <a:pt x="2515" y="8531"/>
                </a:lnTo>
                <a:lnTo>
                  <a:pt x="13580" y="8531"/>
                </a:lnTo>
                <a:lnTo>
                  <a:pt x="13580" y="15054"/>
                </a:lnTo>
                <a:close/>
                <a:moveTo>
                  <a:pt x="10059" y="15054"/>
                </a:moveTo>
                <a:lnTo>
                  <a:pt x="6287" y="15054"/>
                </a:lnTo>
                <a:lnTo>
                  <a:pt x="6287" y="10036"/>
                </a:lnTo>
                <a:lnTo>
                  <a:pt x="10059" y="10036"/>
                </a:lnTo>
                <a:lnTo>
                  <a:pt x="10059" y="15054"/>
                </a:lnTo>
                <a:close/>
                <a:moveTo>
                  <a:pt x="1006" y="7025"/>
                </a:moveTo>
                <a:lnTo>
                  <a:pt x="1006" y="6524"/>
                </a:lnTo>
                <a:lnTo>
                  <a:pt x="1006" y="6503"/>
                </a:lnTo>
                <a:lnTo>
                  <a:pt x="1008" y="6483"/>
                </a:lnTo>
                <a:lnTo>
                  <a:pt x="1010" y="6462"/>
                </a:lnTo>
                <a:lnTo>
                  <a:pt x="1012" y="6443"/>
                </a:lnTo>
                <a:lnTo>
                  <a:pt x="1016" y="6423"/>
                </a:lnTo>
                <a:lnTo>
                  <a:pt x="1020" y="6403"/>
                </a:lnTo>
                <a:lnTo>
                  <a:pt x="1026" y="6384"/>
                </a:lnTo>
                <a:lnTo>
                  <a:pt x="1032" y="6365"/>
                </a:lnTo>
                <a:lnTo>
                  <a:pt x="1038" y="6346"/>
                </a:lnTo>
                <a:lnTo>
                  <a:pt x="1046" y="6327"/>
                </a:lnTo>
                <a:lnTo>
                  <a:pt x="1054" y="6309"/>
                </a:lnTo>
                <a:lnTo>
                  <a:pt x="1063" y="6291"/>
                </a:lnTo>
                <a:lnTo>
                  <a:pt x="1073" y="6274"/>
                </a:lnTo>
                <a:lnTo>
                  <a:pt x="1083" y="6256"/>
                </a:lnTo>
                <a:lnTo>
                  <a:pt x="1094" y="6239"/>
                </a:lnTo>
                <a:lnTo>
                  <a:pt x="1107" y="6222"/>
                </a:lnTo>
                <a:lnTo>
                  <a:pt x="2615" y="4215"/>
                </a:lnTo>
                <a:lnTo>
                  <a:pt x="2634" y="4192"/>
                </a:lnTo>
                <a:lnTo>
                  <a:pt x="2654" y="4170"/>
                </a:lnTo>
                <a:lnTo>
                  <a:pt x="2674" y="4150"/>
                </a:lnTo>
                <a:lnTo>
                  <a:pt x="2696" y="4131"/>
                </a:lnTo>
                <a:lnTo>
                  <a:pt x="2719" y="4113"/>
                </a:lnTo>
                <a:lnTo>
                  <a:pt x="2743" y="4096"/>
                </a:lnTo>
                <a:lnTo>
                  <a:pt x="2767" y="4081"/>
                </a:lnTo>
                <a:lnTo>
                  <a:pt x="2792" y="4068"/>
                </a:lnTo>
                <a:lnTo>
                  <a:pt x="2819" y="4056"/>
                </a:lnTo>
                <a:lnTo>
                  <a:pt x="2846" y="4045"/>
                </a:lnTo>
                <a:lnTo>
                  <a:pt x="2873" y="4036"/>
                </a:lnTo>
                <a:lnTo>
                  <a:pt x="2901" y="4029"/>
                </a:lnTo>
                <a:lnTo>
                  <a:pt x="2930" y="4023"/>
                </a:lnTo>
                <a:lnTo>
                  <a:pt x="2958" y="4018"/>
                </a:lnTo>
                <a:lnTo>
                  <a:pt x="2989" y="4016"/>
                </a:lnTo>
                <a:lnTo>
                  <a:pt x="3018" y="4015"/>
                </a:lnTo>
                <a:lnTo>
                  <a:pt x="4452" y="4015"/>
                </a:lnTo>
                <a:lnTo>
                  <a:pt x="2440" y="7527"/>
                </a:lnTo>
                <a:lnTo>
                  <a:pt x="1509" y="7527"/>
                </a:lnTo>
                <a:lnTo>
                  <a:pt x="1483" y="7526"/>
                </a:lnTo>
                <a:lnTo>
                  <a:pt x="1458" y="7524"/>
                </a:lnTo>
                <a:lnTo>
                  <a:pt x="1432" y="7521"/>
                </a:lnTo>
                <a:lnTo>
                  <a:pt x="1407" y="7517"/>
                </a:lnTo>
                <a:lnTo>
                  <a:pt x="1383" y="7511"/>
                </a:lnTo>
                <a:lnTo>
                  <a:pt x="1359" y="7505"/>
                </a:lnTo>
                <a:lnTo>
                  <a:pt x="1336" y="7497"/>
                </a:lnTo>
                <a:lnTo>
                  <a:pt x="1313" y="7488"/>
                </a:lnTo>
                <a:lnTo>
                  <a:pt x="1291" y="7478"/>
                </a:lnTo>
                <a:lnTo>
                  <a:pt x="1269" y="7467"/>
                </a:lnTo>
                <a:lnTo>
                  <a:pt x="1248" y="7455"/>
                </a:lnTo>
                <a:lnTo>
                  <a:pt x="1227" y="7442"/>
                </a:lnTo>
                <a:lnTo>
                  <a:pt x="1208" y="7428"/>
                </a:lnTo>
                <a:lnTo>
                  <a:pt x="1189" y="7413"/>
                </a:lnTo>
                <a:lnTo>
                  <a:pt x="1171" y="7397"/>
                </a:lnTo>
                <a:lnTo>
                  <a:pt x="1153" y="7381"/>
                </a:lnTo>
                <a:lnTo>
                  <a:pt x="1137" y="7363"/>
                </a:lnTo>
                <a:lnTo>
                  <a:pt x="1121" y="7345"/>
                </a:lnTo>
                <a:lnTo>
                  <a:pt x="1106" y="7325"/>
                </a:lnTo>
                <a:lnTo>
                  <a:pt x="1091" y="7306"/>
                </a:lnTo>
                <a:lnTo>
                  <a:pt x="1078" y="7285"/>
                </a:lnTo>
                <a:lnTo>
                  <a:pt x="1066" y="7264"/>
                </a:lnTo>
                <a:lnTo>
                  <a:pt x="1055" y="7243"/>
                </a:lnTo>
                <a:lnTo>
                  <a:pt x="1045" y="7221"/>
                </a:lnTo>
                <a:lnTo>
                  <a:pt x="1036" y="7198"/>
                </a:lnTo>
                <a:lnTo>
                  <a:pt x="1028" y="7175"/>
                </a:lnTo>
                <a:lnTo>
                  <a:pt x="1022" y="7151"/>
                </a:lnTo>
                <a:lnTo>
                  <a:pt x="1016" y="7127"/>
                </a:lnTo>
                <a:lnTo>
                  <a:pt x="1012" y="7102"/>
                </a:lnTo>
                <a:lnTo>
                  <a:pt x="1009" y="7077"/>
                </a:lnTo>
                <a:lnTo>
                  <a:pt x="1007" y="7051"/>
                </a:lnTo>
                <a:lnTo>
                  <a:pt x="1006" y="7025"/>
                </a:lnTo>
                <a:close/>
                <a:moveTo>
                  <a:pt x="9962" y="4015"/>
                </a:moveTo>
                <a:lnTo>
                  <a:pt x="11062" y="4015"/>
                </a:lnTo>
                <a:lnTo>
                  <a:pt x="13074" y="7527"/>
                </a:lnTo>
                <a:lnTo>
                  <a:pt x="10968" y="7527"/>
                </a:lnTo>
                <a:lnTo>
                  <a:pt x="9962" y="4015"/>
                </a:lnTo>
                <a:close/>
                <a:moveTo>
                  <a:pt x="8299" y="4015"/>
                </a:moveTo>
                <a:lnTo>
                  <a:pt x="9439" y="4015"/>
                </a:lnTo>
                <a:lnTo>
                  <a:pt x="10444" y="7527"/>
                </a:lnTo>
                <a:lnTo>
                  <a:pt x="8299" y="7527"/>
                </a:lnTo>
                <a:lnTo>
                  <a:pt x="8299" y="4015"/>
                </a:lnTo>
                <a:close/>
                <a:moveTo>
                  <a:pt x="6656" y="4015"/>
                </a:moveTo>
                <a:lnTo>
                  <a:pt x="7796" y="4015"/>
                </a:lnTo>
                <a:lnTo>
                  <a:pt x="7796" y="7527"/>
                </a:lnTo>
                <a:lnTo>
                  <a:pt x="5650" y="7527"/>
                </a:lnTo>
                <a:lnTo>
                  <a:pt x="6656" y="4015"/>
                </a:lnTo>
                <a:close/>
                <a:moveTo>
                  <a:pt x="5127" y="7527"/>
                </a:moveTo>
                <a:lnTo>
                  <a:pt x="3020" y="7527"/>
                </a:lnTo>
                <a:lnTo>
                  <a:pt x="5032" y="4015"/>
                </a:lnTo>
                <a:lnTo>
                  <a:pt x="6132" y="4015"/>
                </a:lnTo>
                <a:lnTo>
                  <a:pt x="5127" y="7527"/>
                </a:lnTo>
                <a:close/>
                <a:moveTo>
                  <a:pt x="13077" y="1004"/>
                </a:moveTo>
                <a:lnTo>
                  <a:pt x="13077" y="3011"/>
                </a:lnTo>
                <a:lnTo>
                  <a:pt x="3018" y="3011"/>
                </a:lnTo>
                <a:lnTo>
                  <a:pt x="3018" y="1004"/>
                </a:lnTo>
                <a:lnTo>
                  <a:pt x="13077" y="1004"/>
                </a:lnTo>
                <a:close/>
                <a:moveTo>
                  <a:pt x="15793" y="5620"/>
                </a:moveTo>
                <a:lnTo>
                  <a:pt x="14284" y="3614"/>
                </a:lnTo>
                <a:lnTo>
                  <a:pt x="14262" y="3585"/>
                </a:lnTo>
                <a:lnTo>
                  <a:pt x="14239" y="3557"/>
                </a:lnTo>
                <a:lnTo>
                  <a:pt x="14214" y="3530"/>
                </a:lnTo>
                <a:lnTo>
                  <a:pt x="14189" y="3503"/>
                </a:lnTo>
                <a:lnTo>
                  <a:pt x="14164" y="3477"/>
                </a:lnTo>
                <a:lnTo>
                  <a:pt x="14137" y="3451"/>
                </a:lnTo>
                <a:lnTo>
                  <a:pt x="14110" y="3426"/>
                </a:lnTo>
                <a:lnTo>
                  <a:pt x="14083" y="3401"/>
                </a:lnTo>
                <a:lnTo>
                  <a:pt x="14083" y="1004"/>
                </a:lnTo>
                <a:lnTo>
                  <a:pt x="14082" y="952"/>
                </a:lnTo>
                <a:lnTo>
                  <a:pt x="14078" y="901"/>
                </a:lnTo>
                <a:lnTo>
                  <a:pt x="14072" y="851"/>
                </a:lnTo>
                <a:lnTo>
                  <a:pt x="14063" y="802"/>
                </a:lnTo>
                <a:lnTo>
                  <a:pt x="14052" y="753"/>
                </a:lnTo>
                <a:lnTo>
                  <a:pt x="14038" y="706"/>
                </a:lnTo>
                <a:lnTo>
                  <a:pt x="14022" y="658"/>
                </a:lnTo>
                <a:lnTo>
                  <a:pt x="14004" y="613"/>
                </a:lnTo>
                <a:lnTo>
                  <a:pt x="13984" y="569"/>
                </a:lnTo>
                <a:lnTo>
                  <a:pt x="13961" y="526"/>
                </a:lnTo>
                <a:lnTo>
                  <a:pt x="13937" y="484"/>
                </a:lnTo>
                <a:lnTo>
                  <a:pt x="13911" y="443"/>
                </a:lnTo>
                <a:lnTo>
                  <a:pt x="13883" y="403"/>
                </a:lnTo>
                <a:lnTo>
                  <a:pt x="13854" y="365"/>
                </a:lnTo>
                <a:lnTo>
                  <a:pt x="13822" y="329"/>
                </a:lnTo>
                <a:lnTo>
                  <a:pt x="13788" y="294"/>
                </a:lnTo>
                <a:lnTo>
                  <a:pt x="13753" y="261"/>
                </a:lnTo>
                <a:lnTo>
                  <a:pt x="13717" y="229"/>
                </a:lnTo>
                <a:lnTo>
                  <a:pt x="13679" y="200"/>
                </a:lnTo>
                <a:lnTo>
                  <a:pt x="13640" y="172"/>
                </a:lnTo>
                <a:lnTo>
                  <a:pt x="13598" y="146"/>
                </a:lnTo>
                <a:lnTo>
                  <a:pt x="13557" y="121"/>
                </a:lnTo>
                <a:lnTo>
                  <a:pt x="13513" y="99"/>
                </a:lnTo>
                <a:lnTo>
                  <a:pt x="13468" y="79"/>
                </a:lnTo>
                <a:lnTo>
                  <a:pt x="13423" y="61"/>
                </a:lnTo>
                <a:lnTo>
                  <a:pt x="13376" y="45"/>
                </a:lnTo>
                <a:lnTo>
                  <a:pt x="13329" y="32"/>
                </a:lnTo>
                <a:lnTo>
                  <a:pt x="13279" y="20"/>
                </a:lnTo>
                <a:lnTo>
                  <a:pt x="13230" y="12"/>
                </a:lnTo>
                <a:lnTo>
                  <a:pt x="13180" y="5"/>
                </a:lnTo>
                <a:lnTo>
                  <a:pt x="13128" y="1"/>
                </a:lnTo>
                <a:lnTo>
                  <a:pt x="13077" y="0"/>
                </a:lnTo>
                <a:lnTo>
                  <a:pt x="3018" y="0"/>
                </a:lnTo>
                <a:lnTo>
                  <a:pt x="2967" y="1"/>
                </a:lnTo>
                <a:lnTo>
                  <a:pt x="2915" y="5"/>
                </a:lnTo>
                <a:lnTo>
                  <a:pt x="2865" y="12"/>
                </a:lnTo>
                <a:lnTo>
                  <a:pt x="2815" y="20"/>
                </a:lnTo>
                <a:lnTo>
                  <a:pt x="2766" y="32"/>
                </a:lnTo>
                <a:lnTo>
                  <a:pt x="2718" y="45"/>
                </a:lnTo>
                <a:lnTo>
                  <a:pt x="2672" y="61"/>
                </a:lnTo>
                <a:lnTo>
                  <a:pt x="2627" y="79"/>
                </a:lnTo>
                <a:lnTo>
                  <a:pt x="2581" y="99"/>
                </a:lnTo>
                <a:lnTo>
                  <a:pt x="2538" y="121"/>
                </a:lnTo>
                <a:lnTo>
                  <a:pt x="2496" y="146"/>
                </a:lnTo>
                <a:lnTo>
                  <a:pt x="2455" y="172"/>
                </a:lnTo>
                <a:lnTo>
                  <a:pt x="2416" y="200"/>
                </a:lnTo>
                <a:lnTo>
                  <a:pt x="2378" y="229"/>
                </a:lnTo>
                <a:lnTo>
                  <a:pt x="2341" y="261"/>
                </a:lnTo>
                <a:lnTo>
                  <a:pt x="2307" y="294"/>
                </a:lnTo>
                <a:lnTo>
                  <a:pt x="2273" y="329"/>
                </a:lnTo>
                <a:lnTo>
                  <a:pt x="2241" y="365"/>
                </a:lnTo>
                <a:lnTo>
                  <a:pt x="2212" y="403"/>
                </a:lnTo>
                <a:lnTo>
                  <a:pt x="2184" y="443"/>
                </a:lnTo>
                <a:lnTo>
                  <a:pt x="2158" y="484"/>
                </a:lnTo>
                <a:lnTo>
                  <a:pt x="2134" y="526"/>
                </a:lnTo>
                <a:lnTo>
                  <a:pt x="2111" y="569"/>
                </a:lnTo>
                <a:lnTo>
                  <a:pt x="2091" y="613"/>
                </a:lnTo>
                <a:lnTo>
                  <a:pt x="2073" y="658"/>
                </a:lnTo>
                <a:lnTo>
                  <a:pt x="2057" y="706"/>
                </a:lnTo>
                <a:lnTo>
                  <a:pt x="2043" y="753"/>
                </a:lnTo>
                <a:lnTo>
                  <a:pt x="2032" y="802"/>
                </a:lnTo>
                <a:lnTo>
                  <a:pt x="2023" y="851"/>
                </a:lnTo>
                <a:lnTo>
                  <a:pt x="2017" y="901"/>
                </a:lnTo>
                <a:lnTo>
                  <a:pt x="2013" y="952"/>
                </a:lnTo>
                <a:lnTo>
                  <a:pt x="2012" y="1004"/>
                </a:lnTo>
                <a:lnTo>
                  <a:pt x="2012" y="3402"/>
                </a:lnTo>
                <a:lnTo>
                  <a:pt x="1985" y="3426"/>
                </a:lnTo>
                <a:lnTo>
                  <a:pt x="1959" y="3451"/>
                </a:lnTo>
                <a:lnTo>
                  <a:pt x="1931" y="3477"/>
                </a:lnTo>
                <a:lnTo>
                  <a:pt x="1906" y="3503"/>
                </a:lnTo>
                <a:lnTo>
                  <a:pt x="1881" y="3529"/>
                </a:lnTo>
                <a:lnTo>
                  <a:pt x="1857" y="3556"/>
                </a:lnTo>
                <a:lnTo>
                  <a:pt x="1833" y="3584"/>
                </a:lnTo>
                <a:lnTo>
                  <a:pt x="1811" y="3613"/>
                </a:lnTo>
                <a:lnTo>
                  <a:pt x="303" y="5619"/>
                </a:lnTo>
                <a:lnTo>
                  <a:pt x="285" y="5644"/>
                </a:lnTo>
                <a:lnTo>
                  <a:pt x="268" y="5669"/>
                </a:lnTo>
                <a:lnTo>
                  <a:pt x="250" y="5695"/>
                </a:lnTo>
                <a:lnTo>
                  <a:pt x="233" y="5720"/>
                </a:lnTo>
                <a:lnTo>
                  <a:pt x="217" y="5746"/>
                </a:lnTo>
                <a:lnTo>
                  <a:pt x="202" y="5772"/>
                </a:lnTo>
                <a:lnTo>
                  <a:pt x="187" y="5798"/>
                </a:lnTo>
                <a:lnTo>
                  <a:pt x="173" y="5825"/>
                </a:lnTo>
                <a:lnTo>
                  <a:pt x="159" y="5851"/>
                </a:lnTo>
                <a:lnTo>
                  <a:pt x="146" y="5879"/>
                </a:lnTo>
                <a:lnTo>
                  <a:pt x="133" y="5906"/>
                </a:lnTo>
                <a:lnTo>
                  <a:pt x="121" y="5934"/>
                </a:lnTo>
                <a:lnTo>
                  <a:pt x="110" y="5962"/>
                </a:lnTo>
                <a:lnTo>
                  <a:pt x="99" y="5991"/>
                </a:lnTo>
                <a:lnTo>
                  <a:pt x="88" y="6019"/>
                </a:lnTo>
                <a:lnTo>
                  <a:pt x="78" y="6047"/>
                </a:lnTo>
                <a:lnTo>
                  <a:pt x="68" y="6076"/>
                </a:lnTo>
                <a:lnTo>
                  <a:pt x="60" y="6105"/>
                </a:lnTo>
                <a:lnTo>
                  <a:pt x="51" y="6134"/>
                </a:lnTo>
                <a:lnTo>
                  <a:pt x="44" y="6163"/>
                </a:lnTo>
                <a:lnTo>
                  <a:pt x="37" y="6193"/>
                </a:lnTo>
                <a:lnTo>
                  <a:pt x="31" y="6222"/>
                </a:lnTo>
                <a:lnTo>
                  <a:pt x="25" y="6253"/>
                </a:lnTo>
                <a:lnTo>
                  <a:pt x="20" y="6282"/>
                </a:lnTo>
                <a:lnTo>
                  <a:pt x="15" y="6312"/>
                </a:lnTo>
                <a:lnTo>
                  <a:pt x="11" y="6342"/>
                </a:lnTo>
                <a:lnTo>
                  <a:pt x="8" y="6372"/>
                </a:lnTo>
                <a:lnTo>
                  <a:pt x="5" y="6402"/>
                </a:lnTo>
                <a:lnTo>
                  <a:pt x="3" y="6432"/>
                </a:lnTo>
                <a:lnTo>
                  <a:pt x="1" y="6463"/>
                </a:lnTo>
                <a:lnTo>
                  <a:pt x="0" y="6493"/>
                </a:lnTo>
                <a:lnTo>
                  <a:pt x="0" y="6524"/>
                </a:lnTo>
                <a:lnTo>
                  <a:pt x="0" y="7025"/>
                </a:lnTo>
                <a:lnTo>
                  <a:pt x="2" y="7103"/>
                </a:lnTo>
                <a:lnTo>
                  <a:pt x="8" y="7179"/>
                </a:lnTo>
                <a:lnTo>
                  <a:pt x="17" y="7254"/>
                </a:lnTo>
                <a:lnTo>
                  <a:pt x="31" y="7328"/>
                </a:lnTo>
                <a:lnTo>
                  <a:pt x="47" y="7401"/>
                </a:lnTo>
                <a:lnTo>
                  <a:pt x="68" y="7473"/>
                </a:lnTo>
                <a:lnTo>
                  <a:pt x="92" y="7542"/>
                </a:lnTo>
                <a:lnTo>
                  <a:pt x="119" y="7610"/>
                </a:lnTo>
                <a:lnTo>
                  <a:pt x="149" y="7678"/>
                </a:lnTo>
                <a:lnTo>
                  <a:pt x="182" y="7742"/>
                </a:lnTo>
                <a:lnTo>
                  <a:pt x="218" y="7805"/>
                </a:lnTo>
                <a:lnTo>
                  <a:pt x="259" y="7866"/>
                </a:lnTo>
                <a:lnTo>
                  <a:pt x="300" y="7926"/>
                </a:lnTo>
                <a:lnTo>
                  <a:pt x="345" y="7983"/>
                </a:lnTo>
                <a:lnTo>
                  <a:pt x="392" y="8037"/>
                </a:lnTo>
                <a:lnTo>
                  <a:pt x="443" y="8089"/>
                </a:lnTo>
                <a:lnTo>
                  <a:pt x="495" y="8139"/>
                </a:lnTo>
                <a:lnTo>
                  <a:pt x="549" y="8187"/>
                </a:lnTo>
                <a:lnTo>
                  <a:pt x="607" y="8232"/>
                </a:lnTo>
                <a:lnTo>
                  <a:pt x="666" y="8273"/>
                </a:lnTo>
                <a:lnTo>
                  <a:pt x="727" y="8313"/>
                </a:lnTo>
                <a:lnTo>
                  <a:pt x="791" y="8349"/>
                </a:lnTo>
                <a:lnTo>
                  <a:pt x="855" y="8382"/>
                </a:lnTo>
                <a:lnTo>
                  <a:pt x="922" y="8412"/>
                </a:lnTo>
                <a:lnTo>
                  <a:pt x="991" y="8439"/>
                </a:lnTo>
                <a:lnTo>
                  <a:pt x="1060" y="8464"/>
                </a:lnTo>
                <a:lnTo>
                  <a:pt x="1133" y="8484"/>
                </a:lnTo>
                <a:lnTo>
                  <a:pt x="1205" y="8501"/>
                </a:lnTo>
                <a:lnTo>
                  <a:pt x="1280" y="8514"/>
                </a:lnTo>
                <a:lnTo>
                  <a:pt x="1355" y="8523"/>
                </a:lnTo>
                <a:lnTo>
                  <a:pt x="1431" y="8529"/>
                </a:lnTo>
                <a:lnTo>
                  <a:pt x="1509" y="8531"/>
                </a:lnTo>
                <a:lnTo>
                  <a:pt x="1509" y="15054"/>
                </a:lnTo>
                <a:lnTo>
                  <a:pt x="1510" y="15106"/>
                </a:lnTo>
                <a:lnTo>
                  <a:pt x="1514" y="15157"/>
                </a:lnTo>
                <a:lnTo>
                  <a:pt x="1520" y="15207"/>
                </a:lnTo>
                <a:lnTo>
                  <a:pt x="1529" y="15257"/>
                </a:lnTo>
                <a:lnTo>
                  <a:pt x="1540" y="15305"/>
                </a:lnTo>
                <a:lnTo>
                  <a:pt x="1554" y="15352"/>
                </a:lnTo>
                <a:lnTo>
                  <a:pt x="1570" y="15400"/>
                </a:lnTo>
                <a:lnTo>
                  <a:pt x="1588" y="15445"/>
                </a:lnTo>
                <a:lnTo>
                  <a:pt x="1608" y="15489"/>
                </a:lnTo>
                <a:lnTo>
                  <a:pt x="1631" y="15533"/>
                </a:lnTo>
                <a:lnTo>
                  <a:pt x="1655" y="15574"/>
                </a:lnTo>
                <a:lnTo>
                  <a:pt x="1681" y="15615"/>
                </a:lnTo>
                <a:lnTo>
                  <a:pt x="1709" y="15655"/>
                </a:lnTo>
                <a:lnTo>
                  <a:pt x="1738" y="15693"/>
                </a:lnTo>
                <a:lnTo>
                  <a:pt x="1770" y="15729"/>
                </a:lnTo>
                <a:lnTo>
                  <a:pt x="1804" y="15764"/>
                </a:lnTo>
                <a:lnTo>
                  <a:pt x="1839" y="15797"/>
                </a:lnTo>
                <a:lnTo>
                  <a:pt x="1875" y="15829"/>
                </a:lnTo>
                <a:lnTo>
                  <a:pt x="1913" y="15858"/>
                </a:lnTo>
                <a:lnTo>
                  <a:pt x="1953" y="15886"/>
                </a:lnTo>
                <a:lnTo>
                  <a:pt x="1993" y="15912"/>
                </a:lnTo>
                <a:lnTo>
                  <a:pt x="2035" y="15937"/>
                </a:lnTo>
                <a:lnTo>
                  <a:pt x="2078" y="15959"/>
                </a:lnTo>
                <a:lnTo>
                  <a:pt x="2124" y="15979"/>
                </a:lnTo>
                <a:lnTo>
                  <a:pt x="2169" y="15997"/>
                </a:lnTo>
                <a:lnTo>
                  <a:pt x="2216" y="16013"/>
                </a:lnTo>
                <a:lnTo>
                  <a:pt x="2263" y="16026"/>
                </a:lnTo>
                <a:lnTo>
                  <a:pt x="2312" y="16038"/>
                </a:lnTo>
                <a:lnTo>
                  <a:pt x="2362" y="16046"/>
                </a:lnTo>
                <a:lnTo>
                  <a:pt x="2412" y="16053"/>
                </a:lnTo>
                <a:lnTo>
                  <a:pt x="2464" y="16057"/>
                </a:lnTo>
                <a:lnTo>
                  <a:pt x="2515" y="16058"/>
                </a:lnTo>
                <a:lnTo>
                  <a:pt x="13580" y="16058"/>
                </a:lnTo>
                <a:lnTo>
                  <a:pt x="13632" y="16057"/>
                </a:lnTo>
                <a:lnTo>
                  <a:pt x="13683" y="16053"/>
                </a:lnTo>
                <a:lnTo>
                  <a:pt x="13733" y="16046"/>
                </a:lnTo>
                <a:lnTo>
                  <a:pt x="13782" y="16038"/>
                </a:lnTo>
                <a:lnTo>
                  <a:pt x="13832" y="16026"/>
                </a:lnTo>
                <a:lnTo>
                  <a:pt x="13879" y="16013"/>
                </a:lnTo>
                <a:lnTo>
                  <a:pt x="13926" y="15997"/>
                </a:lnTo>
                <a:lnTo>
                  <a:pt x="13971" y="15979"/>
                </a:lnTo>
                <a:lnTo>
                  <a:pt x="14016" y="15959"/>
                </a:lnTo>
                <a:lnTo>
                  <a:pt x="14060" y="15937"/>
                </a:lnTo>
                <a:lnTo>
                  <a:pt x="14101" y="15912"/>
                </a:lnTo>
                <a:lnTo>
                  <a:pt x="14142" y="15886"/>
                </a:lnTo>
                <a:lnTo>
                  <a:pt x="14182" y="15858"/>
                </a:lnTo>
                <a:lnTo>
                  <a:pt x="14220" y="15829"/>
                </a:lnTo>
                <a:lnTo>
                  <a:pt x="14256" y="15797"/>
                </a:lnTo>
                <a:lnTo>
                  <a:pt x="14291" y="15764"/>
                </a:lnTo>
                <a:lnTo>
                  <a:pt x="14325" y="15729"/>
                </a:lnTo>
                <a:lnTo>
                  <a:pt x="14356" y="15693"/>
                </a:lnTo>
                <a:lnTo>
                  <a:pt x="14386" y="15655"/>
                </a:lnTo>
                <a:lnTo>
                  <a:pt x="14414" y="15615"/>
                </a:lnTo>
                <a:lnTo>
                  <a:pt x="14440" y="15574"/>
                </a:lnTo>
                <a:lnTo>
                  <a:pt x="14464" y="15533"/>
                </a:lnTo>
                <a:lnTo>
                  <a:pt x="14487" y="15489"/>
                </a:lnTo>
                <a:lnTo>
                  <a:pt x="14507" y="15445"/>
                </a:lnTo>
                <a:lnTo>
                  <a:pt x="14525" y="15400"/>
                </a:lnTo>
                <a:lnTo>
                  <a:pt x="14541" y="15352"/>
                </a:lnTo>
                <a:lnTo>
                  <a:pt x="14554" y="15305"/>
                </a:lnTo>
                <a:lnTo>
                  <a:pt x="14566" y="15257"/>
                </a:lnTo>
                <a:lnTo>
                  <a:pt x="14574" y="15207"/>
                </a:lnTo>
                <a:lnTo>
                  <a:pt x="14581" y="15157"/>
                </a:lnTo>
                <a:lnTo>
                  <a:pt x="14585" y="15106"/>
                </a:lnTo>
                <a:lnTo>
                  <a:pt x="14586" y="15054"/>
                </a:lnTo>
                <a:lnTo>
                  <a:pt x="14586" y="8531"/>
                </a:lnTo>
                <a:lnTo>
                  <a:pt x="14664" y="8529"/>
                </a:lnTo>
                <a:lnTo>
                  <a:pt x="14740" y="8523"/>
                </a:lnTo>
                <a:lnTo>
                  <a:pt x="14815" y="8514"/>
                </a:lnTo>
                <a:lnTo>
                  <a:pt x="14890" y="8501"/>
                </a:lnTo>
                <a:lnTo>
                  <a:pt x="14962" y="8484"/>
                </a:lnTo>
                <a:lnTo>
                  <a:pt x="15034" y="8464"/>
                </a:lnTo>
                <a:lnTo>
                  <a:pt x="15104" y="8439"/>
                </a:lnTo>
                <a:lnTo>
                  <a:pt x="15173" y="8412"/>
                </a:lnTo>
                <a:lnTo>
                  <a:pt x="15240" y="8382"/>
                </a:lnTo>
                <a:lnTo>
                  <a:pt x="15304" y="8349"/>
                </a:lnTo>
                <a:lnTo>
                  <a:pt x="15368" y="8313"/>
                </a:lnTo>
                <a:lnTo>
                  <a:pt x="15429" y="8273"/>
                </a:lnTo>
                <a:lnTo>
                  <a:pt x="15488" y="8232"/>
                </a:lnTo>
                <a:lnTo>
                  <a:pt x="15545" y="8187"/>
                </a:lnTo>
                <a:lnTo>
                  <a:pt x="15600" y="8139"/>
                </a:lnTo>
                <a:lnTo>
                  <a:pt x="15652" y="8089"/>
                </a:lnTo>
                <a:lnTo>
                  <a:pt x="15703" y="8037"/>
                </a:lnTo>
                <a:lnTo>
                  <a:pt x="15750" y="7983"/>
                </a:lnTo>
                <a:lnTo>
                  <a:pt x="15795" y="7926"/>
                </a:lnTo>
                <a:lnTo>
                  <a:pt x="15836" y="7866"/>
                </a:lnTo>
                <a:lnTo>
                  <a:pt x="15876" y="7805"/>
                </a:lnTo>
                <a:lnTo>
                  <a:pt x="15913" y="7742"/>
                </a:lnTo>
                <a:lnTo>
                  <a:pt x="15946" y="7678"/>
                </a:lnTo>
                <a:lnTo>
                  <a:pt x="15976" y="7610"/>
                </a:lnTo>
                <a:lnTo>
                  <a:pt x="16003" y="7542"/>
                </a:lnTo>
                <a:lnTo>
                  <a:pt x="16027" y="7473"/>
                </a:lnTo>
                <a:lnTo>
                  <a:pt x="16048" y="7401"/>
                </a:lnTo>
                <a:lnTo>
                  <a:pt x="16064" y="7328"/>
                </a:lnTo>
                <a:lnTo>
                  <a:pt x="16078" y="7254"/>
                </a:lnTo>
                <a:lnTo>
                  <a:pt x="16087" y="7179"/>
                </a:lnTo>
                <a:lnTo>
                  <a:pt x="16093" y="7103"/>
                </a:lnTo>
                <a:lnTo>
                  <a:pt x="16095" y="7025"/>
                </a:lnTo>
                <a:lnTo>
                  <a:pt x="16095" y="6524"/>
                </a:lnTo>
                <a:lnTo>
                  <a:pt x="16095" y="6493"/>
                </a:lnTo>
                <a:lnTo>
                  <a:pt x="16094" y="6463"/>
                </a:lnTo>
                <a:lnTo>
                  <a:pt x="16092" y="6432"/>
                </a:lnTo>
                <a:lnTo>
                  <a:pt x="16090" y="6402"/>
                </a:lnTo>
                <a:lnTo>
                  <a:pt x="16087" y="6372"/>
                </a:lnTo>
                <a:lnTo>
                  <a:pt x="16084" y="6342"/>
                </a:lnTo>
                <a:lnTo>
                  <a:pt x="16080" y="6312"/>
                </a:lnTo>
                <a:lnTo>
                  <a:pt x="16075" y="6282"/>
                </a:lnTo>
                <a:lnTo>
                  <a:pt x="16070" y="6253"/>
                </a:lnTo>
                <a:lnTo>
                  <a:pt x="16064" y="6222"/>
                </a:lnTo>
                <a:lnTo>
                  <a:pt x="16058" y="6193"/>
                </a:lnTo>
                <a:lnTo>
                  <a:pt x="16051" y="6163"/>
                </a:lnTo>
                <a:lnTo>
                  <a:pt x="16044" y="6134"/>
                </a:lnTo>
                <a:lnTo>
                  <a:pt x="16035" y="6105"/>
                </a:lnTo>
                <a:lnTo>
                  <a:pt x="16027" y="6076"/>
                </a:lnTo>
                <a:lnTo>
                  <a:pt x="16018" y="6047"/>
                </a:lnTo>
                <a:lnTo>
                  <a:pt x="16007" y="6019"/>
                </a:lnTo>
                <a:lnTo>
                  <a:pt x="15996" y="5991"/>
                </a:lnTo>
                <a:lnTo>
                  <a:pt x="15985" y="5963"/>
                </a:lnTo>
                <a:lnTo>
                  <a:pt x="15974" y="5934"/>
                </a:lnTo>
                <a:lnTo>
                  <a:pt x="15962" y="5906"/>
                </a:lnTo>
                <a:lnTo>
                  <a:pt x="15949" y="5879"/>
                </a:lnTo>
                <a:lnTo>
                  <a:pt x="15936" y="5852"/>
                </a:lnTo>
                <a:lnTo>
                  <a:pt x="15922" y="5825"/>
                </a:lnTo>
                <a:lnTo>
                  <a:pt x="15908" y="5798"/>
                </a:lnTo>
                <a:lnTo>
                  <a:pt x="15893" y="5772"/>
                </a:lnTo>
                <a:lnTo>
                  <a:pt x="15878" y="5746"/>
                </a:lnTo>
                <a:lnTo>
                  <a:pt x="15862" y="5720"/>
                </a:lnTo>
                <a:lnTo>
                  <a:pt x="15846" y="5695"/>
                </a:lnTo>
                <a:lnTo>
                  <a:pt x="15828" y="5669"/>
                </a:lnTo>
                <a:lnTo>
                  <a:pt x="15811" y="5644"/>
                </a:lnTo>
                <a:lnTo>
                  <a:pt x="15793" y="5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Neris Thin" panose="0000030000000000000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65874" y="1445269"/>
            <a:ext cx="20526" cy="54127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hape 2546"/>
          <p:cNvSpPr/>
          <p:nvPr/>
        </p:nvSpPr>
        <p:spPr>
          <a:xfrm>
            <a:off x="90749" y="3600755"/>
            <a:ext cx="637422" cy="527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Neris Thin" panose="00000300000000000000"/>
              <a:ea typeface="Lato" charset="0"/>
              <a:cs typeface="Lato" charset="0"/>
            </a:endParaRPr>
          </a:p>
        </p:txBody>
      </p:sp>
      <p:sp>
        <p:nvSpPr>
          <p:cNvPr id="16" name="Shape 2775"/>
          <p:cNvSpPr/>
          <p:nvPr/>
        </p:nvSpPr>
        <p:spPr>
          <a:xfrm>
            <a:off x="10627450" y="3907950"/>
            <a:ext cx="667083" cy="568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Neris Thin" panose="00000300000000000000"/>
              <a:ea typeface="Lato" charset="0"/>
              <a:cs typeface="Lato" charset="0"/>
            </a:endParaRPr>
          </a:p>
        </p:txBody>
      </p:sp>
      <p:sp>
        <p:nvSpPr>
          <p:cNvPr id="18" name="Shape 2669"/>
          <p:cNvSpPr/>
          <p:nvPr/>
        </p:nvSpPr>
        <p:spPr>
          <a:xfrm>
            <a:off x="9373268" y="5906129"/>
            <a:ext cx="469223" cy="482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bg1"/>
              </a:solidFill>
              <a:latin typeface="Neris Thin" panose="00000300000000000000"/>
              <a:ea typeface="Lato" charset="0"/>
              <a:cs typeface="Lato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23925" y="3861395"/>
            <a:ext cx="970135" cy="302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58918" y="2905437"/>
            <a:ext cx="1006692" cy="64687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443939" y="2052030"/>
            <a:ext cx="2833808" cy="168900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43939" y="4145879"/>
            <a:ext cx="1332699" cy="1480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536447" y="4496456"/>
            <a:ext cx="2585995" cy="142552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668407" y="4156128"/>
            <a:ext cx="1819426" cy="171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58918" y="3879518"/>
            <a:ext cx="2848639" cy="267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0749" y="2998258"/>
            <a:ext cx="136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Factory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7366" y="1515416"/>
            <a:ext cx="119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Neris Thin" panose="00000300000000000000"/>
              </a:rPr>
              <a:t>Mini Mart</a:t>
            </a:r>
            <a:endParaRPr lang="en-US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53530" y="2198912"/>
            <a:ext cx="133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eris Thin" panose="00000300000000000000"/>
              </a:rPr>
              <a:t>LandLord</a:t>
            </a:r>
            <a:endParaRPr lang="en-US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6912" y="4493708"/>
            <a:ext cx="160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Grocery Store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9507" y="5824006"/>
            <a:ext cx="121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Power Bill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15298" y="3438967"/>
            <a:ext cx="116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School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7360" y="3950444"/>
            <a:ext cx="89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Paid Cash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71229" y="4199341"/>
            <a:ext cx="89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Neris Thin" panose="00000300000000000000"/>
              </a:rPr>
              <a:t>John</a:t>
            </a:r>
            <a:endParaRPr lang="en-US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3411" y="4316769"/>
            <a:ext cx="89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eris Thin" panose="00000300000000000000"/>
              </a:rPr>
              <a:t>His Wife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5569" y="2360666"/>
            <a:ext cx="2168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Open account and Deposit free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19717" y="3950444"/>
            <a:ext cx="188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Send Money to  his wife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85079" y="2201574"/>
            <a:ext cx="174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Send Money for rent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89023" y="3791348"/>
            <a:ext cx="136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Withdraw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37019" y="5254108"/>
            <a:ext cx="89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Pay Bill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88428" y="3499548"/>
            <a:ext cx="163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Pay School fees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2479" y="1159229"/>
            <a:ext cx="161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Karachi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78226" y="1156738"/>
            <a:ext cx="152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Peshawar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411900" y="285877"/>
            <a:ext cx="10247437" cy="665285"/>
          </a:xfrm>
        </p:spPr>
        <p:txBody>
          <a:bodyPr/>
          <a:lstStyle/>
          <a:p>
            <a:r>
              <a:rPr lang="en-US" sz="4000" b="1" dirty="0"/>
              <a:t>Appendix 9: Transactions from 0-1</a:t>
            </a:r>
          </a:p>
        </p:txBody>
      </p:sp>
    </p:spTree>
    <p:extLst>
      <p:ext uri="{BB962C8B-B14F-4D97-AF65-F5344CB8AC3E}">
        <p14:creationId xmlns:p14="http://schemas.microsoft.com/office/powerpoint/2010/main" val="87949374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Appendix 10: The Big Picture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16400" y="2661600"/>
            <a:ext cx="3759200" cy="2420581"/>
            <a:chOff x="4368418" y="2523549"/>
            <a:chExt cx="3626941" cy="2335418"/>
          </a:xfrm>
        </p:grpSpPr>
        <p:sp>
          <p:nvSpPr>
            <p:cNvPr id="5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6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7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8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9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0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1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2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3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4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5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6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7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8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1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2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3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4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5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7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8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29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30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32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sp>
          <p:nvSpPr>
            <p:cNvPr id="33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>
                <a:solidFill>
                  <a:schemeClr val="bg1"/>
                </a:solidFill>
                <a:latin typeface="Neris Thin" panose="0000030000000000000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46239" y="2846444"/>
            <a:ext cx="289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This previous market has been untapped by banks and the transactional data of this specific population segment does not exist</a:t>
            </a:r>
            <a:endParaRPr lang="id-ID" sz="12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485666"/>
            <a:ext cx="3543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Data from the underbanked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0171" y="4788154"/>
            <a:ext cx="3002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By seeing how often consumers make deposits and withdrawals we can understand how or even if this segment saves</a:t>
            </a:r>
            <a:endParaRPr lang="id-ID" sz="1200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6029" y="4245768"/>
            <a:ext cx="303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Consumers Savings Habit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90984" y="2178126"/>
            <a:ext cx="289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The transactional data will also allow us to see who consumer sends money to and how often they do so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01826" y="1654584"/>
            <a:ext cx="328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Understand Purchasing Power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01825" y="5442959"/>
            <a:ext cx="328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By analyzing the locations and frequency of interactions of our agents we will have a better geographical understanding of the country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01826" y="5082181"/>
            <a:ext cx="303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Population Density</a:t>
            </a:r>
          </a:p>
        </p:txBody>
      </p:sp>
      <p:cxnSp>
        <p:nvCxnSpPr>
          <p:cNvPr id="44" name="Elbow Connector 43"/>
          <p:cNvCxnSpPr/>
          <p:nvPr/>
        </p:nvCxnSpPr>
        <p:spPr>
          <a:xfrm rot="10800000">
            <a:off x="3541765" y="2660702"/>
            <a:ext cx="791528" cy="72297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>
            <a:off x="3577297" y="4473945"/>
            <a:ext cx="1506021" cy="27740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6468624" y="1839250"/>
            <a:ext cx="1831885" cy="91787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0800000">
            <a:off x="7474268" y="3257407"/>
            <a:ext cx="781528" cy="280126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1" idx="1"/>
          </p:cNvCxnSpPr>
          <p:nvPr/>
        </p:nvCxnSpPr>
        <p:spPr>
          <a:xfrm rot="10800000">
            <a:off x="6662894" y="4880319"/>
            <a:ext cx="1638933" cy="38652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20110" y="3882882"/>
            <a:ext cx="289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eris Thin" panose="00000300000000000000"/>
              </a:rPr>
              <a:t>Eventually we will amass enough data from each consumer, based on their spending and savings habit, to generate credit scores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20111" y="3295371"/>
            <a:ext cx="3284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Generate Potential Credit Score</a:t>
            </a:r>
          </a:p>
        </p:txBody>
      </p:sp>
    </p:spTree>
    <p:extLst>
      <p:ext uri="{BB962C8B-B14F-4D97-AF65-F5344CB8AC3E}">
        <p14:creationId xmlns:p14="http://schemas.microsoft.com/office/powerpoint/2010/main" val="2295218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Pakistan’s Inclusion Issue 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5529311" y="2226331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Distance</a:t>
            </a:r>
            <a:r>
              <a:rPr lang="id-ID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Neris Thin" panose="00000300000000000000" pitchFamily="50" charset="0"/>
              </a:rPr>
              <a:t>to Bank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9311" y="2810513"/>
            <a:ext cx="6181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ris Thin" panose="00000300000000000000" pitchFamily="50" charset="0"/>
              </a:rPr>
              <a:t>Lack of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Neris Thin" panose="00000300000000000000" pitchFamily="50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Financial Infrastructure</a:t>
            </a:r>
            <a:endParaRPr lang="en-US" sz="32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9311" y="3877888"/>
            <a:ext cx="5862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Restrictive Regulations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417250" y="4996311"/>
            <a:ext cx="1962842" cy="169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9310" y="4462070"/>
            <a:ext cx="487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Governance Failures</a:t>
            </a:r>
            <a:endParaRPr lang="en-US" sz="32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9311" y="5053901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ris Thin" panose="00000300000000000000" pitchFamily="50" charset="0"/>
              </a:rPr>
              <a:t>Lack of </a:t>
            </a:r>
            <a:r>
              <a:rPr lang="en-US" sz="3200" b="1" dirty="0">
                <a:solidFill>
                  <a:schemeClr val="accent3"/>
                </a:solidFill>
                <a:latin typeface="Neris Thin" panose="00000300000000000000" pitchFamily="50" charset="0"/>
              </a:rPr>
              <a:t>Suitable Products</a:t>
            </a:r>
            <a:endParaRPr lang="en-US" sz="32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pic>
        <p:nvPicPr>
          <p:cNvPr id="8194" name="Picture 2" descr="Image result for pakistan map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468537"/>
            <a:ext cx="4437110" cy="41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714428" y="2597551"/>
            <a:ext cx="832275" cy="832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eris Thin" panose="00000300000000000000" pitchFamily="50" charset="0"/>
              </a:rPr>
              <a:t>13%</a:t>
            </a:r>
            <a:endParaRPr lang="id-ID" sz="1600" b="1" dirty="0">
              <a:latin typeface="Neris Thin" panose="00000300000000000000" pitchFamily="50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2156727" y="2476830"/>
            <a:ext cx="1656830" cy="536858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5467" y="2101948"/>
            <a:ext cx="178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Adults with Bank Account</a:t>
            </a:r>
            <a:endParaRPr lang="id-ID" sz="16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7195" y="1984411"/>
            <a:ext cx="45719" cy="1138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2078009" y="4209730"/>
            <a:ext cx="664498" cy="664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eris Thin" panose="00000300000000000000" pitchFamily="50" charset="0"/>
              </a:rPr>
              <a:t>6%</a:t>
            </a:r>
            <a:endParaRPr lang="id-ID" b="1" dirty="0">
              <a:latin typeface="Neris Thin" panose="000003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879" y="5421881"/>
            <a:ext cx="16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Adults with Saving Accounts</a:t>
            </a:r>
            <a:endParaRPr lang="id-ID" sz="16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607" y="5304344"/>
            <a:ext cx="45719" cy="1138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7" name="Elbow Connector 26"/>
          <p:cNvCxnSpPr/>
          <p:nvPr/>
        </p:nvCxnSpPr>
        <p:spPr>
          <a:xfrm rot="10800000" flipV="1">
            <a:off x="635000" y="4561772"/>
            <a:ext cx="1521726" cy="704902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98516" y="1255527"/>
            <a:ext cx="8551884" cy="549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577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2" grpId="0"/>
      <p:bldP spid="16" grpId="0"/>
      <p:bldP spid="17" grpId="0"/>
      <p:bldP spid="18" grpId="0" animBg="1"/>
      <p:bldP spid="22" grpId="0"/>
      <p:bldP spid="23" grpId="0" animBg="1"/>
      <p:bldP spid="24" grpId="0" animBg="1"/>
      <p:bldP spid="25" grpId="0"/>
      <p:bldP spid="2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Solution Concept</a:t>
            </a: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6096000" y="4784404"/>
            <a:ext cx="6873875" cy="2919413"/>
            <a:chOff x="4683125" y="3930650"/>
            <a:chExt cx="6873875" cy="29194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683125" y="3930650"/>
              <a:ext cx="6873875" cy="2919413"/>
            </a:xfrm>
            <a:custGeom>
              <a:avLst/>
              <a:gdLst>
                <a:gd name="T0" fmla="*/ 113 w 17320"/>
                <a:gd name="T1" fmla="*/ 5561 h 7356"/>
                <a:gd name="T2" fmla="*/ 470 w 17320"/>
                <a:gd name="T3" fmla="*/ 5911 h 7356"/>
                <a:gd name="T4" fmla="*/ 751 w 17320"/>
                <a:gd name="T5" fmla="*/ 6159 h 7356"/>
                <a:gd name="T6" fmla="*/ 1075 w 17320"/>
                <a:gd name="T7" fmla="*/ 6417 h 7356"/>
                <a:gd name="T8" fmla="*/ 1432 w 17320"/>
                <a:gd name="T9" fmla="*/ 6664 h 7356"/>
                <a:gd name="T10" fmla="*/ 1837 w 17320"/>
                <a:gd name="T11" fmla="*/ 6875 h 7356"/>
                <a:gd name="T12" fmla="*/ 2282 w 17320"/>
                <a:gd name="T13" fmla="*/ 7045 h 7356"/>
                <a:gd name="T14" fmla="*/ 2724 w 17320"/>
                <a:gd name="T15" fmla="*/ 7175 h 7356"/>
                <a:gd name="T16" fmla="*/ 3115 w 17320"/>
                <a:gd name="T17" fmla="*/ 7268 h 7356"/>
                <a:gd name="T18" fmla="*/ 3574 w 17320"/>
                <a:gd name="T19" fmla="*/ 7354 h 7356"/>
                <a:gd name="T20" fmla="*/ 3710 w 17320"/>
                <a:gd name="T21" fmla="*/ 7156 h 7356"/>
                <a:gd name="T22" fmla="*/ 4097 w 17320"/>
                <a:gd name="T23" fmla="*/ 6508 h 7356"/>
                <a:gd name="T24" fmla="*/ 4574 w 17320"/>
                <a:gd name="T25" fmla="*/ 5704 h 7356"/>
                <a:gd name="T26" fmla="*/ 4859 w 17320"/>
                <a:gd name="T27" fmla="*/ 5211 h 7356"/>
                <a:gd name="T28" fmla="*/ 5000 w 17320"/>
                <a:gd name="T29" fmla="*/ 4927 h 7356"/>
                <a:gd name="T30" fmla="*/ 5092 w 17320"/>
                <a:gd name="T31" fmla="*/ 4701 h 7356"/>
                <a:gd name="T32" fmla="*/ 5160 w 17320"/>
                <a:gd name="T33" fmla="*/ 4476 h 7356"/>
                <a:gd name="T34" fmla="*/ 5183 w 17320"/>
                <a:gd name="T35" fmla="*/ 4334 h 7356"/>
                <a:gd name="T36" fmla="*/ 11599 w 17320"/>
                <a:gd name="T37" fmla="*/ 4220 h 7356"/>
                <a:gd name="T38" fmla="*/ 12991 w 17320"/>
                <a:gd name="T39" fmla="*/ 3695 h 7356"/>
                <a:gd name="T40" fmla="*/ 14428 w 17320"/>
                <a:gd name="T41" fmla="*/ 3120 h 7356"/>
                <a:gd name="T42" fmla="*/ 15813 w 17320"/>
                <a:gd name="T43" fmla="*/ 2510 h 7356"/>
                <a:gd name="T44" fmla="*/ 16865 w 17320"/>
                <a:gd name="T45" fmla="*/ 1946 h 7356"/>
                <a:gd name="T46" fmla="*/ 17305 w 17320"/>
                <a:gd name="T47" fmla="*/ 1513 h 7356"/>
                <a:gd name="T48" fmla="*/ 17318 w 17320"/>
                <a:gd name="T49" fmla="*/ 1171 h 7356"/>
                <a:gd name="T50" fmla="*/ 17266 w 17320"/>
                <a:gd name="T51" fmla="*/ 844 h 7356"/>
                <a:gd name="T52" fmla="*/ 17116 w 17320"/>
                <a:gd name="T53" fmla="*/ 566 h 7356"/>
                <a:gd name="T54" fmla="*/ 16843 w 17320"/>
                <a:gd name="T55" fmla="*/ 369 h 7356"/>
                <a:gd name="T56" fmla="*/ 16415 w 17320"/>
                <a:gd name="T57" fmla="*/ 284 h 7356"/>
                <a:gd name="T58" fmla="*/ 15803 w 17320"/>
                <a:gd name="T59" fmla="*/ 346 h 7356"/>
                <a:gd name="T60" fmla="*/ 14988 w 17320"/>
                <a:gd name="T61" fmla="*/ 580 h 7356"/>
                <a:gd name="T62" fmla="*/ 14027 w 17320"/>
                <a:gd name="T63" fmla="*/ 954 h 7356"/>
                <a:gd name="T64" fmla="*/ 13025 w 17320"/>
                <a:gd name="T65" fmla="*/ 1403 h 7356"/>
                <a:gd name="T66" fmla="*/ 12085 w 17320"/>
                <a:gd name="T67" fmla="*/ 1858 h 7356"/>
                <a:gd name="T68" fmla="*/ 10972 w 17320"/>
                <a:gd name="T69" fmla="*/ 2431 h 7356"/>
                <a:gd name="T70" fmla="*/ 6730 w 17320"/>
                <a:gd name="T71" fmla="*/ 2552 h 7356"/>
                <a:gd name="T72" fmla="*/ 7080 w 17320"/>
                <a:gd name="T73" fmla="*/ 2405 h 7356"/>
                <a:gd name="T74" fmla="*/ 7437 w 17320"/>
                <a:gd name="T75" fmla="*/ 2233 h 7356"/>
                <a:gd name="T76" fmla="*/ 7819 w 17320"/>
                <a:gd name="T77" fmla="*/ 2018 h 7356"/>
                <a:gd name="T78" fmla="*/ 8159 w 17320"/>
                <a:gd name="T79" fmla="*/ 1776 h 7356"/>
                <a:gd name="T80" fmla="*/ 8389 w 17320"/>
                <a:gd name="T81" fmla="*/ 1519 h 7356"/>
                <a:gd name="T82" fmla="*/ 8477 w 17320"/>
                <a:gd name="T83" fmla="*/ 1255 h 7356"/>
                <a:gd name="T84" fmla="*/ 8525 w 17320"/>
                <a:gd name="T85" fmla="*/ 964 h 7356"/>
                <a:gd name="T86" fmla="*/ 8524 w 17320"/>
                <a:gd name="T87" fmla="*/ 670 h 7356"/>
                <a:gd name="T88" fmla="*/ 8450 w 17320"/>
                <a:gd name="T89" fmla="*/ 399 h 7356"/>
                <a:gd name="T90" fmla="*/ 8281 w 17320"/>
                <a:gd name="T91" fmla="*/ 179 h 7356"/>
                <a:gd name="T92" fmla="*/ 7993 w 17320"/>
                <a:gd name="T93" fmla="*/ 38 h 7356"/>
                <a:gd name="T94" fmla="*/ 7567 w 17320"/>
                <a:gd name="T95" fmla="*/ 3 h 7356"/>
                <a:gd name="T96" fmla="*/ 7065 w 17320"/>
                <a:gd name="T97" fmla="*/ 107 h 7356"/>
                <a:gd name="T98" fmla="*/ 6533 w 17320"/>
                <a:gd name="T99" fmla="*/ 328 h 7356"/>
                <a:gd name="T100" fmla="*/ 5976 w 17320"/>
                <a:gd name="T101" fmla="*/ 623 h 7356"/>
                <a:gd name="T102" fmla="*/ 5171 w 17320"/>
                <a:gd name="T103" fmla="*/ 1088 h 7356"/>
                <a:gd name="T104" fmla="*/ 4588 w 17320"/>
                <a:gd name="T105" fmla="*/ 1401 h 7356"/>
                <a:gd name="T106" fmla="*/ 4006 w 17320"/>
                <a:gd name="T107" fmla="*/ 1654 h 7356"/>
                <a:gd name="T108" fmla="*/ 3305 w 17320"/>
                <a:gd name="T109" fmla="*/ 1900 h 7356"/>
                <a:gd name="T110" fmla="*/ 2753 w 17320"/>
                <a:gd name="T111" fmla="*/ 2096 h 7356"/>
                <a:gd name="T112" fmla="*/ 2433 w 17320"/>
                <a:gd name="T113" fmla="*/ 2248 h 7356"/>
                <a:gd name="T114" fmla="*/ 2165 w 17320"/>
                <a:gd name="T115" fmla="*/ 2440 h 7356"/>
                <a:gd name="T116" fmla="*/ 1934 w 17320"/>
                <a:gd name="T117" fmla="*/ 2702 h 7356"/>
                <a:gd name="T118" fmla="*/ 1705 w 17320"/>
                <a:gd name="T119" fmla="*/ 3068 h 7356"/>
                <a:gd name="T120" fmla="*/ 1379 w 17320"/>
                <a:gd name="T121" fmla="*/ 3552 h 7356"/>
                <a:gd name="T122" fmla="*/ 613 w 17320"/>
                <a:gd name="T123" fmla="*/ 4620 h 7356"/>
                <a:gd name="T124" fmla="*/ 62 w 17320"/>
                <a:gd name="T125" fmla="*/ 5359 h 7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20" h="7356">
                  <a:moveTo>
                    <a:pt x="0" y="5440"/>
                  </a:moveTo>
                  <a:lnTo>
                    <a:pt x="8" y="5449"/>
                  </a:lnTo>
                  <a:lnTo>
                    <a:pt x="29" y="5473"/>
                  </a:lnTo>
                  <a:lnTo>
                    <a:pt x="65" y="5510"/>
                  </a:lnTo>
                  <a:lnTo>
                    <a:pt x="113" y="5561"/>
                  </a:lnTo>
                  <a:lnTo>
                    <a:pt x="173" y="5624"/>
                  </a:lnTo>
                  <a:lnTo>
                    <a:pt x="246" y="5695"/>
                  </a:lnTo>
                  <a:lnTo>
                    <a:pt x="328" y="5777"/>
                  </a:lnTo>
                  <a:lnTo>
                    <a:pt x="420" y="5865"/>
                  </a:lnTo>
                  <a:lnTo>
                    <a:pt x="470" y="5911"/>
                  </a:lnTo>
                  <a:lnTo>
                    <a:pt x="523" y="5959"/>
                  </a:lnTo>
                  <a:lnTo>
                    <a:pt x="577" y="6007"/>
                  </a:lnTo>
                  <a:lnTo>
                    <a:pt x="632" y="6057"/>
                  </a:lnTo>
                  <a:lnTo>
                    <a:pt x="691" y="6108"/>
                  </a:lnTo>
                  <a:lnTo>
                    <a:pt x="751" y="6159"/>
                  </a:lnTo>
                  <a:lnTo>
                    <a:pt x="813" y="6211"/>
                  </a:lnTo>
                  <a:lnTo>
                    <a:pt x="876" y="6262"/>
                  </a:lnTo>
                  <a:lnTo>
                    <a:pt x="941" y="6314"/>
                  </a:lnTo>
                  <a:lnTo>
                    <a:pt x="1008" y="6366"/>
                  </a:lnTo>
                  <a:lnTo>
                    <a:pt x="1075" y="6417"/>
                  </a:lnTo>
                  <a:lnTo>
                    <a:pt x="1144" y="6468"/>
                  </a:lnTo>
                  <a:lnTo>
                    <a:pt x="1215" y="6518"/>
                  </a:lnTo>
                  <a:lnTo>
                    <a:pt x="1287" y="6568"/>
                  </a:lnTo>
                  <a:lnTo>
                    <a:pt x="1360" y="6617"/>
                  </a:lnTo>
                  <a:lnTo>
                    <a:pt x="1432" y="6664"/>
                  </a:lnTo>
                  <a:lnTo>
                    <a:pt x="1508" y="6710"/>
                  </a:lnTo>
                  <a:lnTo>
                    <a:pt x="1587" y="6754"/>
                  </a:lnTo>
                  <a:lnTo>
                    <a:pt x="1668" y="6796"/>
                  </a:lnTo>
                  <a:lnTo>
                    <a:pt x="1751" y="6836"/>
                  </a:lnTo>
                  <a:lnTo>
                    <a:pt x="1837" y="6875"/>
                  </a:lnTo>
                  <a:lnTo>
                    <a:pt x="1925" y="6913"/>
                  </a:lnTo>
                  <a:lnTo>
                    <a:pt x="2013" y="6949"/>
                  </a:lnTo>
                  <a:lnTo>
                    <a:pt x="2102" y="6983"/>
                  </a:lnTo>
                  <a:lnTo>
                    <a:pt x="2192" y="7015"/>
                  </a:lnTo>
                  <a:lnTo>
                    <a:pt x="2282" y="7045"/>
                  </a:lnTo>
                  <a:lnTo>
                    <a:pt x="2373" y="7075"/>
                  </a:lnTo>
                  <a:lnTo>
                    <a:pt x="2462" y="7102"/>
                  </a:lnTo>
                  <a:lnTo>
                    <a:pt x="2550" y="7128"/>
                  </a:lnTo>
                  <a:lnTo>
                    <a:pt x="2638" y="7152"/>
                  </a:lnTo>
                  <a:lnTo>
                    <a:pt x="2724" y="7175"/>
                  </a:lnTo>
                  <a:lnTo>
                    <a:pt x="2807" y="7197"/>
                  </a:lnTo>
                  <a:lnTo>
                    <a:pt x="2888" y="7217"/>
                  </a:lnTo>
                  <a:lnTo>
                    <a:pt x="2967" y="7236"/>
                  </a:lnTo>
                  <a:lnTo>
                    <a:pt x="3043" y="7253"/>
                  </a:lnTo>
                  <a:lnTo>
                    <a:pt x="3115" y="7268"/>
                  </a:lnTo>
                  <a:lnTo>
                    <a:pt x="3249" y="7296"/>
                  </a:lnTo>
                  <a:lnTo>
                    <a:pt x="3363" y="7318"/>
                  </a:lnTo>
                  <a:lnTo>
                    <a:pt x="3459" y="7334"/>
                  </a:lnTo>
                  <a:lnTo>
                    <a:pt x="3529" y="7346"/>
                  </a:lnTo>
                  <a:lnTo>
                    <a:pt x="3574" y="7354"/>
                  </a:lnTo>
                  <a:lnTo>
                    <a:pt x="3590" y="7356"/>
                  </a:lnTo>
                  <a:lnTo>
                    <a:pt x="3598" y="7342"/>
                  </a:lnTo>
                  <a:lnTo>
                    <a:pt x="3622" y="7303"/>
                  </a:lnTo>
                  <a:lnTo>
                    <a:pt x="3659" y="7240"/>
                  </a:lnTo>
                  <a:lnTo>
                    <a:pt x="3710" y="7156"/>
                  </a:lnTo>
                  <a:lnTo>
                    <a:pt x="3771" y="7053"/>
                  </a:lnTo>
                  <a:lnTo>
                    <a:pt x="3842" y="6935"/>
                  </a:lnTo>
                  <a:lnTo>
                    <a:pt x="3921" y="6803"/>
                  </a:lnTo>
                  <a:lnTo>
                    <a:pt x="4006" y="6660"/>
                  </a:lnTo>
                  <a:lnTo>
                    <a:pt x="4097" y="6508"/>
                  </a:lnTo>
                  <a:lnTo>
                    <a:pt x="4191" y="6350"/>
                  </a:lnTo>
                  <a:lnTo>
                    <a:pt x="4287" y="6188"/>
                  </a:lnTo>
                  <a:lnTo>
                    <a:pt x="4384" y="6025"/>
                  </a:lnTo>
                  <a:lnTo>
                    <a:pt x="4480" y="5863"/>
                  </a:lnTo>
                  <a:lnTo>
                    <a:pt x="4574" y="5704"/>
                  </a:lnTo>
                  <a:lnTo>
                    <a:pt x="4664" y="5553"/>
                  </a:lnTo>
                  <a:lnTo>
                    <a:pt x="4749" y="5409"/>
                  </a:lnTo>
                  <a:lnTo>
                    <a:pt x="4788" y="5340"/>
                  </a:lnTo>
                  <a:lnTo>
                    <a:pt x="4825" y="5274"/>
                  </a:lnTo>
                  <a:lnTo>
                    <a:pt x="4859" y="5211"/>
                  </a:lnTo>
                  <a:lnTo>
                    <a:pt x="4892" y="5149"/>
                  </a:lnTo>
                  <a:lnTo>
                    <a:pt x="4922" y="5090"/>
                  </a:lnTo>
                  <a:lnTo>
                    <a:pt x="4950" y="5034"/>
                  </a:lnTo>
                  <a:lnTo>
                    <a:pt x="4976" y="4980"/>
                  </a:lnTo>
                  <a:lnTo>
                    <a:pt x="5000" y="4927"/>
                  </a:lnTo>
                  <a:lnTo>
                    <a:pt x="5022" y="4877"/>
                  </a:lnTo>
                  <a:lnTo>
                    <a:pt x="5042" y="4830"/>
                  </a:lnTo>
                  <a:lnTo>
                    <a:pt x="5061" y="4785"/>
                  </a:lnTo>
                  <a:lnTo>
                    <a:pt x="5077" y="4742"/>
                  </a:lnTo>
                  <a:lnTo>
                    <a:pt x="5092" y="4701"/>
                  </a:lnTo>
                  <a:lnTo>
                    <a:pt x="5106" y="4662"/>
                  </a:lnTo>
                  <a:lnTo>
                    <a:pt x="5118" y="4626"/>
                  </a:lnTo>
                  <a:lnTo>
                    <a:pt x="5129" y="4591"/>
                  </a:lnTo>
                  <a:lnTo>
                    <a:pt x="5147" y="4530"/>
                  </a:lnTo>
                  <a:lnTo>
                    <a:pt x="5160" y="4476"/>
                  </a:lnTo>
                  <a:lnTo>
                    <a:pt x="5170" y="4431"/>
                  </a:lnTo>
                  <a:lnTo>
                    <a:pt x="5177" y="4394"/>
                  </a:lnTo>
                  <a:lnTo>
                    <a:pt x="5181" y="4366"/>
                  </a:lnTo>
                  <a:lnTo>
                    <a:pt x="5182" y="4346"/>
                  </a:lnTo>
                  <a:lnTo>
                    <a:pt x="5183" y="4334"/>
                  </a:lnTo>
                  <a:lnTo>
                    <a:pt x="5183" y="4329"/>
                  </a:lnTo>
                  <a:lnTo>
                    <a:pt x="11026" y="4427"/>
                  </a:lnTo>
                  <a:lnTo>
                    <a:pt x="11096" y="4402"/>
                  </a:lnTo>
                  <a:lnTo>
                    <a:pt x="11293" y="4330"/>
                  </a:lnTo>
                  <a:lnTo>
                    <a:pt x="11599" y="4220"/>
                  </a:lnTo>
                  <a:lnTo>
                    <a:pt x="11996" y="4073"/>
                  </a:lnTo>
                  <a:lnTo>
                    <a:pt x="12224" y="3988"/>
                  </a:lnTo>
                  <a:lnTo>
                    <a:pt x="12466" y="3896"/>
                  </a:lnTo>
                  <a:lnTo>
                    <a:pt x="12724" y="3799"/>
                  </a:lnTo>
                  <a:lnTo>
                    <a:pt x="12991" y="3695"/>
                  </a:lnTo>
                  <a:lnTo>
                    <a:pt x="13269" y="3588"/>
                  </a:lnTo>
                  <a:lnTo>
                    <a:pt x="13554" y="3475"/>
                  </a:lnTo>
                  <a:lnTo>
                    <a:pt x="13843" y="3360"/>
                  </a:lnTo>
                  <a:lnTo>
                    <a:pt x="14135" y="3242"/>
                  </a:lnTo>
                  <a:lnTo>
                    <a:pt x="14428" y="3120"/>
                  </a:lnTo>
                  <a:lnTo>
                    <a:pt x="14718" y="2999"/>
                  </a:lnTo>
                  <a:lnTo>
                    <a:pt x="15003" y="2876"/>
                  </a:lnTo>
                  <a:lnTo>
                    <a:pt x="15283" y="2753"/>
                  </a:lnTo>
                  <a:lnTo>
                    <a:pt x="15553" y="2631"/>
                  </a:lnTo>
                  <a:lnTo>
                    <a:pt x="15813" y="2510"/>
                  </a:lnTo>
                  <a:lnTo>
                    <a:pt x="16059" y="2391"/>
                  </a:lnTo>
                  <a:lnTo>
                    <a:pt x="16289" y="2274"/>
                  </a:lnTo>
                  <a:lnTo>
                    <a:pt x="16503" y="2160"/>
                  </a:lnTo>
                  <a:lnTo>
                    <a:pt x="16695" y="2051"/>
                  </a:lnTo>
                  <a:lnTo>
                    <a:pt x="16865" y="1946"/>
                  </a:lnTo>
                  <a:lnTo>
                    <a:pt x="17011" y="1846"/>
                  </a:lnTo>
                  <a:lnTo>
                    <a:pt x="17131" y="1752"/>
                  </a:lnTo>
                  <a:lnTo>
                    <a:pt x="17220" y="1665"/>
                  </a:lnTo>
                  <a:lnTo>
                    <a:pt x="17279" y="1585"/>
                  </a:lnTo>
                  <a:lnTo>
                    <a:pt x="17305" y="1513"/>
                  </a:lnTo>
                  <a:lnTo>
                    <a:pt x="17311" y="1445"/>
                  </a:lnTo>
                  <a:lnTo>
                    <a:pt x="17316" y="1376"/>
                  </a:lnTo>
                  <a:lnTo>
                    <a:pt x="17319" y="1307"/>
                  </a:lnTo>
                  <a:lnTo>
                    <a:pt x="17320" y="1239"/>
                  </a:lnTo>
                  <a:lnTo>
                    <a:pt x="17318" y="1171"/>
                  </a:lnTo>
                  <a:lnTo>
                    <a:pt x="17315" y="1103"/>
                  </a:lnTo>
                  <a:lnTo>
                    <a:pt x="17307" y="1037"/>
                  </a:lnTo>
                  <a:lnTo>
                    <a:pt x="17296" y="971"/>
                  </a:lnTo>
                  <a:lnTo>
                    <a:pt x="17283" y="907"/>
                  </a:lnTo>
                  <a:lnTo>
                    <a:pt x="17266" y="844"/>
                  </a:lnTo>
                  <a:lnTo>
                    <a:pt x="17244" y="783"/>
                  </a:lnTo>
                  <a:lnTo>
                    <a:pt x="17219" y="725"/>
                  </a:lnTo>
                  <a:lnTo>
                    <a:pt x="17190" y="670"/>
                  </a:lnTo>
                  <a:lnTo>
                    <a:pt x="17155" y="617"/>
                  </a:lnTo>
                  <a:lnTo>
                    <a:pt x="17116" y="566"/>
                  </a:lnTo>
                  <a:lnTo>
                    <a:pt x="17073" y="519"/>
                  </a:lnTo>
                  <a:lnTo>
                    <a:pt x="17023" y="476"/>
                  </a:lnTo>
                  <a:lnTo>
                    <a:pt x="16969" y="436"/>
                  </a:lnTo>
                  <a:lnTo>
                    <a:pt x="16909" y="400"/>
                  </a:lnTo>
                  <a:lnTo>
                    <a:pt x="16843" y="369"/>
                  </a:lnTo>
                  <a:lnTo>
                    <a:pt x="16771" y="342"/>
                  </a:lnTo>
                  <a:lnTo>
                    <a:pt x="16692" y="319"/>
                  </a:lnTo>
                  <a:lnTo>
                    <a:pt x="16607" y="303"/>
                  </a:lnTo>
                  <a:lnTo>
                    <a:pt x="16515" y="291"/>
                  </a:lnTo>
                  <a:lnTo>
                    <a:pt x="16415" y="284"/>
                  </a:lnTo>
                  <a:lnTo>
                    <a:pt x="16308" y="284"/>
                  </a:lnTo>
                  <a:lnTo>
                    <a:pt x="16194" y="290"/>
                  </a:lnTo>
                  <a:lnTo>
                    <a:pt x="16072" y="302"/>
                  </a:lnTo>
                  <a:lnTo>
                    <a:pt x="15942" y="320"/>
                  </a:lnTo>
                  <a:lnTo>
                    <a:pt x="15803" y="346"/>
                  </a:lnTo>
                  <a:lnTo>
                    <a:pt x="15657" y="378"/>
                  </a:lnTo>
                  <a:lnTo>
                    <a:pt x="15501" y="418"/>
                  </a:lnTo>
                  <a:lnTo>
                    <a:pt x="15338" y="466"/>
                  </a:lnTo>
                  <a:lnTo>
                    <a:pt x="15166" y="519"/>
                  </a:lnTo>
                  <a:lnTo>
                    <a:pt x="14988" y="580"/>
                  </a:lnTo>
                  <a:lnTo>
                    <a:pt x="14804" y="646"/>
                  </a:lnTo>
                  <a:lnTo>
                    <a:pt x="14615" y="716"/>
                  </a:lnTo>
                  <a:lnTo>
                    <a:pt x="14422" y="792"/>
                  </a:lnTo>
                  <a:lnTo>
                    <a:pt x="14226" y="872"/>
                  </a:lnTo>
                  <a:lnTo>
                    <a:pt x="14027" y="954"/>
                  </a:lnTo>
                  <a:lnTo>
                    <a:pt x="13827" y="1041"/>
                  </a:lnTo>
                  <a:lnTo>
                    <a:pt x="13625" y="1130"/>
                  </a:lnTo>
                  <a:lnTo>
                    <a:pt x="13424" y="1219"/>
                  </a:lnTo>
                  <a:lnTo>
                    <a:pt x="13224" y="1311"/>
                  </a:lnTo>
                  <a:lnTo>
                    <a:pt x="13025" y="1403"/>
                  </a:lnTo>
                  <a:lnTo>
                    <a:pt x="12829" y="1496"/>
                  </a:lnTo>
                  <a:lnTo>
                    <a:pt x="12636" y="1589"/>
                  </a:lnTo>
                  <a:lnTo>
                    <a:pt x="12447" y="1680"/>
                  </a:lnTo>
                  <a:lnTo>
                    <a:pt x="12264" y="1770"/>
                  </a:lnTo>
                  <a:lnTo>
                    <a:pt x="12085" y="1858"/>
                  </a:lnTo>
                  <a:lnTo>
                    <a:pt x="11914" y="1944"/>
                  </a:lnTo>
                  <a:lnTo>
                    <a:pt x="11751" y="2027"/>
                  </a:lnTo>
                  <a:lnTo>
                    <a:pt x="11449" y="2182"/>
                  </a:lnTo>
                  <a:lnTo>
                    <a:pt x="11187" y="2317"/>
                  </a:lnTo>
                  <a:lnTo>
                    <a:pt x="10972" y="2431"/>
                  </a:lnTo>
                  <a:lnTo>
                    <a:pt x="10810" y="2517"/>
                  </a:lnTo>
                  <a:lnTo>
                    <a:pt x="10708" y="2573"/>
                  </a:lnTo>
                  <a:lnTo>
                    <a:pt x="10672" y="2591"/>
                  </a:lnTo>
                  <a:lnTo>
                    <a:pt x="6713" y="2560"/>
                  </a:lnTo>
                  <a:lnTo>
                    <a:pt x="6730" y="2552"/>
                  </a:lnTo>
                  <a:lnTo>
                    <a:pt x="6780" y="2533"/>
                  </a:lnTo>
                  <a:lnTo>
                    <a:pt x="6858" y="2500"/>
                  </a:lnTo>
                  <a:lnTo>
                    <a:pt x="6959" y="2458"/>
                  </a:lnTo>
                  <a:lnTo>
                    <a:pt x="7017" y="2432"/>
                  </a:lnTo>
                  <a:lnTo>
                    <a:pt x="7080" y="2405"/>
                  </a:lnTo>
                  <a:lnTo>
                    <a:pt x="7146" y="2374"/>
                  </a:lnTo>
                  <a:lnTo>
                    <a:pt x="7215" y="2342"/>
                  </a:lnTo>
                  <a:lnTo>
                    <a:pt x="7287" y="2307"/>
                  </a:lnTo>
                  <a:lnTo>
                    <a:pt x="7361" y="2271"/>
                  </a:lnTo>
                  <a:lnTo>
                    <a:pt x="7437" y="2233"/>
                  </a:lnTo>
                  <a:lnTo>
                    <a:pt x="7514" y="2193"/>
                  </a:lnTo>
                  <a:lnTo>
                    <a:pt x="7590" y="2151"/>
                  </a:lnTo>
                  <a:lnTo>
                    <a:pt x="7667" y="2108"/>
                  </a:lnTo>
                  <a:lnTo>
                    <a:pt x="7744" y="2064"/>
                  </a:lnTo>
                  <a:lnTo>
                    <a:pt x="7819" y="2018"/>
                  </a:lnTo>
                  <a:lnTo>
                    <a:pt x="7893" y="1972"/>
                  </a:lnTo>
                  <a:lnTo>
                    <a:pt x="7964" y="1924"/>
                  </a:lnTo>
                  <a:lnTo>
                    <a:pt x="8032" y="1875"/>
                  </a:lnTo>
                  <a:lnTo>
                    <a:pt x="8098" y="1826"/>
                  </a:lnTo>
                  <a:lnTo>
                    <a:pt x="8159" y="1776"/>
                  </a:lnTo>
                  <a:lnTo>
                    <a:pt x="8216" y="1725"/>
                  </a:lnTo>
                  <a:lnTo>
                    <a:pt x="8268" y="1674"/>
                  </a:lnTo>
                  <a:lnTo>
                    <a:pt x="8315" y="1622"/>
                  </a:lnTo>
                  <a:lnTo>
                    <a:pt x="8355" y="1571"/>
                  </a:lnTo>
                  <a:lnTo>
                    <a:pt x="8389" y="1519"/>
                  </a:lnTo>
                  <a:lnTo>
                    <a:pt x="8415" y="1467"/>
                  </a:lnTo>
                  <a:lnTo>
                    <a:pt x="8435" y="1416"/>
                  </a:lnTo>
                  <a:lnTo>
                    <a:pt x="8450" y="1365"/>
                  </a:lnTo>
                  <a:lnTo>
                    <a:pt x="8464" y="1310"/>
                  </a:lnTo>
                  <a:lnTo>
                    <a:pt x="8477" y="1255"/>
                  </a:lnTo>
                  <a:lnTo>
                    <a:pt x="8489" y="1198"/>
                  </a:lnTo>
                  <a:lnTo>
                    <a:pt x="8501" y="1140"/>
                  </a:lnTo>
                  <a:lnTo>
                    <a:pt x="8511" y="1082"/>
                  </a:lnTo>
                  <a:lnTo>
                    <a:pt x="8518" y="1024"/>
                  </a:lnTo>
                  <a:lnTo>
                    <a:pt x="8525" y="964"/>
                  </a:lnTo>
                  <a:lnTo>
                    <a:pt x="8529" y="904"/>
                  </a:lnTo>
                  <a:lnTo>
                    <a:pt x="8531" y="845"/>
                  </a:lnTo>
                  <a:lnTo>
                    <a:pt x="8531" y="786"/>
                  </a:lnTo>
                  <a:lnTo>
                    <a:pt x="8529" y="728"/>
                  </a:lnTo>
                  <a:lnTo>
                    <a:pt x="8524" y="670"/>
                  </a:lnTo>
                  <a:lnTo>
                    <a:pt x="8515" y="613"/>
                  </a:lnTo>
                  <a:lnTo>
                    <a:pt x="8504" y="557"/>
                  </a:lnTo>
                  <a:lnTo>
                    <a:pt x="8489" y="503"/>
                  </a:lnTo>
                  <a:lnTo>
                    <a:pt x="8472" y="450"/>
                  </a:lnTo>
                  <a:lnTo>
                    <a:pt x="8450" y="399"/>
                  </a:lnTo>
                  <a:lnTo>
                    <a:pt x="8424" y="350"/>
                  </a:lnTo>
                  <a:lnTo>
                    <a:pt x="8395" y="304"/>
                  </a:lnTo>
                  <a:lnTo>
                    <a:pt x="8361" y="259"/>
                  </a:lnTo>
                  <a:lnTo>
                    <a:pt x="8323" y="218"/>
                  </a:lnTo>
                  <a:lnTo>
                    <a:pt x="8281" y="179"/>
                  </a:lnTo>
                  <a:lnTo>
                    <a:pt x="8233" y="145"/>
                  </a:lnTo>
                  <a:lnTo>
                    <a:pt x="8182" y="112"/>
                  </a:lnTo>
                  <a:lnTo>
                    <a:pt x="8124" y="84"/>
                  </a:lnTo>
                  <a:lnTo>
                    <a:pt x="8061" y="59"/>
                  </a:lnTo>
                  <a:lnTo>
                    <a:pt x="7993" y="38"/>
                  </a:lnTo>
                  <a:lnTo>
                    <a:pt x="7920" y="21"/>
                  </a:lnTo>
                  <a:lnTo>
                    <a:pt x="7839" y="9"/>
                  </a:lnTo>
                  <a:lnTo>
                    <a:pt x="7754" y="3"/>
                  </a:lnTo>
                  <a:lnTo>
                    <a:pt x="7662" y="0"/>
                  </a:lnTo>
                  <a:lnTo>
                    <a:pt x="7567" y="3"/>
                  </a:lnTo>
                  <a:lnTo>
                    <a:pt x="7469" y="13"/>
                  </a:lnTo>
                  <a:lnTo>
                    <a:pt x="7370" y="28"/>
                  </a:lnTo>
                  <a:lnTo>
                    <a:pt x="7270" y="49"/>
                  </a:lnTo>
                  <a:lnTo>
                    <a:pt x="7168" y="75"/>
                  </a:lnTo>
                  <a:lnTo>
                    <a:pt x="7065" y="107"/>
                  </a:lnTo>
                  <a:lnTo>
                    <a:pt x="6960" y="142"/>
                  </a:lnTo>
                  <a:lnTo>
                    <a:pt x="6855" y="184"/>
                  </a:lnTo>
                  <a:lnTo>
                    <a:pt x="6748" y="228"/>
                  </a:lnTo>
                  <a:lnTo>
                    <a:pt x="6641" y="276"/>
                  </a:lnTo>
                  <a:lnTo>
                    <a:pt x="6533" y="328"/>
                  </a:lnTo>
                  <a:lnTo>
                    <a:pt x="6422" y="382"/>
                  </a:lnTo>
                  <a:lnTo>
                    <a:pt x="6312" y="439"/>
                  </a:lnTo>
                  <a:lnTo>
                    <a:pt x="6201" y="499"/>
                  </a:lnTo>
                  <a:lnTo>
                    <a:pt x="6089" y="560"/>
                  </a:lnTo>
                  <a:lnTo>
                    <a:pt x="5976" y="623"/>
                  </a:lnTo>
                  <a:lnTo>
                    <a:pt x="5748" y="754"/>
                  </a:lnTo>
                  <a:lnTo>
                    <a:pt x="5519" y="888"/>
                  </a:lnTo>
                  <a:lnTo>
                    <a:pt x="5403" y="955"/>
                  </a:lnTo>
                  <a:lnTo>
                    <a:pt x="5287" y="1022"/>
                  </a:lnTo>
                  <a:lnTo>
                    <a:pt x="5171" y="1088"/>
                  </a:lnTo>
                  <a:lnTo>
                    <a:pt x="5054" y="1155"/>
                  </a:lnTo>
                  <a:lnTo>
                    <a:pt x="4938" y="1218"/>
                  </a:lnTo>
                  <a:lnTo>
                    <a:pt x="4821" y="1281"/>
                  </a:lnTo>
                  <a:lnTo>
                    <a:pt x="4705" y="1343"/>
                  </a:lnTo>
                  <a:lnTo>
                    <a:pt x="4588" y="1401"/>
                  </a:lnTo>
                  <a:lnTo>
                    <a:pt x="4471" y="1458"/>
                  </a:lnTo>
                  <a:lnTo>
                    <a:pt x="4354" y="1512"/>
                  </a:lnTo>
                  <a:lnTo>
                    <a:pt x="4237" y="1563"/>
                  </a:lnTo>
                  <a:lnTo>
                    <a:pt x="4121" y="1609"/>
                  </a:lnTo>
                  <a:lnTo>
                    <a:pt x="4006" y="1654"/>
                  </a:lnTo>
                  <a:lnTo>
                    <a:pt x="3896" y="1695"/>
                  </a:lnTo>
                  <a:lnTo>
                    <a:pt x="3789" y="1734"/>
                  </a:lnTo>
                  <a:lnTo>
                    <a:pt x="3685" y="1770"/>
                  </a:lnTo>
                  <a:lnTo>
                    <a:pt x="3489" y="1839"/>
                  </a:lnTo>
                  <a:lnTo>
                    <a:pt x="3305" y="1900"/>
                  </a:lnTo>
                  <a:lnTo>
                    <a:pt x="3133" y="1958"/>
                  </a:lnTo>
                  <a:lnTo>
                    <a:pt x="2973" y="2014"/>
                  </a:lnTo>
                  <a:lnTo>
                    <a:pt x="2897" y="2041"/>
                  </a:lnTo>
                  <a:lnTo>
                    <a:pt x="2823" y="2068"/>
                  </a:lnTo>
                  <a:lnTo>
                    <a:pt x="2753" y="2096"/>
                  </a:lnTo>
                  <a:lnTo>
                    <a:pt x="2685" y="2124"/>
                  </a:lnTo>
                  <a:lnTo>
                    <a:pt x="2619" y="2154"/>
                  </a:lnTo>
                  <a:lnTo>
                    <a:pt x="2555" y="2184"/>
                  </a:lnTo>
                  <a:lnTo>
                    <a:pt x="2493" y="2215"/>
                  </a:lnTo>
                  <a:lnTo>
                    <a:pt x="2433" y="2248"/>
                  </a:lnTo>
                  <a:lnTo>
                    <a:pt x="2376" y="2282"/>
                  </a:lnTo>
                  <a:lnTo>
                    <a:pt x="2321" y="2318"/>
                  </a:lnTo>
                  <a:lnTo>
                    <a:pt x="2267" y="2356"/>
                  </a:lnTo>
                  <a:lnTo>
                    <a:pt x="2215" y="2397"/>
                  </a:lnTo>
                  <a:lnTo>
                    <a:pt x="2165" y="2440"/>
                  </a:lnTo>
                  <a:lnTo>
                    <a:pt x="2116" y="2486"/>
                  </a:lnTo>
                  <a:lnTo>
                    <a:pt x="2069" y="2536"/>
                  </a:lnTo>
                  <a:lnTo>
                    <a:pt x="2023" y="2588"/>
                  </a:lnTo>
                  <a:lnTo>
                    <a:pt x="1978" y="2643"/>
                  </a:lnTo>
                  <a:lnTo>
                    <a:pt x="1934" y="2702"/>
                  </a:lnTo>
                  <a:lnTo>
                    <a:pt x="1892" y="2765"/>
                  </a:lnTo>
                  <a:lnTo>
                    <a:pt x="1851" y="2832"/>
                  </a:lnTo>
                  <a:lnTo>
                    <a:pt x="1808" y="2905"/>
                  </a:lnTo>
                  <a:lnTo>
                    <a:pt x="1759" y="2984"/>
                  </a:lnTo>
                  <a:lnTo>
                    <a:pt x="1705" y="3068"/>
                  </a:lnTo>
                  <a:lnTo>
                    <a:pt x="1646" y="3157"/>
                  </a:lnTo>
                  <a:lnTo>
                    <a:pt x="1585" y="3251"/>
                  </a:lnTo>
                  <a:lnTo>
                    <a:pt x="1519" y="3349"/>
                  </a:lnTo>
                  <a:lnTo>
                    <a:pt x="1451" y="3449"/>
                  </a:lnTo>
                  <a:lnTo>
                    <a:pt x="1379" y="3552"/>
                  </a:lnTo>
                  <a:lnTo>
                    <a:pt x="1230" y="3765"/>
                  </a:lnTo>
                  <a:lnTo>
                    <a:pt x="1075" y="3983"/>
                  </a:lnTo>
                  <a:lnTo>
                    <a:pt x="918" y="4201"/>
                  </a:lnTo>
                  <a:lnTo>
                    <a:pt x="762" y="4414"/>
                  </a:lnTo>
                  <a:lnTo>
                    <a:pt x="613" y="4620"/>
                  </a:lnTo>
                  <a:lnTo>
                    <a:pt x="471" y="4811"/>
                  </a:lnTo>
                  <a:lnTo>
                    <a:pt x="342" y="4984"/>
                  </a:lnTo>
                  <a:lnTo>
                    <a:pt x="228" y="5137"/>
                  </a:lnTo>
                  <a:lnTo>
                    <a:pt x="133" y="5264"/>
                  </a:lnTo>
                  <a:lnTo>
                    <a:pt x="62" y="5359"/>
                  </a:lnTo>
                  <a:lnTo>
                    <a:pt x="16" y="5419"/>
                  </a:lnTo>
                  <a:lnTo>
                    <a:pt x="0" y="5440"/>
                  </a:lnTo>
                  <a:close/>
                </a:path>
              </a:pathLst>
            </a:custGeom>
            <a:solidFill>
              <a:srgbClr val="EF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7346950" y="4184650"/>
              <a:ext cx="2559050" cy="774700"/>
            </a:xfrm>
            <a:custGeom>
              <a:avLst/>
              <a:gdLst>
                <a:gd name="T0" fmla="*/ 1810 w 6448"/>
                <a:gd name="T1" fmla="*/ 913 h 1952"/>
                <a:gd name="T2" fmla="*/ 2179 w 6448"/>
                <a:gd name="T3" fmla="*/ 917 h 1952"/>
                <a:gd name="T4" fmla="*/ 2607 w 6448"/>
                <a:gd name="T5" fmla="*/ 920 h 1952"/>
                <a:gd name="T6" fmla="*/ 3061 w 6448"/>
                <a:gd name="T7" fmla="*/ 923 h 1952"/>
                <a:gd name="T8" fmla="*/ 3504 w 6448"/>
                <a:gd name="T9" fmla="*/ 923 h 1952"/>
                <a:gd name="T10" fmla="*/ 3901 w 6448"/>
                <a:gd name="T11" fmla="*/ 919 h 1952"/>
                <a:gd name="T12" fmla="*/ 4150 w 6448"/>
                <a:gd name="T13" fmla="*/ 914 h 1952"/>
                <a:gd name="T14" fmla="*/ 4283 w 6448"/>
                <a:gd name="T15" fmla="*/ 910 h 1952"/>
                <a:gd name="T16" fmla="*/ 4387 w 6448"/>
                <a:gd name="T17" fmla="*/ 903 h 1952"/>
                <a:gd name="T18" fmla="*/ 4455 w 6448"/>
                <a:gd name="T19" fmla="*/ 894 h 1952"/>
                <a:gd name="T20" fmla="*/ 4493 w 6448"/>
                <a:gd name="T21" fmla="*/ 881 h 1952"/>
                <a:gd name="T22" fmla="*/ 4534 w 6448"/>
                <a:gd name="T23" fmla="*/ 851 h 1952"/>
                <a:gd name="T24" fmla="*/ 4580 w 6448"/>
                <a:gd name="T25" fmla="*/ 806 h 1952"/>
                <a:gd name="T26" fmla="*/ 4629 w 6448"/>
                <a:gd name="T27" fmla="*/ 746 h 1952"/>
                <a:gd name="T28" fmla="*/ 4712 w 6448"/>
                <a:gd name="T29" fmla="*/ 640 h 1952"/>
                <a:gd name="T30" fmla="*/ 4833 w 6448"/>
                <a:gd name="T31" fmla="*/ 478 h 1952"/>
                <a:gd name="T32" fmla="*/ 4933 w 6448"/>
                <a:gd name="T33" fmla="*/ 351 h 1952"/>
                <a:gd name="T34" fmla="*/ 5003 w 6448"/>
                <a:gd name="T35" fmla="*/ 271 h 1952"/>
                <a:gd name="T36" fmla="*/ 5075 w 6448"/>
                <a:gd name="T37" fmla="*/ 196 h 1952"/>
                <a:gd name="T38" fmla="*/ 5149 w 6448"/>
                <a:gd name="T39" fmla="*/ 129 h 1952"/>
                <a:gd name="T40" fmla="*/ 5226 w 6448"/>
                <a:gd name="T41" fmla="*/ 74 h 1952"/>
                <a:gd name="T42" fmla="*/ 5304 w 6448"/>
                <a:gd name="T43" fmla="*/ 32 h 1952"/>
                <a:gd name="T44" fmla="*/ 5384 w 6448"/>
                <a:gd name="T45" fmla="*/ 7 h 1952"/>
                <a:gd name="T46" fmla="*/ 5464 w 6448"/>
                <a:gd name="T47" fmla="*/ 0 h 1952"/>
                <a:gd name="T48" fmla="*/ 5569 w 6448"/>
                <a:gd name="T49" fmla="*/ 17 h 1952"/>
                <a:gd name="T50" fmla="*/ 5703 w 6448"/>
                <a:gd name="T51" fmla="*/ 40 h 1952"/>
                <a:gd name="T52" fmla="*/ 5806 w 6448"/>
                <a:gd name="T53" fmla="*/ 62 h 1952"/>
                <a:gd name="T54" fmla="*/ 5874 w 6448"/>
                <a:gd name="T55" fmla="*/ 80 h 1952"/>
                <a:gd name="T56" fmla="*/ 5941 w 6448"/>
                <a:gd name="T57" fmla="*/ 103 h 1952"/>
                <a:gd name="T58" fmla="*/ 6007 w 6448"/>
                <a:gd name="T59" fmla="*/ 131 h 1952"/>
                <a:gd name="T60" fmla="*/ 6072 w 6448"/>
                <a:gd name="T61" fmla="*/ 165 h 1952"/>
                <a:gd name="T62" fmla="*/ 6135 w 6448"/>
                <a:gd name="T63" fmla="*/ 206 h 1952"/>
                <a:gd name="T64" fmla="*/ 6195 w 6448"/>
                <a:gd name="T65" fmla="*/ 255 h 1952"/>
                <a:gd name="T66" fmla="*/ 6251 w 6448"/>
                <a:gd name="T67" fmla="*/ 311 h 1952"/>
                <a:gd name="T68" fmla="*/ 6303 w 6448"/>
                <a:gd name="T69" fmla="*/ 378 h 1952"/>
                <a:gd name="T70" fmla="*/ 6352 w 6448"/>
                <a:gd name="T71" fmla="*/ 456 h 1952"/>
                <a:gd name="T72" fmla="*/ 6394 w 6448"/>
                <a:gd name="T73" fmla="*/ 544 h 1952"/>
                <a:gd name="T74" fmla="*/ 6432 w 6448"/>
                <a:gd name="T75" fmla="*/ 645 h 1952"/>
                <a:gd name="T76" fmla="*/ 6206 w 6448"/>
                <a:gd name="T77" fmla="*/ 814 h 1952"/>
                <a:gd name="T78" fmla="*/ 5734 w 6448"/>
                <a:gd name="T79" fmla="*/ 1042 h 1952"/>
                <a:gd name="T80" fmla="*/ 5292 w 6448"/>
                <a:gd name="T81" fmla="*/ 1259 h 1952"/>
                <a:gd name="T82" fmla="*/ 4894 w 6448"/>
                <a:gd name="T83" fmla="*/ 1462 h 1952"/>
                <a:gd name="T84" fmla="*/ 4549 w 6448"/>
                <a:gd name="T85" fmla="*/ 1639 h 1952"/>
                <a:gd name="T86" fmla="*/ 4273 w 6448"/>
                <a:gd name="T87" fmla="*/ 1784 h 1952"/>
                <a:gd name="T88" fmla="*/ 4077 w 6448"/>
                <a:gd name="T89" fmla="*/ 1889 h 1952"/>
                <a:gd name="T90" fmla="*/ 3973 w 6448"/>
                <a:gd name="T91" fmla="*/ 1944 h 1952"/>
                <a:gd name="T92" fmla="*/ 0 w 6448"/>
                <a:gd name="T93" fmla="*/ 1921 h 1952"/>
                <a:gd name="T94" fmla="*/ 57 w 6448"/>
                <a:gd name="T95" fmla="*/ 1898 h 1952"/>
                <a:gd name="T96" fmla="*/ 211 w 6448"/>
                <a:gd name="T97" fmla="*/ 1834 h 1952"/>
                <a:gd name="T98" fmla="*/ 435 w 6448"/>
                <a:gd name="T99" fmla="*/ 1734 h 1952"/>
                <a:gd name="T100" fmla="*/ 565 w 6448"/>
                <a:gd name="T101" fmla="*/ 1673 h 1952"/>
                <a:gd name="T102" fmla="*/ 701 w 6448"/>
                <a:gd name="T103" fmla="*/ 1606 h 1952"/>
                <a:gd name="T104" fmla="*/ 843 w 6448"/>
                <a:gd name="T105" fmla="*/ 1531 h 1952"/>
                <a:gd name="T106" fmla="*/ 984 w 6448"/>
                <a:gd name="T107" fmla="*/ 1452 h 1952"/>
                <a:gd name="T108" fmla="*/ 1123 w 6448"/>
                <a:gd name="T109" fmla="*/ 1369 h 1952"/>
                <a:gd name="T110" fmla="*/ 1255 w 6448"/>
                <a:gd name="T111" fmla="*/ 1282 h 1952"/>
                <a:gd name="T112" fmla="*/ 1379 w 6448"/>
                <a:gd name="T113" fmla="*/ 1192 h 1952"/>
                <a:gd name="T114" fmla="*/ 1489 w 6448"/>
                <a:gd name="T115" fmla="*/ 1099 h 1952"/>
                <a:gd name="T116" fmla="*/ 1582 w 6448"/>
                <a:gd name="T117" fmla="*/ 1005 h 1952"/>
                <a:gd name="T118" fmla="*/ 1657 w 6448"/>
                <a:gd name="T119" fmla="*/ 911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48" h="1952">
                  <a:moveTo>
                    <a:pt x="1657" y="911"/>
                  </a:moveTo>
                  <a:lnTo>
                    <a:pt x="1810" y="913"/>
                  </a:lnTo>
                  <a:lnTo>
                    <a:pt x="1985" y="915"/>
                  </a:lnTo>
                  <a:lnTo>
                    <a:pt x="2179" y="917"/>
                  </a:lnTo>
                  <a:lnTo>
                    <a:pt x="2388" y="919"/>
                  </a:lnTo>
                  <a:lnTo>
                    <a:pt x="2607" y="920"/>
                  </a:lnTo>
                  <a:lnTo>
                    <a:pt x="2834" y="923"/>
                  </a:lnTo>
                  <a:lnTo>
                    <a:pt x="3061" y="923"/>
                  </a:lnTo>
                  <a:lnTo>
                    <a:pt x="3285" y="924"/>
                  </a:lnTo>
                  <a:lnTo>
                    <a:pt x="3504" y="923"/>
                  </a:lnTo>
                  <a:lnTo>
                    <a:pt x="3710" y="921"/>
                  </a:lnTo>
                  <a:lnTo>
                    <a:pt x="3901" y="919"/>
                  </a:lnTo>
                  <a:lnTo>
                    <a:pt x="4073" y="916"/>
                  </a:lnTo>
                  <a:lnTo>
                    <a:pt x="4150" y="914"/>
                  </a:lnTo>
                  <a:lnTo>
                    <a:pt x="4220" y="912"/>
                  </a:lnTo>
                  <a:lnTo>
                    <a:pt x="4283" y="910"/>
                  </a:lnTo>
                  <a:lnTo>
                    <a:pt x="4339" y="906"/>
                  </a:lnTo>
                  <a:lnTo>
                    <a:pt x="4387" y="903"/>
                  </a:lnTo>
                  <a:lnTo>
                    <a:pt x="4425" y="899"/>
                  </a:lnTo>
                  <a:lnTo>
                    <a:pt x="4455" y="894"/>
                  </a:lnTo>
                  <a:lnTo>
                    <a:pt x="4475" y="890"/>
                  </a:lnTo>
                  <a:lnTo>
                    <a:pt x="4493" y="881"/>
                  </a:lnTo>
                  <a:lnTo>
                    <a:pt x="4514" y="868"/>
                  </a:lnTo>
                  <a:lnTo>
                    <a:pt x="4534" y="851"/>
                  </a:lnTo>
                  <a:lnTo>
                    <a:pt x="4557" y="831"/>
                  </a:lnTo>
                  <a:lnTo>
                    <a:pt x="4580" y="806"/>
                  </a:lnTo>
                  <a:lnTo>
                    <a:pt x="4605" y="777"/>
                  </a:lnTo>
                  <a:lnTo>
                    <a:pt x="4629" y="746"/>
                  </a:lnTo>
                  <a:lnTo>
                    <a:pt x="4655" y="714"/>
                  </a:lnTo>
                  <a:lnTo>
                    <a:pt x="4712" y="640"/>
                  </a:lnTo>
                  <a:lnTo>
                    <a:pt x="4771" y="560"/>
                  </a:lnTo>
                  <a:lnTo>
                    <a:pt x="4833" y="478"/>
                  </a:lnTo>
                  <a:lnTo>
                    <a:pt x="4899" y="393"/>
                  </a:lnTo>
                  <a:lnTo>
                    <a:pt x="4933" y="351"/>
                  </a:lnTo>
                  <a:lnTo>
                    <a:pt x="4967" y="311"/>
                  </a:lnTo>
                  <a:lnTo>
                    <a:pt x="5003" y="271"/>
                  </a:lnTo>
                  <a:lnTo>
                    <a:pt x="5039" y="232"/>
                  </a:lnTo>
                  <a:lnTo>
                    <a:pt x="5075" y="196"/>
                  </a:lnTo>
                  <a:lnTo>
                    <a:pt x="5112" y="162"/>
                  </a:lnTo>
                  <a:lnTo>
                    <a:pt x="5149" y="129"/>
                  </a:lnTo>
                  <a:lnTo>
                    <a:pt x="5188" y="100"/>
                  </a:lnTo>
                  <a:lnTo>
                    <a:pt x="5226" y="74"/>
                  </a:lnTo>
                  <a:lnTo>
                    <a:pt x="5265" y="51"/>
                  </a:lnTo>
                  <a:lnTo>
                    <a:pt x="5304" y="32"/>
                  </a:lnTo>
                  <a:lnTo>
                    <a:pt x="5344" y="17"/>
                  </a:lnTo>
                  <a:lnTo>
                    <a:pt x="5384" y="7"/>
                  </a:lnTo>
                  <a:lnTo>
                    <a:pt x="5424" y="0"/>
                  </a:lnTo>
                  <a:lnTo>
                    <a:pt x="5464" y="0"/>
                  </a:lnTo>
                  <a:lnTo>
                    <a:pt x="5505" y="5"/>
                  </a:lnTo>
                  <a:lnTo>
                    <a:pt x="5569" y="17"/>
                  </a:lnTo>
                  <a:lnTo>
                    <a:pt x="5635" y="27"/>
                  </a:lnTo>
                  <a:lnTo>
                    <a:pt x="5703" y="40"/>
                  </a:lnTo>
                  <a:lnTo>
                    <a:pt x="5771" y="54"/>
                  </a:lnTo>
                  <a:lnTo>
                    <a:pt x="5806" y="62"/>
                  </a:lnTo>
                  <a:lnTo>
                    <a:pt x="5840" y="71"/>
                  </a:lnTo>
                  <a:lnTo>
                    <a:pt x="5874" y="80"/>
                  </a:lnTo>
                  <a:lnTo>
                    <a:pt x="5908" y="91"/>
                  </a:lnTo>
                  <a:lnTo>
                    <a:pt x="5941" y="103"/>
                  </a:lnTo>
                  <a:lnTo>
                    <a:pt x="5975" y="117"/>
                  </a:lnTo>
                  <a:lnTo>
                    <a:pt x="6007" y="131"/>
                  </a:lnTo>
                  <a:lnTo>
                    <a:pt x="6041" y="147"/>
                  </a:lnTo>
                  <a:lnTo>
                    <a:pt x="6072" y="165"/>
                  </a:lnTo>
                  <a:lnTo>
                    <a:pt x="6104" y="184"/>
                  </a:lnTo>
                  <a:lnTo>
                    <a:pt x="6135" y="206"/>
                  </a:lnTo>
                  <a:lnTo>
                    <a:pt x="6166" y="229"/>
                  </a:lnTo>
                  <a:lnTo>
                    <a:pt x="6195" y="255"/>
                  </a:lnTo>
                  <a:lnTo>
                    <a:pt x="6223" y="282"/>
                  </a:lnTo>
                  <a:lnTo>
                    <a:pt x="6251" y="311"/>
                  </a:lnTo>
                  <a:lnTo>
                    <a:pt x="6278" y="343"/>
                  </a:lnTo>
                  <a:lnTo>
                    <a:pt x="6303" y="378"/>
                  </a:lnTo>
                  <a:lnTo>
                    <a:pt x="6328" y="416"/>
                  </a:lnTo>
                  <a:lnTo>
                    <a:pt x="6352" y="456"/>
                  </a:lnTo>
                  <a:lnTo>
                    <a:pt x="6373" y="498"/>
                  </a:lnTo>
                  <a:lnTo>
                    <a:pt x="6394" y="544"/>
                  </a:lnTo>
                  <a:lnTo>
                    <a:pt x="6413" y="593"/>
                  </a:lnTo>
                  <a:lnTo>
                    <a:pt x="6432" y="645"/>
                  </a:lnTo>
                  <a:lnTo>
                    <a:pt x="6448" y="701"/>
                  </a:lnTo>
                  <a:lnTo>
                    <a:pt x="6206" y="814"/>
                  </a:lnTo>
                  <a:lnTo>
                    <a:pt x="5966" y="928"/>
                  </a:lnTo>
                  <a:lnTo>
                    <a:pt x="5734" y="1042"/>
                  </a:lnTo>
                  <a:lnTo>
                    <a:pt x="5508" y="1152"/>
                  </a:lnTo>
                  <a:lnTo>
                    <a:pt x="5292" y="1259"/>
                  </a:lnTo>
                  <a:lnTo>
                    <a:pt x="5086" y="1363"/>
                  </a:lnTo>
                  <a:lnTo>
                    <a:pt x="4894" y="1462"/>
                  </a:lnTo>
                  <a:lnTo>
                    <a:pt x="4714" y="1554"/>
                  </a:lnTo>
                  <a:lnTo>
                    <a:pt x="4549" y="1639"/>
                  </a:lnTo>
                  <a:lnTo>
                    <a:pt x="4402" y="1716"/>
                  </a:lnTo>
                  <a:lnTo>
                    <a:pt x="4273" y="1784"/>
                  </a:lnTo>
                  <a:lnTo>
                    <a:pt x="4165" y="1842"/>
                  </a:lnTo>
                  <a:lnTo>
                    <a:pt x="4077" y="1889"/>
                  </a:lnTo>
                  <a:lnTo>
                    <a:pt x="4012" y="1924"/>
                  </a:lnTo>
                  <a:lnTo>
                    <a:pt x="3973" y="1944"/>
                  </a:lnTo>
                  <a:lnTo>
                    <a:pt x="3959" y="1952"/>
                  </a:lnTo>
                  <a:lnTo>
                    <a:pt x="0" y="1921"/>
                  </a:lnTo>
                  <a:lnTo>
                    <a:pt x="15" y="1914"/>
                  </a:lnTo>
                  <a:lnTo>
                    <a:pt x="57" y="1898"/>
                  </a:lnTo>
                  <a:lnTo>
                    <a:pt x="123" y="1871"/>
                  </a:lnTo>
                  <a:lnTo>
                    <a:pt x="211" y="1834"/>
                  </a:lnTo>
                  <a:lnTo>
                    <a:pt x="316" y="1787"/>
                  </a:lnTo>
                  <a:lnTo>
                    <a:pt x="435" y="1734"/>
                  </a:lnTo>
                  <a:lnTo>
                    <a:pt x="499" y="1704"/>
                  </a:lnTo>
                  <a:lnTo>
                    <a:pt x="565" y="1673"/>
                  </a:lnTo>
                  <a:lnTo>
                    <a:pt x="632" y="1640"/>
                  </a:lnTo>
                  <a:lnTo>
                    <a:pt x="701" y="1606"/>
                  </a:lnTo>
                  <a:lnTo>
                    <a:pt x="771" y="1569"/>
                  </a:lnTo>
                  <a:lnTo>
                    <a:pt x="843" y="1531"/>
                  </a:lnTo>
                  <a:lnTo>
                    <a:pt x="913" y="1493"/>
                  </a:lnTo>
                  <a:lnTo>
                    <a:pt x="984" y="1452"/>
                  </a:lnTo>
                  <a:lnTo>
                    <a:pt x="1054" y="1411"/>
                  </a:lnTo>
                  <a:lnTo>
                    <a:pt x="1123" y="1369"/>
                  </a:lnTo>
                  <a:lnTo>
                    <a:pt x="1190" y="1326"/>
                  </a:lnTo>
                  <a:lnTo>
                    <a:pt x="1255" y="1282"/>
                  </a:lnTo>
                  <a:lnTo>
                    <a:pt x="1318" y="1238"/>
                  </a:lnTo>
                  <a:lnTo>
                    <a:pt x="1379" y="1192"/>
                  </a:lnTo>
                  <a:lnTo>
                    <a:pt x="1435" y="1146"/>
                  </a:lnTo>
                  <a:lnTo>
                    <a:pt x="1489" y="1099"/>
                  </a:lnTo>
                  <a:lnTo>
                    <a:pt x="1538" y="1052"/>
                  </a:lnTo>
                  <a:lnTo>
                    <a:pt x="1582" y="1005"/>
                  </a:lnTo>
                  <a:lnTo>
                    <a:pt x="1622" y="958"/>
                  </a:lnTo>
                  <a:lnTo>
                    <a:pt x="1657" y="911"/>
                  </a:lnTo>
                  <a:close/>
                </a:path>
              </a:pathLst>
            </a:custGeom>
            <a:solidFill>
              <a:srgbClr val="BE7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004175" y="4086225"/>
              <a:ext cx="1316038" cy="465138"/>
            </a:xfrm>
            <a:custGeom>
              <a:avLst/>
              <a:gdLst>
                <a:gd name="T0" fmla="*/ 2197 w 3313"/>
                <a:gd name="T1" fmla="*/ 491 h 1169"/>
                <a:gd name="T2" fmla="*/ 2210 w 3313"/>
                <a:gd name="T3" fmla="*/ 463 h 1169"/>
                <a:gd name="T4" fmla="*/ 2247 w 3313"/>
                <a:gd name="T5" fmla="*/ 389 h 1169"/>
                <a:gd name="T6" fmla="*/ 2274 w 3313"/>
                <a:gd name="T7" fmla="*/ 342 h 1169"/>
                <a:gd name="T8" fmla="*/ 2308 w 3313"/>
                <a:gd name="T9" fmla="*/ 290 h 1169"/>
                <a:gd name="T10" fmla="*/ 2346 w 3313"/>
                <a:gd name="T11" fmla="*/ 236 h 1169"/>
                <a:gd name="T12" fmla="*/ 2390 w 3313"/>
                <a:gd name="T13" fmla="*/ 182 h 1169"/>
                <a:gd name="T14" fmla="*/ 2439 w 3313"/>
                <a:gd name="T15" fmla="*/ 132 h 1169"/>
                <a:gd name="T16" fmla="*/ 2493 w 3313"/>
                <a:gd name="T17" fmla="*/ 86 h 1169"/>
                <a:gd name="T18" fmla="*/ 2551 w 3313"/>
                <a:gd name="T19" fmla="*/ 47 h 1169"/>
                <a:gd name="T20" fmla="*/ 2615 w 3313"/>
                <a:gd name="T21" fmla="*/ 19 h 1169"/>
                <a:gd name="T22" fmla="*/ 2683 w 3313"/>
                <a:gd name="T23" fmla="*/ 3 h 1169"/>
                <a:gd name="T24" fmla="*/ 2756 w 3313"/>
                <a:gd name="T25" fmla="*/ 1 h 1169"/>
                <a:gd name="T26" fmla="*/ 2833 w 3313"/>
                <a:gd name="T27" fmla="*/ 15 h 1169"/>
                <a:gd name="T28" fmla="*/ 2914 w 3313"/>
                <a:gd name="T29" fmla="*/ 48 h 1169"/>
                <a:gd name="T30" fmla="*/ 2958 w 3313"/>
                <a:gd name="T31" fmla="*/ 73 h 1169"/>
                <a:gd name="T32" fmla="*/ 2999 w 3313"/>
                <a:gd name="T33" fmla="*/ 100 h 1169"/>
                <a:gd name="T34" fmla="*/ 3038 w 3313"/>
                <a:gd name="T35" fmla="*/ 129 h 1169"/>
                <a:gd name="T36" fmla="*/ 3074 w 3313"/>
                <a:gd name="T37" fmla="*/ 159 h 1169"/>
                <a:gd name="T38" fmla="*/ 3107 w 3313"/>
                <a:gd name="T39" fmla="*/ 190 h 1169"/>
                <a:gd name="T40" fmla="*/ 3136 w 3313"/>
                <a:gd name="T41" fmla="*/ 223 h 1169"/>
                <a:gd name="T42" fmla="*/ 3164 w 3313"/>
                <a:gd name="T43" fmla="*/ 255 h 1169"/>
                <a:gd name="T44" fmla="*/ 3189 w 3313"/>
                <a:gd name="T45" fmla="*/ 289 h 1169"/>
                <a:gd name="T46" fmla="*/ 3231 w 3313"/>
                <a:gd name="T47" fmla="*/ 356 h 1169"/>
                <a:gd name="T48" fmla="*/ 3266 w 3313"/>
                <a:gd name="T49" fmla="*/ 424 h 1169"/>
                <a:gd name="T50" fmla="*/ 3293 w 3313"/>
                <a:gd name="T51" fmla="*/ 490 h 1169"/>
                <a:gd name="T52" fmla="*/ 3313 w 3313"/>
                <a:gd name="T53" fmla="*/ 553 h 1169"/>
                <a:gd name="T54" fmla="*/ 3235 w 3313"/>
                <a:gd name="T55" fmla="*/ 646 h 1169"/>
                <a:gd name="T56" fmla="*/ 3162 w 3313"/>
                <a:gd name="T57" fmla="*/ 741 h 1169"/>
                <a:gd name="T58" fmla="*/ 3028 w 3313"/>
                <a:gd name="T59" fmla="*/ 921 h 1169"/>
                <a:gd name="T60" fmla="*/ 2967 w 3313"/>
                <a:gd name="T61" fmla="*/ 999 h 1169"/>
                <a:gd name="T62" fmla="*/ 2912 w 3313"/>
                <a:gd name="T63" fmla="*/ 1063 h 1169"/>
                <a:gd name="T64" fmla="*/ 2886 w 3313"/>
                <a:gd name="T65" fmla="*/ 1089 h 1169"/>
                <a:gd name="T66" fmla="*/ 2861 w 3313"/>
                <a:gd name="T67" fmla="*/ 1109 h 1169"/>
                <a:gd name="T68" fmla="*/ 2838 w 3313"/>
                <a:gd name="T69" fmla="*/ 1125 h 1169"/>
                <a:gd name="T70" fmla="*/ 2818 w 3313"/>
                <a:gd name="T71" fmla="*/ 1135 h 1169"/>
                <a:gd name="T72" fmla="*/ 2768 w 3313"/>
                <a:gd name="T73" fmla="*/ 1144 h 1169"/>
                <a:gd name="T74" fmla="*/ 2682 w 3313"/>
                <a:gd name="T75" fmla="*/ 1151 h 1169"/>
                <a:gd name="T76" fmla="*/ 2563 w 3313"/>
                <a:gd name="T77" fmla="*/ 1157 h 1169"/>
                <a:gd name="T78" fmla="*/ 2416 w 3313"/>
                <a:gd name="T79" fmla="*/ 1161 h 1169"/>
                <a:gd name="T80" fmla="*/ 2053 w 3313"/>
                <a:gd name="T81" fmla="*/ 1166 h 1169"/>
                <a:gd name="T82" fmla="*/ 1628 w 3313"/>
                <a:gd name="T83" fmla="*/ 1169 h 1169"/>
                <a:gd name="T84" fmla="*/ 1177 w 3313"/>
                <a:gd name="T85" fmla="*/ 1168 h 1169"/>
                <a:gd name="T86" fmla="*/ 731 w 3313"/>
                <a:gd name="T87" fmla="*/ 1164 h 1169"/>
                <a:gd name="T88" fmla="*/ 328 w 3313"/>
                <a:gd name="T89" fmla="*/ 1160 h 1169"/>
                <a:gd name="T90" fmla="*/ 0 w 3313"/>
                <a:gd name="T91" fmla="*/ 1156 h 1169"/>
                <a:gd name="T92" fmla="*/ 20 w 3313"/>
                <a:gd name="T93" fmla="*/ 1122 h 1169"/>
                <a:gd name="T94" fmla="*/ 39 w 3313"/>
                <a:gd name="T95" fmla="*/ 1089 h 1169"/>
                <a:gd name="T96" fmla="*/ 53 w 3313"/>
                <a:gd name="T97" fmla="*/ 1055 h 1169"/>
                <a:gd name="T98" fmla="*/ 65 w 3313"/>
                <a:gd name="T99" fmla="*/ 1022 h 1169"/>
                <a:gd name="T100" fmla="*/ 98 w 3313"/>
                <a:gd name="T101" fmla="*/ 898 h 1169"/>
                <a:gd name="T102" fmla="*/ 127 w 3313"/>
                <a:gd name="T103" fmla="*/ 766 h 1169"/>
                <a:gd name="T104" fmla="*/ 138 w 3313"/>
                <a:gd name="T105" fmla="*/ 698 h 1169"/>
                <a:gd name="T106" fmla="*/ 148 w 3313"/>
                <a:gd name="T107" fmla="*/ 630 h 1169"/>
                <a:gd name="T108" fmla="*/ 156 w 3313"/>
                <a:gd name="T109" fmla="*/ 560 h 1169"/>
                <a:gd name="T110" fmla="*/ 160 w 3313"/>
                <a:gd name="T111" fmla="*/ 491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3" h="1169">
                  <a:moveTo>
                    <a:pt x="160" y="491"/>
                  </a:moveTo>
                  <a:lnTo>
                    <a:pt x="2197" y="491"/>
                  </a:lnTo>
                  <a:lnTo>
                    <a:pt x="2201" y="483"/>
                  </a:lnTo>
                  <a:lnTo>
                    <a:pt x="2210" y="463"/>
                  </a:lnTo>
                  <a:lnTo>
                    <a:pt x="2226" y="430"/>
                  </a:lnTo>
                  <a:lnTo>
                    <a:pt x="2247" y="389"/>
                  </a:lnTo>
                  <a:lnTo>
                    <a:pt x="2260" y="365"/>
                  </a:lnTo>
                  <a:lnTo>
                    <a:pt x="2274" y="342"/>
                  </a:lnTo>
                  <a:lnTo>
                    <a:pt x="2290" y="316"/>
                  </a:lnTo>
                  <a:lnTo>
                    <a:pt x="2308" y="290"/>
                  </a:lnTo>
                  <a:lnTo>
                    <a:pt x="2326" y="263"/>
                  </a:lnTo>
                  <a:lnTo>
                    <a:pt x="2346" y="236"/>
                  </a:lnTo>
                  <a:lnTo>
                    <a:pt x="2367" y="208"/>
                  </a:lnTo>
                  <a:lnTo>
                    <a:pt x="2390" y="182"/>
                  </a:lnTo>
                  <a:lnTo>
                    <a:pt x="2414" y="157"/>
                  </a:lnTo>
                  <a:lnTo>
                    <a:pt x="2439" y="132"/>
                  </a:lnTo>
                  <a:lnTo>
                    <a:pt x="2465" y="108"/>
                  </a:lnTo>
                  <a:lnTo>
                    <a:pt x="2493" y="86"/>
                  </a:lnTo>
                  <a:lnTo>
                    <a:pt x="2522" y="66"/>
                  </a:lnTo>
                  <a:lnTo>
                    <a:pt x="2551" y="47"/>
                  </a:lnTo>
                  <a:lnTo>
                    <a:pt x="2583" y="32"/>
                  </a:lnTo>
                  <a:lnTo>
                    <a:pt x="2615" y="19"/>
                  </a:lnTo>
                  <a:lnTo>
                    <a:pt x="2649" y="9"/>
                  </a:lnTo>
                  <a:lnTo>
                    <a:pt x="2683" y="3"/>
                  </a:lnTo>
                  <a:lnTo>
                    <a:pt x="2719" y="0"/>
                  </a:lnTo>
                  <a:lnTo>
                    <a:pt x="2756" y="1"/>
                  </a:lnTo>
                  <a:lnTo>
                    <a:pt x="2794" y="5"/>
                  </a:lnTo>
                  <a:lnTo>
                    <a:pt x="2833" y="15"/>
                  </a:lnTo>
                  <a:lnTo>
                    <a:pt x="2873" y="29"/>
                  </a:lnTo>
                  <a:lnTo>
                    <a:pt x="2914" y="48"/>
                  </a:lnTo>
                  <a:lnTo>
                    <a:pt x="2937" y="61"/>
                  </a:lnTo>
                  <a:lnTo>
                    <a:pt x="2958" y="73"/>
                  </a:lnTo>
                  <a:lnTo>
                    <a:pt x="2980" y="87"/>
                  </a:lnTo>
                  <a:lnTo>
                    <a:pt x="2999" y="100"/>
                  </a:lnTo>
                  <a:lnTo>
                    <a:pt x="3019" y="114"/>
                  </a:lnTo>
                  <a:lnTo>
                    <a:pt x="3038" y="129"/>
                  </a:lnTo>
                  <a:lnTo>
                    <a:pt x="3057" y="144"/>
                  </a:lnTo>
                  <a:lnTo>
                    <a:pt x="3074" y="159"/>
                  </a:lnTo>
                  <a:lnTo>
                    <a:pt x="3090" y="175"/>
                  </a:lnTo>
                  <a:lnTo>
                    <a:pt x="3107" y="190"/>
                  </a:lnTo>
                  <a:lnTo>
                    <a:pt x="3122" y="206"/>
                  </a:lnTo>
                  <a:lnTo>
                    <a:pt x="3136" y="223"/>
                  </a:lnTo>
                  <a:lnTo>
                    <a:pt x="3150" y="239"/>
                  </a:lnTo>
                  <a:lnTo>
                    <a:pt x="3164" y="255"/>
                  </a:lnTo>
                  <a:lnTo>
                    <a:pt x="3176" y="271"/>
                  </a:lnTo>
                  <a:lnTo>
                    <a:pt x="3189" y="289"/>
                  </a:lnTo>
                  <a:lnTo>
                    <a:pt x="3211" y="322"/>
                  </a:lnTo>
                  <a:lnTo>
                    <a:pt x="3231" y="356"/>
                  </a:lnTo>
                  <a:lnTo>
                    <a:pt x="3250" y="389"/>
                  </a:lnTo>
                  <a:lnTo>
                    <a:pt x="3266" y="424"/>
                  </a:lnTo>
                  <a:lnTo>
                    <a:pt x="3280" y="456"/>
                  </a:lnTo>
                  <a:lnTo>
                    <a:pt x="3293" y="490"/>
                  </a:lnTo>
                  <a:lnTo>
                    <a:pt x="3304" y="521"/>
                  </a:lnTo>
                  <a:lnTo>
                    <a:pt x="3313" y="553"/>
                  </a:lnTo>
                  <a:lnTo>
                    <a:pt x="3274" y="598"/>
                  </a:lnTo>
                  <a:lnTo>
                    <a:pt x="3235" y="646"/>
                  </a:lnTo>
                  <a:lnTo>
                    <a:pt x="3199" y="693"/>
                  </a:lnTo>
                  <a:lnTo>
                    <a:pt x="3162" y="741"/>
                  </a:lnTo>
                  <a:lnTo>
                    <a:pt x="3093" y="834"/>
                  </a:lnTo>
                  <a:lnTo>
                    <a:pt x="3028" y="921"/>
                  </a:lnTo>
                  <a:lnTo>
                    <a:pt x="2996" y="961"/>
                  </a:lnTo>
                  <a:lnTo>
                    <a:pt x="2967" y="999"/>
                  </a:lnTo>
                  <a:lnTo>
                    <a:pt x="2939" y="1032"/>
                  </a:lnTo>
                  <a:lnTo>
                    <a:pt x="2912" y="1063"/>
                  </a:lnTo>
                  <a:lnTo>
                    <a:pt x="2899" y="1077"/>
                  </a:lnTo>
                  <a:lnTo>
                    <a:pt x="2886" y="1089"/>
                  </a:lnTo>
                  <a:lnTo>
                    <a:pt x="2874" y="1099"/>
                  </a:lnTo>
                  <a:lnTo>
                    <a:pt x="2861" y="1109"/>
                  </a:lnTo>
                  <a:lnTo>
                    <a:pt x="2850" y="1118"/>
                  </a:lnTo>
                  <a:lnTo>
                    <a:pt x="2838" y="1125"/>
                  </a:lnTo>
                  <a:lnTo>
                    <a:pt x="2827" y="1131"/>
                  </a:lnTo>
                  <a:lnTo>
                    <a:pt x="2818" y="1135"/>
                  </a:lnTo>
                  <a:lnTo>
                    <a:pt x="2798" y="1139"/>
                  </a:lnTo>
                  <a:lnTo>
                    <a:pt x="2768" y="1144"/>
                  </a:lnTo>
                  <a:lnTo>
                    <a:pt x="2730" y="1148"/>
                  </a:lnTo>
                  <a:lnTo>
                    <a:pt x="2682" y="1151"/>
                  </a:lnTo>
                  <a:lnTo>
                    <a:pt x="2626" y="1155"/>
                  </a:lnTo>
                  <a:lnTo>
                    <a:pt x="2563" y="1157"/>
                  </a:lnTo>
                  <a:lnTo>
                    <a:pt x="2493" y="1159"/>
                  </a:lnTo>
                  <a:lnTo>
                    <a:pt x="2416" y="1161"/>
                  </a:lnTo>
                  <a:lnTo>
                    <a:pt x="2244" y="1164"/>
                  </a:lnTo>
                  <a:lnTo>
                    <a:pt x="2053" y="1166"/>
                  </a:lnTo>
                  <a:lnTo>
                    <a:pt x="1847" y="1168"/>
                  </a:lnTo>
                  <a:lnTo>
                    <a:pt x="1628" y="1169"/>
                  </a:lnTo>
                  <a:lnTo>
                    <a:pt x="1404" y="1168"/>
                  </a:lnTo>
                  <a:lnTo>
                    <a:pt x="1177" y="1168"/>
                  </a:lnTo>
                  <a:lnTo>
                    <a:pt x="950" y="1165"/>
                  </a:lnTo>
                  <a:lnTo>
                    <a:pt x="731" y="1164"/>
                  </a:lnTo>
                  <a:lnTo>
                    <a:pt x="522" y="1162"/>
                  </a:lnTo>
                  <a:lnTo>
                    <a:pt x="328" y="1160"/>
                  </a:lnTo>
                  <a:lnTo>
                    <a:pt x="153" y="1158"/>
                  </a:lnTo>
                  <a:lnTo>
                    <a:pt x="0" y="1156"/>
                  </a:lnTo>
                  <a:lnTo>
                    <a:pt x="11" y="1138"/>
                  </a:lnTo>
                  <a:lnTo>
                    <a:pt x="20" y="1122"/>
                  </a:lnTo>
                  <a:lnTo>
                    <a:pt x="30" y="1106"/>
                  </a:lnTo>
                  <a:lnTo>
                    <a:pt x="39" y="1089"/>
                  </a:lnTo>
                  <a:lnTo>
                    <a:pt x="46" y="1072"/>
                  </a:lnTo>
                  <a:lnTo>
                    <a:pt x="53" y="1055"/>
                  </a:lnTo>
                  <a:lnTo>
                    <a:pt x="59" y="1039"/>
                  </a:lnTo>
                  <a:lnTo>
                    <a:pt x="65" y="1022"/>
                  </a:lnTo>
                  <a:lnTo>
                    <a:pt x="82" y="961"/>
                  </a:lnTo>
                  <a:lnTo>
                    <a:pt x="98" y="898"/>
                  </a:lnTo>
                  <a:lnTo>
                    <a:pt x="114" y="833"/>
                  </a:lnTo>
                  <a:lnTo>
                    <a:pt x="127" y="766"/>
                  </a:lnTo>
                  <a:lnTo>
                    <a:pt x="133" y="732"/>
                  </a:lnTo>
                  <a:lnTo>
                    <a:pt x="138" y="698"/>
                  </a:lnTo>
                  <a:lnTo>
                    <a:pt x="144" y="664"/>
                  </a:lnTo>
                  <a:lnTo>
                    <a:pt x="148" y="630"/>
                  </a:lnTo>
                  <a:lnTo>
                    <a:pt x="153" y="595"/>
                  </a:lnTo>
                  <a:lnTo>
                    <a:pt x="156" y="560"/>
                  </a:lnTo>
                  <a:lnTo>
                    <a:pt x="158" y="526"/>
                  </a:lnTo>
                  <a:lnTo>
                    <a:pt x="160" y="491"/>
                  </a:lnTo>
                  <a:close/>
                </a:path>
              </a:pathLst>
            </a:custGeom>
            <a:solidFill>
              <a:srgbClr val="966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048625" y="4005263"/>
              <a:ext cx="860425" cy="276225"/>
            </a:xfrm>
            <a:custGeom>
              <a:avLst/>
              <a:gdLst>
                <a:gd name="T0" fmla="*/ 24 w 2167"/>
                <a:gd name="T1" fmla="*/ 256 h 698"/>
                <a:gd name="T2" fmla="*/ 75 w 2167"/>
                <a:gd name="T3" fmla="*/ 198 h 698"/>
                <a:gd name="T4" fmla="*/ 118 w 2167"/>
                <a:gd name="T5" fmla="*/ 156 h 698"/>
                <a:gd name="T6" fmla="*/ 151 w 2167"/>
                <a:gd name="T7" fmla="*/ 130 h 698"/>
                <a:gd name="T8" fmla="*/ 184 w 2167"/>
                <a:gd name="T9" fmla="*/ 105 h 698"/>
                <a:gd name="T10" fmla="*/ 221 w 2167"/>
                <a:gd name="T11" fmla="*/ 82 h 698"/>
                <a:gd name="T12" fmla="*/ 259 w 2167"/>
                <a:gd name="T13" fmla="*/ 61 h 698"/>
                <a:gd name="T14" fmla="*/ 300 w 2167"/>
                <a:gd name="T15" fmla="*/ 44 h 698"/>
                <a:gd name="T16" fmla="*/ 342 w 2167"/>
                <a:gd name="T17" fmla="*/ 29 h 698"/>
                <a:gd name="T18" fmla="*/ 388 w 2167"/>
                <a:gd name="T19" fmla="*/ 16 h 698"/>
                <a:gd name="T20" fmla="*/ 436 w 2167"/>
                <a:gd name="T21" fmla="*/ 7 h 698"/>
                <a:gd name="T22" fmla="*/ 486 w 2167"/>
                <a:gd name="T23" fmla="*/ 2 h 698"/>
                <a:gd name="T24" fmla="*/ 539 w 2167"/>
                <a:gd name="T25" fmla="*/ 0 h 698"/>
                <a:gd name="T26" fmla="*/ 596 w 2167"/>
                <a:gd name="T27" fmla="*/ 3 h 698"/>
                <a:gd name="T28" fmla="*/ 679 w 2167"/>
                <a:gd name="T29" fmla="*/ 14 h 698"/>
                <a:gd name="T30" fmla="*/ 782 w 2167"/>
                <a:gd name="T31" fmla="*/ 36 h 698"/>
                <a:gd name="T32" fmla="*/ 874 w 2167"/>
                <a:gd name="T33" fmla="*/ 66 h 698"/>
                <a:gd name="T34" fmla="*/ 956 w 2167"/>
                <a:gd name="T35" fmla="*/ 100 h 698"/>
                <a:gd name="T36" fmla="*/ 1030 w 2167"/>
                <a:gd name="T37" fmla="*/ 142 h 698"/>
                <a:gd name="T38" fmla="*/ 1095 w 2167"/>
                <a:gd name="T39" fmla="*/ 185 h 698"/>
                <a:gd name="T40" fmla="*/ 1151 w 2167"/>
                <a:gd name="T41" fmla="*/ 231 h 698"/>
                <a:gd name="T42" fmla="*/ 1199 w 2167"/>
                <a:gd name="T43" fmla="*/ 279 h 698"/>
                <a:gd name="T44" fmla="*/ 1240 w 2167"/>
                <a:gd name="T45" fmla="*/ 326 h 698"/>
                <a:gd name="T46" fmla="*/ 1274 w 2167"/>
                <a:gd name="T47" fmla="*/ 372 h 698"/>
                <a:gd name="T48" fmla="*/ 1302 w 2167"/>
                <a:gd name="T49" fmla="*/ 414 h 698"/>
                <a:gd name="T50" fmla="*/ 1324 w 2167"/>
                <a:gd name="T51" fmla="*/ 453 h 698"/>
                <a:gd name="T52" fmla="*/ 1348 w 2167"/>
                <a:gd name="T53" fmla="*/ 502 h 698"/>
                <a:gd name="T54" fmla="*/ 1363 w 2167"/>
                <a:gd name="T55" fmla="*/ 540 h 698"/>
                <a:gd name="T56" fmla="*/ 2167 w 2167"/>
                <a:gd name="T57" fmla="*/ 545 h 698"/>
                <a:gd name="T58" fmla="*/ 2134 w 2167"/>
                <a:gd name="T59" fmla="*/ 605 h 698"/>
                <a:gd name="T60" fmla="*/ 2109 w 2167"/>
                <a:gd name="T61" fmla="*/ 654 h 698"/>
                <a:gd name="T62" fmla="*/ 2088 w 2167"/>
                <a:gd name="T63" fmla="*/ 698 h 698"/>
                <a:gd name="T64" fmla="*/ 52 w 2167"/>
                <a:gd name="T65" fmla="*/ 645 h 698"/>
                <a:gd name="T66" fmla="*/ 51 w 2167"/>
                <a:gd name="T67" fmla="*/ 565 h 698"/>
                <a:gd name="T68" fmla="*/ 47 w 2167"/>
                <a:gd name="T69" fmla="*/ 512 h 698"/>
                <a:gd name="T70" fmla="*/ 41 w 2167"/>
                <a:gd name="T71" fmla="*/ 461 h 698"/>
                <a:gd name="T72" fmla="*/ 33 w 2167"/>
                <a:gd name="T73" fmla="*/ 409 h 698"/>
                <a:gd name="T74" fmla="*/ 22 w 2167"/>
                <a:gd name="T75" fmla="*/ 359 h 698"/>
                <a:gd name="T76" fmla="*/ 9 w 2167"/>
                <a:gd name="T77" fmla="*/ 31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67" h="698">
                  <a:moveTo>
                    <a:pt x="0" y="287"/>
                  </a:moveTo>
                  <a:lnTo>
                    <a:pt x="24" y="256"/>
                  </a:lnTo>
                  <a:lnTo>
                    <a:pt x="48" y="227"/>
                  </a:lnTo>
                  <a:lnTo>
                    <a:pt x="75" y="198"/>
                  </a:lnTo>
                  <a:lnTo>
                    <a:pt x="103" y="170"/>
                  </a:lnTo>
                  <a:lnTo>
                    <a:pt x="118" y="156"/>
                  </a:lnTo>
                  <a:lnTo>
                    <a:pt x="134" y="143"/>
                  </a:lnTo>
                  <a:lnTo>
                    <a:pt x="151" y="130"/>
                  </a:lnTo>
                  <a:lnTo>
                    <a:pt x="167" y="117"/>
                  </a:lnTo>
                  <a:lnTo>
                    <a:pt x="184" y="105"/>
                  </a:lnTo>
                  <a:lnTo>
                    <a:pt x="203" y="94"/>
                  </a:lnTo>
                  <a:lnTo>
                    <a:pt x="221" y="82"/>
                  </a:lnTo>
                  <a:lnTo>
                    <a:pt x="239" y="72"/>
                  </a:lnTo>
                  <a:lnTo>
                    <a:pt x="259" y="61"/>
                  </a:lnTo>
                  <a:lnTo>
                    <a:pt x="278" y="53"/>
                  </a:lnTo>
                  <a:lnTo>
                    <a:pt x="300" y="44"/>
                  </a:lnTo>
                  <a:lnTo>
                    <a:pt x="321" y="36"/>
                  </a:lnTo>
                  <a:lnTo>
                    <a:pt x="342" y="29"/>
                  </a:lnTo>
                  <a:lnTo>
                    <a:pt x="365" y="23"/>
                  </a:lnTo>
                  <a:lnTo>
                    <a:pt x="388" y="16"/>
                  </a:lnTo>
                  <a:lnTo>
                    <a:pt x="412" y="12"/>
                  </a:lnTo>
                  <a:lnTo>
                    <a:pt x="436" y="7"/>
                  </a:lnTo>
                  <a:lnTo>
                    <a:pt x="461" y="4"/>
                  </a:lnTo>
                  <a:lnTo>
                    <a:pt x="486" y="2"/>
                  </a:lnTo>
                  <a:lnTo>
                    <a:pt x="512" y="1"/>
                  </a:lnTo>
                  <a:lnTo>
                    <a:pt x="539" y="0"/>
                  </a:lnTo>
                  <a:lnTo>
                    <a:pt x="567" y="1"/>
                  </a:lnTo>
                  <a:lnTo>
                    <a:pt x="596" y="3"/>
                  </a:lnTo>
                  <a:lnTo>
                    <a:pt x="624" y="6"/>
                  </a:lnTo>
                  <a:lnTo>
                    <a:pt x="679" y="14"/>
                  </a:lnTo>
                  <a:lnTo>
                    <a:pt x="732" y="24"/>
                  </a:lnTo>
                  <a:lnTo>
                    <a:pt x="782" y="36"/>
                  </a:lnTo>
                  <a:lnTo>
                    <a:pt x="829" y="50"/>
                  </a:lnTo>
                  <a:lnTo>
                    <a:pt x="874" y="66"/>
                  </a:lnTo>
                  <a:lnTo>
                    <a:pt x="916" y="82"/>
                  </a:lnTo>
                  <a:lnTo>
                    <a:pt x="956" y="100"/>
                  </a:lnTo>
                  <a:lnTo>
                    <a:pt x="994" y="121"/>
                  </a:lnTo>
                  <a:lnTo>
                    <a:pt x="1030" y="142"/>
                  </a:lnTo>
                  <a:lnTo>
                    <a:pt x="1063" y="163"/>
                  </a:lnTo>
                  <a:lnTo>
                    <a:pt x="1095" y="185"/>
                  </a:lnTo>
                  <a:lnTo>
                    <a:pt x="1124" y="209"/>
                  </a:lnTo>
                  <a:lnTo>
                    <a:pt x="1151" y="231"/>
                  </a:lnTo>
                  <a:lnTo>
                    <a:pt x="1176" y="255"/>
                  </a:lnTo>
                  <a:lnTo>
                    <a:pt x="1199" y="279"/>
                  </a:lnTo>
                  <a:lnTo>
                    <a:pt x="1220" y="303"/>
                  </a:lnTo>
                  <a:lnTo>
                    <a:pt x="1240" y="326"/>
                  </a:lnTo>
                  <a:lnTo>
                    <a:pt x="1258" y="349"/>
                  </a:lnTo>
                  <a:lnTo>
                    <a:pt x="1274" y="372"/>
                  </a:lnTo>
                  <a:lnTo>
                    <a:pt x="1289" y="394"/>
                  </a:lnTo>
                  <a:lnTo>
                    <a:pt x="1302" y="414"/>
                  </a:lnTo>
                  <a:lnTo>
                    <a:pt x="1314" y="435"/>
                  </a:lnTo>
                  <a:lnTo>
                    <a:pt x="1324" y="453"/>
                  </a:lnTo>
                  <a:lnTo>
                    <a:pt x="1334" y="471"/>
                  </a:lnTo>
                  <a:lnTo>
                    <a:pt x="1348" y="502"/>
                  </a:lnTo>
                  <a:lnTo>
                    <a:pt x="1358" y="525"/>
                  </a:lnTo>
                  <a:lnTo>
                    <a:pt x="1363" y="540"/>
                  </a:lnTo>
                  <a:lnTo>
                    <a:pt x="1364" y="545"/>
                  </a:lnTo>
                  <a:lnTo>
                    <a:pt x="2167" y="545"/>
                  </a:lnTo>
                  <a:lnTo>
                    <a:pt x="2149" y="576"/>
                  </a:lnTo>
                  <a:lnTo>
                    <a:pt x="2134" y="605"/>
                  </a:lnTo>
                  <a:lnTo>
                    <a:pt x="2120" y="631"/>
                  </a:lnTo>
                  <a:lnTo>
                    <a:pt x="2109" y="654"/>
                  </a:lnTo>
                  <a:lnTo>
                    <a:pt x="2094" y="686"/>
                  </a:lnTo>
                  <a:lnTo>
                    <a:pt x="2088" y="698"/>
                  </a:lnTo>
                  <a:lnTo>
                    <a:pt x="51" y="698"/>
                  </a:lnTo>
                  <a:lnTo>
                    <a:pt x="52" y="645"/>
                  </a:lnTo>
                  <a:lnTo>
                    <a:pt x="52" y="591"/>
                  </a:lnTo>
                  <a:lnTo>
                    <a:pt x="51" y="565"/>
                  </a:lnTo>
                  <a:lnTo>
                    <a:pt x="49" y="539"/>
                  </a:lnTo>
                  <a:lnTo>
                    <a:pt x="47" y="512"/>
                  </a:lnTo>
                  <a:lnTo>
                    <a:pt x="45" y="486"/>
                  </a:lnTo>
                  <a:lnTo>
                    <a:pt x="41" y="461"/>
                  </a:lnTo>
                  <a:lnTo>
                    <a:pt x="37" y="435"/>
                  </a:lnTo>
                  <a:lnTo>
                    <a:pt x="33" y="409"/>
                  </a:lnTo>
                  <a:lnTo>
                    <a:pt x="28" y="384"/>
                  </a:lnTo>
                  <a:lnTo>
                    <a:pt x="22" y="359"/>
                  </a:lnTo>
                  <a:lnTo>
                    <a:pt x="15" y="334"/>
                  </a:lnTo>
                  <a:lnTo>
                    <a:pt x="9" y="310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A26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14497" y="735080"/>
            <a:ext cx="2491553" cy="4127112"/>
            <a:chOff x="723900" y="356429"/>
            <a:chExt cx="3784600" cy="6268968"/>
          </a:xfrm>
        </p:grpSpPr>
        <p:grpSp>
          <p:nvGrpSpPr>
            <p:cNvPr id="10" name="Group 9"/>
            <p:cNvGrpSpPr/>
            <p:nvPr/>
          </p:nvGrpSpPr>
          <p:grpSpPr>
            <a:xfrm>
              <a:off x="1767277" y="5008816"/>
              <a:ext cx="1670274" cy="1616581"/>
              <a:chOff x="8663377" y="4875466"/>
              <a:chExt cx="1670274" cy="1616581"/>
            </a:xfrm>
          </p:grpSpPr>
          <p:sp>
            <p:nvSpPr>
              <p:cNvPr id="44" name="Freeform 122"/>
              <p:cNvSpPr>
                <a:spLocks/>
              </p:cNvSpPr>
              <p:nvPr/>
            </p:nvSpPr>
            <p:spPr bwMode="auto">
              <a:xfrm>
                <a:off x="8663377" y="4875466"/>
                <a:ext cx="1670274" cy="1616581"/>
              </a:xfrm>
              <a:custGeom>
                <a:avLst/>
                <a:gdLst>
                  <a:gd name="T0" fmla="*/ 4486 w 4602"/>
                  <a:gd name="T1" fmla="*/ 409 h 4457"/>
                  <a:gd name="T2" fmla="*/ 4551 w 4602"/>
                  <a:gd name="T3" fmla="*/ 487 h 4457"/>
                  <a:gd name="T4" fmla="*/ 4565 w 4602"/>
                  <a:gd name="T5" fmla="*/ 559 h 4457"/>
                  <a:gd name="T6" fmla="*/ 4528 w 4602"/>
                  <a:gd name="T7" fmla="*/ 641 h 4457"/>
                  <a:gd name="T8" fmla="*/ 4392 w 4602"/>
                  <a:gd name="T9" fmla="*/ 748 h 4457"/>
                  <a:gd name="T10" fmla="*/ 4299 w 4602"/>
                  <a:gd name="T11" fmla="*/ 837 h 4457"/>
                  <a:gd name="T12" fmla="*/ 4298 w 4602"/>
                  <a:gd name="T13" fmla="*/ 918 h 4457"/>
                  <a:gd name="T14" fmla="*/ 4409 w 4602"/>
                  <a:gd name="T15" fmla="*/ 1044 h 4457"/>
                  <a:gd name="T16" fmla="*/ 4526 w 4602"/>
                  <a:gd name="T17" fmla="*/ 1175 h 4457"/>
                  <a:gd name="T18" fmla="*/ 4538 w 4602"/>
                  <a:gd name="T19" fmla="*/ 1272 h 4457"/>
                  <a:gd name="T20" fmla="*/ 4448 w 4602"/>
                  <a:gd name="T21" fmla="*/ 1376 h 4457"/>
                  <a:gd name="T22" fmla="*/ 4363 w 4602"/>
                  <a:gd name="T23" fmla="*/ 1475 h 4457"/>
                  <a:gd name="T24" fmla="*/ 4330 w 4602"/>
                  <a:gd name="T25" fmla="*/ 1567 h 4457"/>
                  <a:gd name="T26" fmla="*/ 4349 w 4602"/>
                  <a:gd name="T27" fmla="*/ 1653 h 4457"/>
                  <a:gd name="T28" fmla="*/ 4419 w 4602"/>
                  <a:gd name="T29" fmla="*/ 1738 h 4457"/>
                  <a:gd name="T30" fmla="*/ 4502 w 4602"/>
                  <a:gd name="T31" fmla="*/ 1817 h 4457"/>
                  <a:gd name="T32" fmla="*/ 4513 w 4602"/>
                  <a:gd name="T33" fmla="*/ 1890 h 4457"/>
                  <a:gd name="T34" fmla="*/ 4468 w 4602"/>
                  <a:gd name="T35" fmla="*/ 1958 h 4457"/>
                  <a:gd name="T36" fmla="*/ 4293 w 4602"/>
                  <a:gd name="T37" fmla="*/ 2100 h 4457"/>
                  <a:gd name="T38" fmla="*/ 4281 w 4602"/>
                  <a:gd name="T39" fmla="*/ 2163 h 4457"/>
                  <a:gd name="T40" fmla="*/ 4339 w 4602"/>
                  <a:gd name="T41" fmla="*/ 2225 h 4457"/>
                  <a:gd name="T42" fmla="*/ 4563 w 4602"/>
                  <a:gd name="T43" fmla="*/ 2383 h 4457"/>
                  <a:gd name="T44" fmla="*/ 4595 w 4602"/>
                  <a:gd name="T45" fmla="*/ 2476 h 4457"/>
                  <a:gd name="T46" fmla="*/ 4488 w 4602"/>
                  <a:gd name="T47" fmla="*/ 2578 h 4457"/>
                  <a:gd name="T48" fmla="*/ 4320 w 4602"/>
                  <a:gd name="T49" fmla="*/ 2707 h 4457"/>
                  <a:gd name="T50" fmla="*/ 4303 w 4602"/>
                  <a:gd name="T51" fmla="*/ 2808 h 4457"/>
                  <a:gd name="T52" fmla="*/ 4418 w 4602"/>
                  <a:gd name="T53" fmla="*/ 2975 h 4457"/>
                  <a:gd name="T54" fmla="*/ 4436 w 4602"/>
                  <a:gd name="T55" fmla="*/ 3050 h 4457"/>
                  <a:gd name="T56" fmla="*/ 4420 w 4602"/>
                  <a:gd name="T57" fmla="*/ 3126 h 4457"/>
                  <a:gd name="T58" fmla="*/ 4322 w 4602"/>
                  <a:gd name="T59" fmla="*/ 3269 h 4457"/>
                  <a:gd name="T60" fmla="*/ 3886 w 4602"/>
                  <a:gd name="T61" fmla="*/ 3666 h 4457"/>
                  <a:gd name="T62" fmla="*/ 3081 w 4602"/>
                  <a:gd name="T63" fmla="*/ 4354 h 4457"/>
                  <a:gd name="T64" fmla="*/ 1407 w 4602"/>
                  <a:gd name="T65" fmla="*/ 4362 h 4457"/>
                  <a:gd name="T66" fmla="*/ 743 w 4602"/>
                  <a:gd name="T67" fmla="*/ 3736 h 4457"/>
                  <a:gd name="T68" fmla="*/ 309 w 4602"/>
                  <a:gd name="T69" fmla="*/ 3350 h 4457"/>
                  <a:gd name="T70" fmla="*/ 232 w 4602"/>
                  <a:gd name="T71" fmla="*/ 3259 h 4457"/>
                  <a:gd name="T72" fmla="*/ 214 w 4602"/>
                  <a:gd name="T73" fmla="*/ 3133 h 4457"/>
                  <a:gd name="T74" fmla="*/ 240 w 4602"/>
                  <a:gd name="T75" fmla="*/ 2947 h 4457"/>
                  <a:gd name="T76" fmla="*/ 141 w 4602"/>
                  <a:gd name="T77" fmla="*/ 2837 h 4457"/>
                  <a:gd name="T78" fmla="*/ 63 w 4602"/>
                  <a:gd name="T79" fmla="*/ 2771 h 4457"/>
                  <a:gd name="T80" fmla="*/ 48 w 4602"/>
                  <a:gd name="T81" fmla="*/ 2684 h 4457"/>
                  <a:gd name="T82" fmla="*/ 143 w 4602"/>
                  <a:gd name="T83" fmla="*/ 2582 h 4457"/>
                  <a:gd name="T84" fmla="*/ 208 w 4602"/>
                  <a:gd name="T85" fmla="*/ 2470 h 4457"/>
                  <a:gd name="T86" fmla="*/ 204 w 4602"/>
                  <a:gd name="T87" fmla="*/ 2355 h 4457"/>
                  <a:gd name="T88" fmla="*/ 153 w 4602"/>
                  <a:gd name="T89" fmla="*/ 2244 h 4457"/>
                  <a:gd name="T90" fmla="*/ 44 w 4602"/>
                  <a:gd name="T91" fmla="*/ 2097 h 4457"/>
                  <a:gd name="T92" fmla="*/ 46 w 4602"/>
                  <a:gd name="T93" fmla="*/ 2022 h 4457"/>
                  <a:gd name="T94" fmla="*/ 207 w 4602"/>
                  <a:gd name="T95" fmla="*/ 1876 h 4457"/>
                  <a:gd name="T96" fmla="*/ 269 w 4602"/>
                  <a:gd name="T97" fmla="*/ 1803 h 4457"/>
                  <a:gd name="T98" fmla="*/ 245 w 4602"/>
                  <a:gd name="T99" fmla="*/ 1732 h 4457"/>
                  <a:gd name="T100" fmla="*/ 65 w 4602"/>
                  <a:gd name="T101" fmla="*/ 1623 h 4457"/>
                  <a:gd name="T102" fmla="*/ 0 w 4602"/>
                  <a:gd name="T103" fmla="*/ 1526 h 4457"/>
                  <a:gd name="T104" fmla="*/ 86 w 4602"/>
                  <a:gd name="T105" fmla="*/ 1387 h 4457"/>
                  <a:gd name="T106" fmla="*/ 240 w 4602"/>
                  <a:gd name="T107" fmla="*/ 1220 h 4457"/>
                  <a:gd name="T108" fmla="*/ 245 w 4602"/>
                  <a:gd name="T109" fmla="*/ 1086 h 4457"/>
                  <a:gd name="T110" fmla="*/ 169 w 4602"/>
                  <a:gd name="T111" fmla="*/ 990 h 4457"/>
                  <a:gd name="T112" fmla="*/ 66 w 4602"/>
                  <a:gd name="T113" fmla="*/ 0 h 4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02" h="4457">
                    <a:moveTo>
                      <a:pt x="66" y="0"/>
                    </a:moveTo>
                    <a:lnTo>
                      <a:pt x="4440" y="0"/>
                    </a:lnTo>
                    <a:lnTo>
                      <a:pt x="4440" y="379"/>
                    </a:lnTo>
                    <a:lnTo>
                      <a:pt x="4446" y="382"/>
                    </a:lnTo>
                    <a:lnTo>
                      <a:pt x="4463" y="392"/>
                    </a:lnTo>
                    <a:lnTo>
                      <a:pt x="4474" y="399"/>
                    </a:lnTo>
                    <a:lnTo>
                      <a:pt x="4486" y="409"/>
                    </a:lnTo>
                    <a:lnTo>
                      <a:pt x="4499" y="420"/>
                    </a:lnTo>
                    <a:lnTo>
                      <a:pt x="4512" y="432"/>
                    </a:lnTo>
                    <a:lnTo>
                      <a:pt x="4525" y="446"/>
                    </a:lnTo>
                    <a:lnTo>
                      <a:pt x="4536" y="461"/>
                    </a:lnTo>
                    <a:lnTo>
                      <a:pt x="4541" y="470"/>
                    </a:lnTo>
                    <a:lnTo>
                      <a:pt x="4546" y="478"/>
                    </a:lnTo>
                    <a:lnTo>
                      <a:pt x="4551" y="487"/>
                    </a:lnTo>
                    <a:lnTo>
                      <a:pt x="4555" y="497"/>
                    </a:lnTo>
                    <a:lnTo>
                      <a:pt x="4558" y="506"/>
                    </a:lnTo>
                    <a:lnTo>
                      <a:pt x="4562" y="516"/>
                    </a:lnTo>
                    <a:lnTo>
                      <a:pt x="4563" y="527"/>
                    </a:lnTo>
                    <a:lnTo>
                      <a:pt x="4565" y="538"/>
                    </a:lnTo>
                    <a:lnTo>
                      <a:pt x="4565" y="548"/>
                    </a:lnTo>
                    <a:lnTo>
                      <a:pt x="4565" y="559"/>
                    </a:lnTo>
                    <a:lnTo>
                      <a:pt x="4563" y="571"/>
                    </a:lnTo>
                    <a:lnTo>
                      <a:pt x="4561" y="584"/>
                    </a:lnTo>
                    <a:lnTo>
                      <a:pt x="4557" y="596"/>
                    </a:lnTo>
                    <a:lnTo>
                      <a:pt x="4552" y="608"/>
                    </a:lnTo>
                    <a:lnTo>
                      <a:pt x="4545" y="619"/>
                    </a:lnTo>
                    <a:lnTo>
                      <a:pt x="4538" y="631"/>
                    </a:lnTo>
                    <a:lnTo>
                      <a:pt x="4528" y="641"/>
                    </a:lnTo>
                    <a:lnTo>
                      <a:pt x="4518" y="651"/>
                    </a:lnTo>
                    <a:lnTo>
                      <a:pt x="4508" y="662"/>
                    </a:lnTo>
                    <a:lnTo>
                      <a:pt x="4497" y="672"/>
                    </a:lnTo>
                    <a:lnTo>
                      <a:pt x="4472" y="692"/>
                    </a:lnTo>
                    <a:lnTo>
                      <a:pt x="4445" y="712"/>
                    </a:lnTo>
                    <a:lnTo>
                      <a:pt x="4418" y="730"/>
                    </a:lnTo>
                    <a:lnTo>
                      <a:pt x="4392" y="748"/>
                    </a:lnTo>
                    <a:lnTo>
                      <a:pt x="4366" y="768"/>
                    </a:lnTo>
                    <a:lnTo>
                      <a:pt x="4342" y="786"/>
                    </a:lnTo>
                    <a:lnTo>
                      <a:pt x="4332" y="796"/>
                    </a:lnTo>
                    <a:lnTo>
                      <a:pt x="4322" y="806"/>
                    </a:lnTo>
                    <a:lnTo>
                      <a:pt x="4313" y="816"/>
                    </a:lnTo>
                    <a:lnTo>
                      <a:pt x="4306" y="826"/>
                    </a:lnTo>
                    <a:lnTo>
                      <a:pt x="4299" y="837"/>
                    </a:lnTo>
                    <a:lnTo>
                      <a:pt x="4294" y="848"/>
                    </a:lnTo>
                    <a:lnTo>
                      <a:pt x="4290" y="858"/>
                    </a:lnTo>
                    <a:lnTo>
                      <a:pt x="4288" y="869"/>
                    </a:lnTo>
                    <a:lnTo>
                      <a:pt x="4287" y="881"/>
                    </a:lnTo>
                    <a:lnTo>
                      <a:pt x="4289" y="893"/>
                    </a:lnTo>
                    <a:lnTo>
                      <a:pt x="4293" y="905"/>
                    </a:lnTo>
                    <a:lnTo>
                      <a:pt x="4298" y="918"/>
                    </a:lnTo>
                    <a:lnTo>
                      <a:pt x="4305" y="930"/>
                    </a:lnTo>
                    <a:lnTo>
                      <a:pt x="4313" y="943"/>
                    </a:lnTo>
                    <a:lnTo>
                      <a:pt x="4323" y="956"/>
                    </a:lnTo>
                    <a:lnTo>
                      <a:pt x="4333" y="969"/>
                    </a:lnTo>
                    <a:lnTo>
                      <a:pt x="4356" y="993"/>
                    </a:lnTo>
                    <a:lnTo>
                      <a:pt x="4382" y="1019"/>
                    </a:lnTo>
                    <a:lnTo>
                      <a:pt x="4409" y="1044"/>
                    </a:lnTo>
                    <a:lnTo>
                      <a:pt x="4436" y="1070"/>
                    </a:lnTo>
                    <a:lnTo>
                      <a:pt x="4463" y="1096"/>
                    </a:lnTo>
                    <a:lnTo>
                      <a:pt x="4487" y="1122"/>
                    </a:lnTo>
                    <a:lnTo>
                      <a:pt x="4498" y="1135"/>
                    </a:lnTo>
                    <a:lnTo>
                      <a:pt x="4509" y="1148"/>
                    </a:lnTo>
                    <a:lnTo>
                      <a:pt x="4517" y="1161"/>
                    </a:lnTo>
                    <a:lnTo>
                      <a:pt x="4526" y="1175"/>
                    </a:lnTo>
                    <a:lnTo>
                      <a:pt x="4532" y="1188"/>
                    </a:lnTo>
                    <a:lnTo>
                      <a:pt x="4538" y="1202"/>
                    </a:lnTo>
                    <a:lnTo>
                      <a:pt x="4541" y="1216"/>
                    </a:lnTo>
                    <a:lnTo>
                      <a:pt x="4543" y="1229"/>
                    </a:lnTo>
                    <a:lnTo>
                      <a:pt x="4543" y="1243"/>
                    </a:lnTo>
                    <a:lnTo>
                      <a:pt x="4542" y="1257"/>
                    </a:lnTo>
                    <a:lnTo>
                      <a:pt x="4538" y="1272"/>
                    </a:lnTo>
                    <a:lnTo>
                      <a:pt x="4531" y="1286"/>
                    </a:lnTo>
                    <a:lnTo>
                      <a:pt x="4523" y="1301"/>
                    </a:lnTo>
                    <a:lnTo>
                      <a:pt x="4512" y="1315"/>
                    </a:lnTo>
                    <a:lnTo>
                      <a:pt x="4498" y="1330"/>
                    </a:lnTo>
                    <a:lnTo>
                      <a:pt x="4482" y="1346"/>
                    </a:lnTo>
                    <a:lnTo>
                      <a:pt x="4464" y="1361"/>
                    </a:lnTo>
                    <a:lnTo>
                      <a:pt x="4448" y="1376"/>
                    </a:lnTo>
                    <a:lnTo>
                      <a:pt x="4433" y="1391"/>
                    </a:lnTo>
                    <a:lnTo>
                      <a:pt x="4418" y="1405"/>
                    </a:lnTo>
                    <a:lnTo>
                      <a:pt x="4405" y="1420"/>
                    </a:lnTo>
                    <a:lnTo>
                      <a:pt x="4393" y="1434"/>
                    </a:lnTo>
                    <a:lnTo>
                      <a:pt x="4382" y="1448"/>
                    </a:lnTo>
                    <a:lnTo>
                      <a:pt x="4373" y="1462"/>
                    </a:lnTo>
                    <a:lnTo>
                      <a:pt x="4363" y="1475"/>
                    </a:lnTo>
                    <a:lnTo>
                      <a:pt x="4355" y="1489"/>
                    </a:lnTo>
                    <a:lnTo>
                      <a:pt x="4349" y="1502"/>
                    </a:lnTo>
                    <a:lnTo>
                      <a:pt x="4343" y="1515"/>
                    </a:lnTo>
                    <a:lnTo>
                      <a:pt x="4338" y="1528"/>
                    </a:lnTo>
                    <a:lnTo>
                      <a:pt x="4335" y="1542"/>
                    </a:lnTo>
                    <a:lnTo>
                      <a:pt x="4333" y="1554"/>
                    </a:lnTo>
                    <a:lnTo>
                      <a:pt x="4330" y="1567"/>
                    </a:lnTo>
                    <a:lnTo>
                      <a:pt x="4330" y="1580"/>
                    </a:lnTo>
                    <a:lnTo>
                      <a:pt x="4330" y="1593"/>
                    </a:lnTo>
                    <a:lnTo>
                      <a:pt x="4333" y="1605"/>
                    </a:lnTo>
                    <a:lnTo>
                      <a:pt x="4335" y="1617"/>
                    </a:lnTo>
                    <a:lnTo>
                      <a:pt x="4339" y="1630"/>
                    </a:lnTo>
                    <a:lnTo>
                      <a:pt x="4343" y="1641"/>
                    </a:lnTo>
                    <a:lnTo>
                      <a:pt x="4349" y="1653"/>
                    </a:lnTo>
                    <a:lnTo>
                      <a:pt x="4356" y="1666"/>
                    </a:lnTo>
                    <a:lnTo>
                      <a:pt x="4364" y="1678"/>
                    </a:lnTo>
                    <a:lnTo>
                      <a:pt x="4373" y="1690"/>
                    </a:lnTo>
                    <a:lnTo>
                      <a:pt x="4382" y="1702"/>
                    </a:lnTo>
                    <a:lnTo>
                      <a:pt x="4393" y="1714"/>
                    </a:lnTo>
                    <a:lnTo>
                      <a:pt x="4406" y="1726"/>
                    </a:lnTo>
                    <a:lnTo>
                      <a:pt x="4419" y="1738"/>
                    </a:lnTo>
                    <a:lnTo>
                      <a:pt x="4432" y="1749"/>
                    </a:lnTo>
                    <a:lnTo>
                      <a:pt x="4447" y="1761"/>
                    </a:lnTo>
                    <a:lnTo>
                      <a:pt x="4462" y="1773"/>
                    </a:lnTo>
                    <a:lnTo>
                      <a:pt x="4475" y="1784"/>
                    </a:lnTo>
                    <a:lnTo>
                      <a:pt x="4486" y="1796"/>
                    </a:lnTo>
                    <a:lnTo>
                      <a:pt x="4495" y="1807"/>
                    </a:lnTo>
                    <a:lnTo>
                      <a:pt x="4502" y="1817"/>
                    </a:lnTo>
                    <a:lnTo>
                      <a:pt x="4508" y="1828"/>
                    </a:lnTo>
                    <a:lnTo>
                      <a:pt x="4512" y="1839"/>
                    </a:lnTo>
                    <a:lnTo>
                      <a:pt x="4515" y="1850"/>
                    </a:lnTo>
                    <a:lnTo>
                      <a:pt x="4516" y="1860"/>
                    </a:lnTo>
                    <a:lnTo>
                      <a:pt x="4517" y="1870"/>
                    </a:lnTo>
                    <a:lnTo>
                      <a:pt x="4515" y="1880"/>
                    </a:lnTo>
                    <a:lnTo>
                      <a:pt x="4513" y="1890"/>
                    </a:lnTo>
                    <a:lnTo>
                      <a:pt x="4510" y="1900"/>
                    </a:lnTo>
                    <a:lnTo>
                      <a:pt x="4505" y="1909"/>
                    </a:lnTo>
                    <a:lnTo>
                      <a:pt x="4499" y="1919"/>
                    </a:lnTo>
                    <a:lnTo>
                      <a:pt x="4492" y="1929"/>
                    </a:lnTo>
                    <a:lnTo>
                      <a:pt x="4485" y="1938"/>
                    </a:lnTo>
                    <a:lnTo>
                      <a:pt x="4477" y="1948"/>
                    </a:lnTo>
                    <a:lnTo>
                      <a:pt x="4468" y="1958"/>
                    </a:lnTo>
                    <a:lnTo>
                      <a:pt x="4458" y="1968"/>
                    </a:lnTo>
                    <a:lnTo>
                      <a:pt x="4437" y="1986"/>
                    </a:lnTo>
                    <a:lnTo>
                      <a:pt x="4415" y="2004"/>
                    </a:lnTo>
                    <a:lnTo>
                      <a:pt x="4365" y="2043"/>
                    </a:lnTo>
                    <a:lnTo>
                      <a:pt x="4313" y="2081"/>
                    </a:lnTo>
                    <a:lnTo>
                      <a:pt x="4302" y="2091"/>
                    </a:lnTo>
                    <a:lnTo>
                      <a:pt x="4293" y="2100"/>
                    </a:lnTo>
                    <a:lnTo>
                      <a:pt x="4285" y="2110"/>
                    </a:lnTo>
                    <a:lnTo>
                      <a:pt x="4281" y="2119"/>
                    </a:lnTo>
                    <a:lnTo>
                      <a:pt x="4276" y="2129"/>
                    </a:lnTo>
                    <a:lnTo>
                      <a:pt x="4275" y="2137"/>
                    </a:lnTo>
                    <a:lnTo>
                      <a:pt x="4275" y="2146"/>
                    </a:lnTo>
                    <a:lnTo>
                      <a:pt x="4278" y="2154"/>
                    </a:lnTo>
                    <a:lnTo>
                      <a:pt x="4281" y="2163"/>
                    </a:lnTo>
                    <a:lnTo>
                      <a:pt x="4285" y="2172"/>
                    </a:lnTo>
                    <a:lnTo>
                      <a:pt x="4292" y="2180"/>
                    </a:lnTo>
                    <a:lnTo>
                      <a:pt x="4299" y="2189"/>
                    </a:lnTo>
                    <a:lnTo>
                      <a:pt x="4308" y="2198"/>
                    </a:lnTo>
                    <a:lnTo>
                      <a:pt x="4317" y="2206"/>
                    </a:lnTo>
                    <a:lnTo>
                      <a:pt x="4328" y="2216"/>
                    </a:lnTo>
                    <a:lnTo>
                      <a:pt x="4339" y="2225"/>
                    </a:lnTo>
                    <a:lnTo>
                      <a:pt x="4393" y="2261"/>
                    </a:lnTo>
                    <a:lnTo>
                      <a:pt x="4455" y="2301"/>
                    </a:lnTo>
                    <a:lnTo>
                      <a:pt x="4486" y="2323"/>
                    </a:lnTo>
                    <a:lnTo>
                      <a:pt x="4517" y="2346"/>
                    </a:lnTo>
                    <a:lnTo>
                      <a:pt x="4532" y="2359"/>
                    </a:lnTo>
                    <a:lnTo>
                      <a:pt x="4548" y="2370"/>
                    </a:lnTo>
                    <a:lnTo>
                      <a:pt x="4563" y="2383"/>
                    </a:lnTo>
                    <a:lnTo>
                      <a:pt x="4577" y="2396"/>
                    </a:lnTo>
                    <a:lnTo>
                      <a:pt x="4589" y="2410"/>
                    </a:lnTo>
                    <a:lnTo>
                      <a:pt x="4596" y="2423"/>
                    </a:lnTo>
                    <a:lnTo>
                      <a:pt x="4601" y="2437"/>
                    </a:lnTo>
                    <a:lnTo>
                      <a:pt x="4602" y="2450"/>
                    </a:lnTo>
                    <a:lnTo>
                      <a:pt x="4601" y="2463"/>
                    </a:lnTo>
                    <a:lnTo>
                      <a:pt x="4595" y="2476"/>
                    </a:lnTo>
                    <a:lnTo>
                      <a:pt x="4589" y="2488"/>
                    </a:lnTo>
                    <a:lnTo>
                      <a:pt x="4579" y="2501"/>
                    </a:lnTo>
                    <a:lnTo>
                      <a:pt x="4567" y="2514"/>
                    </a:lnTo>
                    <a:lnTo>
                      <a:pt x="4554" y="2527"/>
                    </a:lnTo>
                    <a:lnTo>
                      <a:pt x="4539" y="2540"/>
                    </a:lnTo>
                    <a:lnTo>
                      <a:pt x="4523" y="2552"/>
                    </a:lnTo>
                    <a:lnTo>
                      <a:pt x="4488" y="2578"/>
                    </a:lnTo>
                    <a:lnTo>
                      <a:pt x="4450" y="2603"/>
                    </a:lnTo>
                    <a:lnTo>
                      <a:pt x="4414" y="2629"/>
                    </a:lnTo>
                    <a:lnTo>
                      <a:pt x="4378" y="2654"/>
                    </a:lnTo>
                    <a:lnTo>
                      <a:pt x="4361" y="2667"/>
                    </a:lnTo>
                    <a:lnTo>
                      <a:pt x="4346" y="2680"/>
                    </a:lnTo>
                    <a:lnTo>
                      <a:pt x="4332" y="2694"/>
                    </a:lnTo>
                    <a:lnTo>
                      <a:pt x="4320" y="2707"/>
                    </a:lnTo>
                    <a:lnTo>
                      <a:pt x="4310" y="2721"/>
                    </a:lnTo>
                    <a:lnTo>
                      <a:pt x="4301" y="2735"/>
                    </a:lnTo>
                    <a:lnTo>
                      <a:pt x="4296" y="2750"/>
                    </a:lnTo>
                    <a:lnTo>
                      <a:pt x="4293" y="2764"/>
                    </a:lnTo>
                    <a:lnTo>
                      <a:pt x="4293" y="2778"/>
                    </a:lnTo>
                    <a:lnTo>
                      <a:pt x="4296" y="2793"/>
                    </a:lnTo>
                    <a:lnTo>
                      <a:pt x="4303" y="2808"/>
                    </a:lnTo>
                    <a:lnTo>
                      <a:pt x="4313" y="2823"/>
                    </a:lnTo>
                    <a:lnTo>
                      <a:pt x="4337" y="2852"/>
                    </a:lnTo>
                    <a:lnTo>
                      <a:pt x="4359" y="2879"/>
                    </a:lnTo>
                    <a:lnTo>
                      <a:pt x="4377" y="2905"/>
                    </a:lnTo>
                    <a:lnTo>
                      <a:pt x="4393" y="2930"/>
                    </a:lnTo>
                    <a:lnTo>
                      <a:pt x="4406" y="2953"/>
                    </a:lnTo>
                    <a:lnTo>
                      <a:pt x="4418" y="2975"/>
                    </a:lnTo>
                    <a:lnTo>
                      <a:pt x="4422" y="2986"/>
                    </a:lnTo>
                    <a:lnTo>
                      <a:pt x="4427" y="2997"/>
                    </a:lnTo>
                    <a:lnTo>
                      <a:pt x="4430" y="3008"/>
                    </a:lnTo>
                    <a:lnTo>
                      <a:pt x="4432" y="3018"/>
                    </a:lnTo>
                    <a:lnTo>
                      <a:pt x="4434" y="3028"/>
                    </a:lnTo>
                    <a:lnTo>
                      <a:pt x="4435" y="3039"/>
                    </a:lnTo>
                    <a:lnTo>
                      <a:pt x="4436" y="3050"/>
                    </a:lnTo>
                    <a:lnTo>
                      <a:pt x="4435" y="3061"/>
                    </a:lnTo>
                    <a:lnTo>
                      <a:pt x="4435" y="3071"/>
                    </a:lnTo>
                    <a:lnTo>
                      <a:pt x="4433" y="3082"/>
                    </a:lnTo>
                    <a:lnTo>
                      <a:pt x="4431" y="3093"/>
                    </a:lnTo>
                    <a:lnTo>
                      <a:pt x="4429" y="3104"/>
                    </a:lnTo>
                    <a:lnTo>
                      <a:pt x="4424" y="3116"/>
                    </a:lnTo>
                    <a:lnTo>
                      <a:pt x="4420" y="3126"/>
                    </a:lnTo>
                    <a:lnTo>
                      <a:pt x="4416" y="3138"/>
                    </a:lnTo>
                    <a:lnTo>
                      <a:pt x="4409" y="3151"/>
                    </a:lnTo>
                    <a:lnTo>
                      <a:pt x="4396" y="3176"/>
                    </a:lnTo>
                    <a:lnTo>
                      <a:pt x="4379" y="3203"/>
                    </a:lnTo>
                    <a:lnTo>
                      <a:pt x="4366" y="3220"/>
                    </a:lnTo>
                    <a:lnTo>
                      <a:pt x="4347" y="3242"/>
                    </a:lnTo>
                    <a:lnTo>
                      <a:pt x="4322" y="3269"/>
                    </a:lnTo>
                    <a:lnTo>
                      <a:pt x="4290" y="3300"/>
                    </a:lnTo>
                    <a:lnTo>
                      <a:pt x="4254" y="3336"/>
                    </a:lnTo>
                    <a:lnTo>
                      <a:pt x="4212" y="3375"/>
                    </a:lnTo>
                    <a:lnTo>
                      <a:pt x="4166" y="3417"/>
                    </a:lnTo>
                    <a:lnTo>
                      <a:pt x="4115" y="3462"/>
                    </a:lnTo>
                    <a:lnTo>
                      <a:pt x="4006" y="3561"/>
                    </a:lnTo>
                    <a:lnTo>
                      <a:pt x="3886" y="3666"/>
                    </a:lnTo>
                    <a:lnTo>
                      <a:pt x="3760" y="3776"/>
                    </a:lnTo>
                    <a:lnTo>
                      <a:pt x="3632" y="3887"/>
                    </a:lnTo>
                    <a:lnTo>
                      <a:pt x="3504" y="3996"/>
                    </a:lnTo>
                    <a:lnTo>
                      <a:pt x="3382" y="4100"/>
                    </a:lnTo>
                    <a:lnTo>
                      <a:pt x="3267" y="4197"/>
                    </a:lnTo>
                    <a:lnTo>
                      <a:pt x="3166" y="4282"/>
                    </a:lnTo>
                    <a:lnTo>
                      <a:pt x="3081" y="4354"/>
                    </a:lnTo>
                    <a:lnTo>
                      <a:pt x="3015" y="4409"/>
                    </a:lnTo>
                    <a:lnTo>
                      <a:pt x="2973" y="4444"/>
                    </a:lnTo>
                    <a:lnTo>
                      <a:pt x="2957" y="4457"/>
                    </a:lnTo>
                    <a:lnTo>
                      <a:pt x="1507" y="4457"/>
                    </a:lnTo>
                    <a:lnTo>
                      <a:pt x="1495" y="4445"/>
                    </a:lnTo>
                    <a:lnTo>
                      <a:pt x="1460" y="4413"/>
                    </a:lnTo>
                    <a:lnTo>
                      <a:pt x="1407" y="4362"/>
                    </a:lnTo>
                    <a:lnTo>
                      <a:pt x="1338" y="4296"/>
                    </a:lnTo>
                    <a:lnTo>
                      <a:pt x="1255" y="4217"/>
                    </a:lnTo>
                    <a:lnTo>
                      <a:pt x="1162" y="4129"/>
                    </a:lnTo>
                    <a:lnTo>
                      <a:pt x="1062" y="4034"/>
                    </a:lnTo>
                    <a:lnTo>
                      <a:pt x="957" y="3934"/>
                    </a:lnTo>
                    <a:lnTo>
                      <a:pt x="849" y="3834"/>
                    </a:lnTo>
                    <a:lnTo>
                      <a:pt x="743" y="3736"/>
                    </a:lnTo>
                    <a:lnTo>
                      <a:pt x="641" y="3642"/>
                    </a:lnTo>
                    <a:lnTo>
                      <a:pt x="546" y="3554"/>
                    </a:lnTo>
                    <a:lnTo>
                      <a:pt x="461" y="3477"/>
                    </a:lnTo>
                    <a:lnTo>
                      <a:pt x="388" y="3415"/>
                    </a:lnTo>
                    <a:lnTo>
                      <a:pt x="357" y="3388"/>
                    </a:lnTo>
                    <a:lnTo>
                      <a:pt x="330" y="3366"/>
                    </a:lnTo>
                    <a:lnTo>
                      <a:pt x="309" y="3350"/>
                    </a:lnTo>
                    <a:lnTo>
                      <a:pt x="292" y="3338"/>
                    </a:lnTo>
                    <a:lnTo>
                      <a:pt x="278" y="3327"/>
                    </a:lnTo>
                    <a:lnTo>
                      <a:pt x="267" y="3317"/>
                    </a:lnTo>
                    <a:lnTo>
                      <a:pt x="256" y="3304"/>
                    </a:lnTo>
                    <a:lnTo>
                      <a:pt x="247" y="3290"/>
                    </a:lnTo>
                    <a:lnTo>
                      <a:pt x="238" y="3275"/>
                    </a:lnTo>
                    <a:lnTo>
                      <a:pt x="232" y="3259"/>
                    </a:lnTo>
                    <a:lnTo>
                      <a:pt x="227" y="3243"/>
                    </a:lnTo>
                    <a:lnTo>
                      <a:pt x="222" y="3226"/>
                    </a:lnTo>
                    <a:lnTo>
                      <a:pt x="219" y="3207"/>
                    </a:lnTo>
                    <a:lnTo>
                      <a:pt x="216" y="3190"/>
                    </a:lnTo>
                    <a:lnTo>
                      <a:pt x="215" y="3171"/>
                    </a:lnTo>
                    <a:lnTo>
                      <a:pt x="214" y="3152"/>
                    </a:lnTo>
                    <a:lnTo>
                      <a:pt x="214" y="3133"/>
                    </a:lnTo>
                    <a:lnTo>
                      <a:pt x="214" y="3115"/>
                    </a:lnTo>
                    <a:lnTo>
                      <a:pt x="215" y="3095"/>
                    </a:lnTo>
                    <a:lnTo>
                      <a:pt x="217" y="3077"/>
                    </a:lnTo>
                    <a:lnTo>
                      <a:pt x="221" y="3040"/>
                    </a:lnTo>
                    <a:lnTo>
                      <a:pt x="227" y="3005"/>
                    </a:lnTo>
                    <a:lnTo>
                      <a:pt x="233" y="2974"/>
                    </a:lnTo>
                    <a:lnTo>
                      <a:pt x="240" y="2947"/>
                    </a:lnTo>
                    <a:lnTo>
                      <a:pt x="250" y="2906"/>
                    </a:lnTo>
                    <a:lnTo>
                      <a:pt x="256" y="2891"/>
                    </a:lnTo>
                    <a:lnTo>
                      <a:pt x="241" y="2886"/>
                    </a:lnTo>
                    <a:lnTo>
                      <a:pt x="203" y="2869"/>
                    </a:lnTo>
                    <a:lnTo>
                      <a:pt x="179" y="2859"/>
                    </a:lnTo>
                    <a:lnTo>
                      <a:pt x="154" y="2845"/>
                    </a:lnTo>
                    <a:lnTo>
                      <a:pt x="141" y="2837"/>
                    </a:lnTo>
                    <a:lnTo>
                      <a:pt x="128" y="2829"/>
                    </a:lnTo>
                    <a:lnTo>
                      <a:pt x="115" y="2821"/>
                    </a:lnTo>
                    <a:lnTo>
                      <a:pt x="103" y="2812"/>
                    </a:lnTo>
                    <a:lnTo>
                      <a:pt x="93" y="2802"/>
                    </a:lnTo>
                    <a:lnTo>
                      <a:pt x="82" y="2793"/>
                    </a:lnTo>
                    <a:lnTo>
                      <a:pt x="72" y="2782"/>
                    </a:lnTo>
                    <a:lnTo>
                      <a:pt x="63" y="2771"/>
                    </a:lnTo>
                    <a:lnTo>
                      <a:pt x="56" y="2759"/>
                    </a:lnTo>
                    <a:lnTo>
                      <a:pt x="50" y="2748"/>
                    </a:lnTo>
                    <a:lnTo>
                      <a:pt x="46" y="2735"/>
                    </a:lnTo>
                    <a:lnTo>
                      <a:pt x="43" y="2724"/>
                    </a:lnTo>
                    <a:lnTo>
                      <a:pt x="43" y="2711"/>
                    </a:lnTo>
                    <a:lnTo>
                      <a:pt x="44" y="2698"/>
                    </a:lnTo>
                    <a:lnTo>
                      <a:pt x="48" y="2684"/>
                    </a:lnTo>
                    <a:lnTo>
                      <a:pt x="55" y="2671"/>
                    </a:lnTo>
                    <a:lnTo>
                      <a:pt x="63" y="2657"/>
                    </a:lnTo>
                    <a:lnTo>
                      <a:pt x="75" y="2642"/>
                    </a:lnTo>
                    <a:lnTo>
                      <a:pt x="90" y="2627"/>
                    </a:lnTo>
                    <a:lnTo>
                      <a:pt x="108" y="2612"/>
                    </a:lnTo>
                    <a:lnTo>
                      <a:pt x="126" y="2597"/>
                    </a:lnTo>
                    <a:lnTo>
                      <a:pt x="143" y="2582"/>
                    </a:lnTo>
                    <a:lnTo>
                      <a:pt x="157" y="2566"/>
                    </a:lnTo>
                    <a:lnTo>
                      <a:pt x="170" y="2551"/>
                    </a:lnTo>
                    <a:lnTo>
                      <a:pt x="181" y="2535"/>
                    </a:lnTo>
                    <a:lnTo>
                      <a:pt x="190" y="2518"/>
                    </a:lnTo>
                    <a:lnTo>
                      <a:pt x="197" y="2502"/>
                    </a:lnTo>
                    <a:lnTo>
                      <a:pt x="204" y="2486"/>
                    </a:lnTo>
                    <a:lnTo>
                      <a:pt x="208" y="2470"/>
                    </a:lnTo>
                    <a:lnTo>
                      <a:pt x="211" y="2454"/>
                    </a:lnTo>
                    <a:lnTo>
                      <a:pt x="213" y="2436"/>
                    </a:lnTo>
                    <a:lnTo>
                      <a:pt x="214" y="2420"/>
                    </a:lnTo>
                    <a:lnTo>
                      <a:pt x="213" y="2404"/>
                    </a:lnTo>
                    <a:lnTo>
                      <a:pt x="210" y="2388"/>
                    </a:lnTo>
                    <a:lnTo>
                      <a:pt x="208" y="2372"/>
                    </a:lnTo>
                    <a:lnTo>
                      <a:pt x="204" y="2355"/>
                    </a:lnTo>
                    <a:lnTo>
                      <a:pt x="198" y="2339"/>
                    </a:lnTo>
                    <a:lnTo>
                      <a:pt x="193" y="2323"/>
                    </a:lnTo>
                    <a:lnTo>
                      <a:pt x="187" y="2307"/>
                    </a:lnTo>
                    <a:lnTo>
                      <a:pt x="179" y="2291"/>
                    </a:lnTo>
                    <a:lnTo>
                      <a:pt x="171" y="2275"/>
                    </a:lnTo>
                    <a:lnTo>
                      <a:pt x="163" y="2259"/>
                    </a:lnTo>
                    <a:lnTo>
                      <a:pt x="153" y="2244"/>
                    </a:lnTo>
                    <a:lnTo>
                      <a:pt x="143" y="2229"/>
                    </a:lnTo>
                    <a:lnTo>
                      <a:pt x="124" y="2201"/>
                    </a:lnTo>
                    <a:lnTo>
                      <a:pt x="103" y="2173"/>
                    </a:lnTo>
                    <a:lnTo>
                      <a:pt x="82" y="2146"/>
                    </a:lnTo>
                    <a:lnTo>
                      <a:pt x="60" y="2121"/>
                    </a:lnTo>
                    <a:lnTo>
                      <a:pt x="52" y="2109"/>
                    </a:lnTo>
                    <a:lnTo>
                      <a:pt x="44" y="2097"/>
                    </a:lnTo>
                    <a:lnTo>
                      <a:pt x="40" y="2086"/>
                    </a:lnTo>
                    <a:lnTo>
                      <a:pt x="36" y="2075"/>
                    </a:lnTo>
                    <a:lnTo>
                      <a:pt x="35" y="2064"/>
                    </a:lnTo>
                    <a:lnTo>
                      <a:pt x="35" y="2053"/>
                    </a:lnTo>
                    <a:lnTo>
                      <a:pt x="38" y="2042"/>
                    </a:lnTo>
                    <a:lnTo>
                      <a:pt x="42" y="2032"/>
                    </a:lnTo>
                    <a:lnTo>
                      <a:pt x="46" y="2022"/>
                    </a:lnTo>
                    <a:lnTo>
                      <a:pt x="53" y="2012"/>
                    </a:lnTo>
                    <a:lnTo>
                      <a:pt x="60" y="2001"/>
                    </a:lnTo>
                    <a:lnTo>
                      <a:pt x="69" y="1991"/>
                    </a:lnTo>
                    <a:lnTo>
                      <a:pt x="88" y="1972"/>
                    </a:lnTo>
                    <a:lnTo>
                      <a:pt x="110" y="1952"/>
                    </a:lnTo>
                    <a:lnTo>
                      <a:pt x="159" y="1915"/>
                    </a:lnTo>
                    <a:lnTo>
                      <a:pt x="207" y="1876"/>
                    </a:lnTo>
                    <a:lnTo>
                      <a:pt x="218" y="1866"/>
                    </a:lnTo>
                    <a:lnTo>
                      <a:pt x="229" y="1855"/>
                    </a:lnTo>
                    <a:lnTo>
                      <a:pt x="238" y="1846"/>
                    </a:lnTo>
                    <a:lnTo>
                      <a:pt x="248" y="1835"/>
                    </a:lnTo>
                    <a:lnTo>
                      <a:pt x="256" y="1825"/>
                    </a:lnTo>
                    <a:lnTo>
                      <a:pt x="263" y="1814"/>
                    </a:lnTo>
                    <a:lnTo>
                      <a:pt x="269" y="1803"/>
                    </a:lnTo>
                    <a:lnTo>
                      <a:pt x="274" y="1793"/>
                    </a:lnTo>
                    <a:lnTo>
                      <a:pt x="276" y="1782"/>
                    </a:lnTo>
                    <a:lnTo>
                      <a:pt x="275" y="1771"/>
                    </a:lnTo>
                    <a:lnTo>
                      <a:pt x="271" y="1761"/>
                    </a:lnTo>
                    <a:lnTo>
                      <a:pt x="264" y="1752"/>
                    </a:lnTo>
                    <a:lnTo>
                      <a:pt x="256" y="1742"/>
                    </a:lnTo>
                    <a:lnTo>
                      <a:pt x="245" y="1732"/>
                    </a:lnTo>
                    <a:lnTo>
                      <a:pt x="232" y="1722"/>
                    </a:lnTo>
                    <a:lnTo>
                      <a:pt x="218" y="1714"/>
                    </a:lnTo>
                    <a:lnTo>
                      <a:pt x="186" y="1694"/>
                    </a:lnTo>
                    <a:lnTo>
                      <a:pt x="151" y="1676"/>
                    </a:lnTo>
                    <a:lnTo>
                      <a:pt x="115" y="1655"/>
                    </a:lnTo>
                    <a:lnTo>
                      <a:pt x="81" y="1634"/>
                    </a:lnTo>
                    <a:lnTo>
                      <a:pt x="65" y="1623"/>
                    </a:lnTo>
                    <a:lnTo>
                      <a:pt x="49" y="1611"/>
                    </a:lnTo>
                    <a:lnTo>
                      <a:pt x="36" y="1598"/>
                    </a:lnTo>
                    <a:lnTo>
                      <a:pt x="25" y="1585"/>
                    </a:lnTo>
                    <a:lnTo>
                      <a:pt x="15" y="1572"/>
                    </a:lnTo>
                    <a:lnTo>
                      <a:pt x="7" y="1557"/>
                    </a:lnTo>
                    <a:lnTo>
                      <a:pt x="2" y="1542"/>
                    </a:lnTo>
                    <a:lnTo>
                      <a:pt x="0" y="1526"/>
                    </a:lnTo>
                    <a:lnTo>
                      <a:pt x="1" y="1510"/>
                    </a:lnTo>
                    <a:lnTo>
                      <a:pt x="5" y="1491"/>
                    </a:lnTo>
                    <a:lnTo>
                      <a:pt x="13" y="1473"/>
                    </a:lnTo>
                    <a:lnTo>
                      <a:pt x="25" y="1452"/>
                    </a:lnTo>
                    <a:lnTo>
                      <a:pt x="41" y="1432"/>
                    </a:lnTo>
                    <a:lnTo>
                      <a:pt x="61" y="1409"/>
                    </a:lnTo>
                    <a:lnTo>
                      <a:pt x="86" y="1387"/>
                    </a:lnTo>
                    <a:lnTo>
                      <a:pt x="116" y="1362"/>
                    </a:lnTo>
                    <a:lnTo>
                      <a:pt x="147" y="1337"/>
                    </a:lnTo>
                    <a:lnTo>
                      <a:pt x="173" y="1312"/>
                    </a:lnTo>
                    <a:lnTo>
                      <a:pt x="195" y="1288"/>
                    </a:lnTo>
                    <a:lnTo>
                      <a:pt x="214" y="1265"/>
                    </a:lnTo>
                    <a:lnTo>
                      <a:pt x="228" y="1243"/>
                    </a:lnTo>
                    <a:lnTo>
                      <a:pt x="240" y="1220"/>
                    </a:lnTo>
                    <a:lnTo>
                      <a:pt x="248" y="1200"/>
                    </a:lnTo>
                    <a:lnTo>
                      <a:pt x="254" y="1179"/>
                    </a:lnTo>
                    <a:lnTo>
                      <a:pt x="257" y="1159"/>
                    </a:lnTo>
                    <a:lnTo>
                      <a:pt x="257" y="1140"/>
                    </a:lnTo>
                    <a:lnTo>
                      <a:pt x="255" y="1121"/>
                    </a:lnTo>
                    <a:lnTo>
                      <a:pt x="251" y="1104"/>
                    </a:lnTo>
                    <a:lnTo>
                      <a:pt x="245" y="1086"/>
                    </a:lnTo>
                    <a:lnTo>
                      <a:pt x="237" y="1070"/>
                    </a:lnTo>
                    <a:lnTo>
                      <a:pt x="229" y="1055"/>
                    </a:lnTo>
                    <a:lnTo>
                      <a:pt x="219" y="1041"/>
                    </a:lnTo>
                    <a:lnTo>
                      <a:pt x="207" y="1027"/>
                    </a:lnTo>
                    <a:lnTo>
                      <a:pt x="195" y="1014"/>
                    </a:lnTo>
                    <a:lnTo>
                      <a:pt x="182" y="1002"/>
                    </a:lnTo>
                    <a:lnTo>
                      <a:pt x="169" y="990"/>
                    </a:lnTo>
                    <a:lnTo>
                      <a:pt x="156" y="979"/>
                    </a:lnTo>
                    <a:lnTo>
                      <a:pt x="143" y="970"/>
                    </a:lnTo>
                    <a:lnTo>
                      <a:pt x="130" y="961"/>
                    </a:lnTo>
                    <a:lnTo>
                      <a:pt x="119" y="953"/>
                    </a:lnTo>
                    <a:lnTo>
                      <a:pt x="77" y="931"/>
                    </a:lnTo>
                    <a:lnTo>
                      <a:pt x="61" y="92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2F3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123"/>
              <p:cNvSpPr>
                <a:spLocks noEditPoints="1"/>
              </p:cNvSpPr>
              <p:nvPr/>
            </p:nvSpPr>
            <p:spPr bwMode="auto">
              <a:xfrm>
                <a:off x="8711265" y="4894331"/>
                <a:ext cx="1382946" cy="1446797"/>
              </a:xfrm>
              <a:custGeom>
                <a:avLst/>
                <a:gdLst>
                  <a:gd name="T0" fmla="*/ 946 w 3811"/>
                  <a:gd name="T1" fmla="*/ 182 h 3985"/>
                  <a:gd name="T2" fmla="*/ 1424 w 3811"/>
                  <a:gd name="T3" fmla="*/ 283 h 3985"/>
                  <a:gd name="T4" fmla="*/ 919 w 3811"/>
                  <a:gd name="T5" fmla="*/ 348 h 3985"/>
                  <a:gd name="T6" fmla="*/ 3596 w 3811"/>
                  <a:gd name="T7" fmla="*/ 3292 h 3985"/>
                  <a:gd name="T8" fmla="*/ 3173 w 3811"/>
                  <a:gd name="T9" fmla="*/ 3639 h 3985"/>
                  <a:gd name="T10" fmla="*/ 3170 w 3811"/>
                  <a:gd name="T11" fmla="*/ 3804 h 3985"/>
                  <a:gd name="T12" fmla="*/ 3582 w 3811"/>
                  <a:gd name="T13" fmla="*/ 3350 h 3985"/>
                  <a:gd name="T14" fmla="*/ 2672 w 3811"/>
                  <a:gd name="T15" fmla="*/ 3064 h 3985"/>
                  <a:gd name="T16" fmla="*/ 3807 w 3811"/>
                  <a:gd name="T17" fmla="*/ 3102 h 3985"/>
                  <a:gd name="T18" fmla="*/ 3334 w 3811"/>
                  <a:gd name="T19" fmla="*/ 3205 h 3985"/>
                  <a:gd name="T20" fmla="*/ 2259 w 3811"/>
                  <a:gd name="T21" fmla="*/ 3164 h 3985"/>
                  <a:gd name="T22" fmla="*/ 3141 w 3811"/>
                  <a:gd name="T23" fmla="*/ 2892 h 3985"/>
                  <a:gd name="T24" fmla="*/ 3433 w 3811"/>
                  <a:gd name="T25" fmla="*/ 2949 h 3985"/>
                  <a:gd name="T26" fmla="*/ 2572 w 3811"/>
                  <a:gd name="T27" fmla="*/ 2978 h 3985"/>
                  <a:gd name="T28" fmla="*/ 2777 w 3811"/>
                  <a:gd name="T29" fmla="*/ 2590 h 3985"/>
                  <a:gd name="T30" fmla="*/ 3493 w 3811"/>
                  <a:gd name="T31" fmla="*/ 2656 h 3985"/>
                  <a:gd name="T32" fmla="*/ 2682 w 3811"/>
                  <a:gd name="T33" fmla="*/ 2681 h 3985"/>
                  <a:gd name="T34" fmla="*/ 2365 w 3811"/>
                  <a:gd name="T35" fmla="*/ 2324 h 3985"/>
                  <a:gd name="T36" fmla="*/ 3222 w 3811"/>
                  <a:gd name="T37" fmla="*/ 2286 h 3985"/>
                  <a:gd name="T38" fmla="*/ 3508 w 3811"/>
                  <a:gd name="T39" fmla="*/ 2395 h 3985"/>
                  <a:gd name="T40" fmla="*/ 2280 w 3811"/>
                  <a:gd name="T41" fmla="*/ 2393 h 3985"/>
                  <a:gd name="T42" fmla="*/ 3020 w 3811"/>
                  <a:gd name="T43" fmla="*/ 1947 h 3985"/>
                  <a:gd name="T44" fmla="*/ 3508 w 3811"/>
                  <a:gd name="T45" fmla="*/ 2006 h 3985"/>
                  <a:gd name="T46" fmla="*/ 2431 w 3811"/>
                  <a:gd name="T47" fmla="*/ 2004 h 3985"/>
                  <a:gd name="T48" fmla="*/ 2580 w 3811"/>
                  <a:gd name="T49" fmla="*/ 1664 h 3985"/>
                  <a:gd name="T50" fmla="*/ 3408 w 3811"/>
                  <a:gd name="T51" fmla="*/ 1660 h 3985"/>
                  <a:gd name="T52" fmla="*/ 3407 w 3811"/>
                  <a:gd name="T53" fmla="*/ 1768 h 3985"/>
                  <a:gd name="T54" fmla="*/ 2332 w 3811"/>
                  <a:gd name="T55" fmla="*/ 1780 h 3985"/>
                  <a:gd name="T56" fmla="*/ 2514 w 3811"/>
                  <a:gd name="T57" fmla="*/ 1342 h 3985"/>
                  <a:gd name="T58" fmla="*/ 3258 w 3811"/>
                  <a:gd name="T59" fmla="*/ 1316 h 3985"/>
                  <a:gd name="T60" fmla="*/ 3291 w 3811"/>
                  <a:gd name="T61" fmla="*/ 1431 h 3985"/>
                  <a:gd name="T62" fmla="*/ 2214 w 3811"/>
                  <a:gd name="T63" fmla="*/ 1450 h 3985"/>
                  <a:gd name="T64" fmla="*/ 2884 w 3811"/>
                  <a:gd name="T65" fmla="*/ 977 h 3985"/>
                  <a:gd name="T66" fmla="*/ 3475 w 3811"/>
                  <a:gd name="T67" fmla="*/ 1025 h 3985"/>
                  <a:gd name="T68" fmla="*/ 3543 w 3811"/>
                  <a:gd name="T69" fmla="*/ 1136 h 3985"/>
                  <a:gd name="T70" fmla="*/ 2430 w 3811"/>
                  <a:gd name="T71" fmla="*/ 1121 h 3985"/>
                  <a:gd name="T72" fmla="*/ 2707 w 3811"/>
                  <a:gd name="T73" fmla="*/ 293 h 3985"/>
                  <a:gd name="T74" fmla="*/ 3535 w 3811"/>
                  <a:gd name="T75" fmla="*/ 321 h 3985"/>
                  <a:gd name="T76" fmla="*/ 3495 w 3811"/>
                  <a:gd name="T77" fmla="*/ 581 h 3985"/>
                  <a:gd name="T78" fmla="*/ 2999 w 3811"/>
                  <a:gd name="T79" fmla="*/ 759 h 3985"/>
                  <a:gd name="T80" fmla="*/ 2268 w 3811"/>
                  <a:gd name="T81" fmla="*/ 822 h 3985"/>
                  <a:gd name="T82" fmla="*/ 2747 w 3811"/>
                  <a:gd name="T83" fmla="*/ 598 h 3985"/>
                  <a:gd name="T84" fmla="*/ 2679 w 3811"/>
                  <a:gd name="T85" fmla="*/ 417 h 3985"/>
                  <a:gd name="T86" fmla="*/ 2551 w 3811"/>
                  <a:gd name="T87" fmla="*/ 23 h 3985"/>
                  <a:gd name="T88" fmla="*/ 3471 w 3811"/>
                  <a:gd name="T89" fmla="*/ 47 h 3985"/>
                  <a:gd name="T90" fmla="*/ 3705 w 3811"/>
                  <a:gd name="T91" fmla="*/ 203 h 3985"/>
                  <a:gd name="T92" fmla="*/ 2939 w 3811"/>
                  <a:gd name="T93" fmla="*/ 221 h 3985"/>
                  <a:gd name="T94" fmla="*/ 2415 w 3811"/>
                  <a:gd name="T95" fmla="*/ 93 h 3985"/>
                  <a:gd name="T96" fmla="*/ 138 w 3811"/>
                  <a:gd name="T97" fmla="*/ 2514 h 3985"/>
                  <a:gd name="T98" fmla="*/ 470 w 3811"/>
                  <a:gd name="T99" fmla="*/ 2579 h 3985"/>
                  <a:gd name="T100" fmla="*/ 170 w 3811"/>
                  <a:gd name="T101" fmla="*/ 2599 h 3985"/>
                  <a:gd name="T102" fmla="*/ 117 w 3811"/>
                  <a:gd name="T103" fmla="*/ 1850 h 3985"/>
                  <a:gd name="T104" fmla="*/ 544 w 3811"/>
                  <a:gd name="T105" fmla="*/ 1893 h 3985"/>
                  <a:gd name="T106" fmla="*/ 155 w 3811"/>
                  <a:gd name="T107" fmla="*/ 1932 h 3985"/>
                  <a:gd name="T108" fmla="*/ 169 w 3811"/>
                  <a:gd name="T109" fmla="*/ 1245 h 3985"/>
                  <a:gd name="T110" fmla="*/ 480 w 3811"/>
                  <a:gd name="T111" fmla="*/ 1296 h 3985"/>
                  <a:gd name="T112" fmla="*/ 133 w 3811"/>
                  <a:gd name="T113" fmla="*/ 1324 h 3985"/>
                  <a:gd name="T114" fmla="*/ 530 w 3811"/>
                  <a:gd name="T115" fmla="*/ 3107 h 3985"/>
                  <a:gd name="T116" fmla="*/ 1549 w 3811"/>
                  <a:gd name="T117" fmla="*/ 3118 h 3985"/>
                  <a:gd name="T118" fmla="*/ 977 w 3811"/>
                  <a:gd name="T119" fmla="*/ 3207 h 3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11" h="3985">
                    <a:moveTo>
                      <a:pt x="241" y="220"/>
                    </a:moveTo>
                    <a:lnTo>
                      <a:pt x="246" y="216"/>
                    </a:lnTo>
                    <a:lnTo>
                      <a:pt x="262" y="207"/>
                    </a:lnTo>
                    <a:lnTo>
                      <a:pt x="276" y="201"/>
                    </a:lnTo>
                    <a:lnTo>
                      <a:pt x="294" y="194"/>
                    </a:lnTo>
                    <a:lnTo>
                      <a:pt x="319" y="188"/>
                    </a:lnTo>
                    <a:lnTo>
                      <a:pt x="350" y="182"/>
                    </a:lnTo>
                    <a:lnTo>
                      <a:pt x="387" y="176"/>
                    </a:lnTo>
                    <a:lnTo>
                      <a:pt x="432" y="172"/>
                    </a:lnTo>
                    <a:lnTo>
                      <a:pt x="485" y="167"/>
                    </a:lnTo>
                    <a:lnTo>
                      <a:pt x="546" y="165"/>
                    </a:lnTo>
                    <a:lnTo>
                      <a:pt x="617" y="165"/>
                    </a:lnTo>
                    <a:lnTo>
                      <a:pt x="698" y="166"/>
                    </a:lnTo>
                    <a:lnTo>
                      <a:pt x="790" y="170"/>
                    </a:lnTo>
                    <a:lnTo>
                      <a:pt x="893" y="178"/>
                    </a:lnTo>
                    <a:lnTo>
                      <a:pt x="946" y="182"/>
                    </a:lnTo>
                    <a:lnTo>
                      <a:pt x="995" y="187"/>
                    </a:lnTo>
                    <a:lnTo>
                      <a:pt x="1042" y="192"/>
                    </a:lnTo>
                    <a:lnTo>
                      <a:pt x="1086" y="197"/>
                    </a:lnTo>
                    <a:lnTo>
                      <a:pt x="1126" y="203"/>
                    </a:lnTo>
                    <a:lnTo>
                      <a:pt x="1164" y="209"/>
                    </a:lnTo>
                    <a:lnTo>
                      <a:pt x="1200" y="216"/>
                    </a:lnTo>
                    <a:lnTo>
                      <a:pt x="1232" y="222"/>
                    </a:lnTo>
                    <a:lnTo>
                      <a:pt x="1262" y="229"/>
                    </a:lnTo>
                    <a:lnTo>
                      <a:pt x="1289" y="235"/>
                    </a:lnTo>
                    <a:lnTo>
                      <a:pt x="1315" y="242"/>
                    </a:lnTo>
                    <a:lnTo>
                      <a:pt x="1338" y="248"/>
                    </a:lnTo>
                    <a:lnTo>
                      <a:pt x="1360" y="256"/>
                    </a:lnTo>
                    <a:lnTo>
                      <a:pt x="1378" y="262"/>
                    </a:lnTo>
                    <a:lnTo>
                      <a:pt x="1395" y="269"/>
                    </a:lnTo>
                    <a:lnTo>
                      <a:pt x="1411" y="276"/>
                    </a:lnTo>
                    <a:lnTo>
                      <a:pt x="1424" y="283"/>
                    </a:lnTo>
                    <a:lnTo>
                      <a:pt x="1436" y="288"/>
                    </a:lnTo>
                    <a:lnTo>
                      <a:pt x="1447" y="295"/>
                    </a:lnTo>
                    <a:lnTo>
                      <a:pt x="1456" y="301"/>
                    </a:lnTo>
                    <a:lnTo>
                      <a:pt x="1471" y="312"/>
                    </a:lnTo>
                    <a:lnTo>
                      <a:pt x="1481" y="322"/>
                    </a:lnTo>
                    <a:lnTo>
                      <a:pt x="1487" y="329"/>
                    </a:lnTo>
                    <a:lnTo>
                      <a:pt x="1490" y="336"/>
                    </a:lnTo>
                    <a:lnTo>
                      <a:pt x="1492" y="339"/>
                    </a:lnTo>
                    <a:lnTo>
                      <a:pt x="1492" y="340"/>
                    </a:lnTo>
                    <a:lnTo>
                      <a:pt x="1472" y="341"/>
                    </a:lnTo>
                    <a:lnTo>
                      <a:pt x="1415" y="343"/>
                    </a:lnTo>
                    <a:lnTo>
                      <a:pt x="1329" y="347"/>
                    </a:lnTo>
                    <a:lnTo>
                      <a:pt x="1223" y="349"/>
                    </a:lnTo>
                    <a:lnTo>
                      <a:pt x="1105" y="350"/>
                    </a:lnTo>
                    <a:lnTo>
                      <a:pt x="980" y="350"/>
                    </a:lnTo>
                    <a:lnTo>
                      <a:pt x="919" y="348"/>
                    </a:lnTo>
                    <a:lnTo>
                      <a:pt x="859" y="345"/>
                    </a:lnTo>
                    <a:lnTo>
                      <a:pt x="802" y="342"/>
                    </a:lnTo>
                    <a:lnTo>
                      <a:pt x="749" y="338"/>
                    </a:lnTo>
                    <a:lnTo>
                      <a:pt x="698" y="332"/>
                    </a:lnTo>
                    <a:lnTo>
                      <a:pt x="649" y="325"/>
                    </a:lnTo>
                    <a:lnTo>
                      <a:pt x="600" y="317"/>
                    </a:lnTo>
                    <a:lnTo>
                      <a:pt x="555" y="309"/>
                    </a:lnTo>
                    <a:lnTo>
                      <a:pt x="510" y="299"/>
                    </a:lnTo>
                    <a:lnTo>
                      <a:pt x="468" y="289"/>
                    </a:lnTo>
                    <a:lnTo>
                      <a:pt x="429" y="278"/>
                    </a:lnTo>
                    <a:lnTo>
                      <a:pt x="393" y="269"/>
                    </a:lnTo>
                    <a:lnTo>
                      <a:pt x="330" y="250"/>
                    </a:lnTo>
                    <a:lnTo>
                      <a:pt x="283" y="234"/>
                    </a:lnTo>
                    <a:lnTo>
                      <a:pt x="252" y="223"/>
                    </a:lnTo>
                    <a:lnTo>
                      <a:pt x="241" y="220"/>
                    </a:lnTo>
                    <a:close/>
                    <a:moveTo>
                      <a:pt x="3596" y="3292"/>
                    </a:moveTo>
                    <a:lnTo>
                      <a:pt x="3582" y="3299"/>
                    </a:lnTo>
                    <a:lnTo>
                      <a:pt x="3546" y="3321"/>
                    </a:lnTo>
                    <a:lnTo>
                      <a:pt x="3520" y="3337"/>
                    </a:lnTo>
                    <a:lnTo>
                      <a:pt x="3491" y="3356"/>
                    </a:lnTo>
                    <a:lnTo>
                      <a:pt x="3460" y="3378"/>
                    </a:lnTo>
                    <a:lnTo>
                      <a:pt x="3425" y="3403"/>
                    </a:lnTo>
                    <a:lnTo>
                      <a:pt x="3388" y="3430"/>
                    </a:lnTo>
                    <a:lnTo>
                      <a:pt x="3352" y="3460"/>
                    </a:lnTo>
                    <a:lnTo>
                      <a:pt x="3314" y="3493"/>
                    </a:lnTo>
                    <a:lnTo>
                      <a:pt x="3276" y="3526"/>
                    </a:lnTo>
                    <a:lnTo>
                      <a:pt x="3258" y="3544"/>
                    </a:lnTo>
                    <a:lnTo>
                      <a:pt x="3240" y="3563"/>
                    </a:lnTo>
                    <a:lnTo>
                      <a:pt x="3222" y="3581"/>
                    </a:lnTo>
                    <a:lnTo>
                      <a:pt x="3205" y="3601"/>
                    </a:lnTo>
                    <a:lnTo>
                      <a:pt x="3188" y="3620"/>
                    </a:lnTo>
                    <a:lnTo>
                      <a:pt x="3173" y="3639"/>
                    </a:lnTo>
                    <a:lnTo>
                      <a:pt x="3158" y="3660"/>
                    </a:lnTo>
                    <a:lnTo>
                      <a:pt x="3143" y="3680"/>
                    </a:lnTo>
                    <a:lnTo>
                      <a:pt x="3093" y="3757"/>
                    </a:lnTo>
                    <a:lnTo>
                      <a:pt x="3052" y="3821"/>
                    </a:lnTo>
                    <a:lnTo>
                      <a:pt x="3021" y="3874"/>
                    </a:lnTo>
                    <a:lnTo>
                      <a:pt x="2996" y="3916"/>
                    </a:lnTo>
                    <a:lnTo>
                      <a:pt x="2979" y="3947"/>
                    </a:lnTo>
                    <a:lnTo>
                      <a:pt x="2967" y="3969"/>
                    </a:lnTo>
                    <a:lnTo>
                      <a:pt x="2962" y="3981"/>
                    </a:lnTo>
                    <a:lnTo>
                      <a:pt x="2959" y="3985"/>
                    </a:lnTo>
                    <a:lnTo>
                      <a:pt x="2965" y="3980"/>
                    </a:lnTo>
                    <a:lnTo>
                      <a:pt x="2982" y="3966"/>
                    </a:lnTo>
                    <a:lnTo>
                      <a:pt x="3011" y="3940"/>
                    </a:lnTo>
                    <a:lnTo>
                      <a:pt x="3052" y="3905"/>
                    </a:lnTo>
                    <a:lnTo>
                      <a:pt x="3105" y="3860"/>
                    </a:lnTo>
                    <a:lnTo>
                      <a:pt x="3170" y="3804"/>
                    </a:lnTo>
                    <a:lnTo>
                      <a:pt x="3248" y="3737"/>
                    </a:lnTo>
                    <a:lnTo>
                      <a:pt x="3337" y="3659"/>
                    </a:lnTo>
                    <a:lnTo>
                      <a:pt x="3361" y="3638"/>
                    </a:lnTo>
                    <a:lnTo>
                      <a:pt x="3383" y="3619"/>
                    </a:lnTo>
                    <a:lnTo>
                      <a:pt x="3403" y="3599"/>
                    </a:lnTo>
                    <a:lnTo>
                      <a:pt x="3423" y="3580"/>
                    </a:lnTo>
                    <a:lnTo>
                      <a:pt x="3441" y="3562"/>
                    </a:lnTo>
                    <a:lnTo>
                      <a:pt x="3457" y="3543"/>
                    </a:lnTo>
                    <a:lnTo>
                      <a:pt x="3473" y="3526"/>
                    </a:lnTo>
                    <a:lnTo>
                      <a:pt x="3487" y="3509"/>
                    </a:lnTo>
                    <a:lnTo>
                      <a:pt x="3511" y="3476"/>
                    </a:lnTo>
                    <a:lnTo>
                      <a:pt x="3533" y="3446"/>
                    </a:lnTo>
                    <a:lnTo>
                      <a:pt x="3549" y="3418"/>
                    </a:lnTo>
                    <a:lnTo>
                      <a:pt x="3563" y="3392"/>
                    </a:lnTo>
                    <a:lnTo>
                      <a:pt x="3574" y="3369"/>
                    </a:lnTo>
                    <a:lnTo>
                      <a:pt x="3582" y="3350"/>
                    </a:lnTo>
                    <a:lnTo>
                      <a:pt x="3588" y="3333"/>
                    </a:lnTo>
                    <a:lnTo>
                      <a:pt x="3591" y="3318"/>
                    </a:lnTo>
                    <a:lnTo>
                      <a:pt x="3595" y="3298"/>
                    </a:lnTo>
                    <a:lnTo>
                      <a:pt x="3596" y="3292"/>
                    </a:lnTo>
                    <a:close/>
                    <a:moveTo>
                      <a:pt x="2152" y="3139"/>
                    </a:moveTo>
                    <a:lnTo>
                      <a:pt x="2158" y="3137"/>
                    </a:lnTo>
                    <a:lnTo>
                      <a:pt x="2172" y="3134"/>
                    </a:lnTo>
                    <a:lnTo>
                      <a:pt x="2196" y="3129"/>
                    </a:lnTo>
                    <a:lnTo>
                      <a:pt x="2229" y="3122"/>
                    </a:lnTo>
                    <a:lnTo>
                      <a:pt x="2270" y="3113"/>
                    </a:lnTo>
                    <a:lnTo>
                      <a:pt x="2320" y="3105"/>
                    </a:lnTo>
                    <a:lnTo>
                      <a:pt x="2376" y="3096"/>
                    </a:lnTo>
                    <a:lnTo>
                      <a:pt x="2441" y="3086"/>
                    </a:lnTo>
                    <a:lnTo>
                      <a:pt x="2512" y="3078"/>
                    </a:lnTo>
                    <a:lnTo>
                      <a:pt x="2589" y="3070"/>
                    </a:lnTo>
                    <a:lnTo>
                      <a:pt x="2672" y="3064"/>
                    </a:lnTo>
                    <a:lnTo>
                      <a:pt x="2762" y="3058"/>
                    </a:lnTo>
                    <a:lnTo>
                      <a:pt x="2808" y="3056"/>
                    </a:lnTo>
                    <a:lnTo>
                      <a:pt x="2856" y="3055"/>
                    </a:lnTo>
                    <a:lnTo>
                      <a:pt x="2904" y="3054"/>
                    </a:lnTo>
                    <a:lnTo>
                      <a:pt x="2954" y="3054"/>
                    </a:lnTo>
                    <a:lnTo>
                      <a:pt x="3005" y="3054"/>
                    </a:lnTo>
                    <a:lnTo>
                      <a:pt x="3058" y="3055"/>
                    </a:lnTo>
                    <a:lnTo>
                      <a:pt x="3111" y="3057"/>
                    </a:lnTo>
                    <a:lnTo>
                      <a:pt x="3165" y="3061"/>
                    </a:lnTo>
                    <a:lnTo>
                      <a:pt x="3359" y="3071"/>
                    </a:lnTo>
                    <a:lnTo>
                      <a:pt x="3510" y="3081"/>
                    </a:lnTo>
                    <a:lnTo>
                      <a:pt x="3625" y="3089"/>
                    </a:lnTo>
                    <a:lnTo>
                      <a:pt x="3706" y="3094"/>
                    </a:lnTo>
                    <a:lnTo>
                      <a:pt x="3760" y="3098"/>
                    </a:lnTo>
                    <a:lnTo>
                      <a:pt x="3791" y="3101"/>
                    </a:lnTo>
                    <a:lnTo>
                      <a:pt x="3807" y="3102"/>
                    </a:lnTo>
                    <a:lnTo>
                      <a:pt x="3811" y="3103"/>
                    </a:lnTo>
                    <a:lnTo>
                      <a:pt x="3808" y="3104"/>
                    </a:lnTo>
                    <a:lnTo>
                      <a:pt x="3802" y="3108"/>
                    </a:lnTo>
                    <a:lnTo>
                      <a:pt x="3790" y="3113"/>
                    </a:lnTo>
                    <a:lnTo>
                      <a:pt x="3773" y="3122"/>
                    </a:lnTo>
                    <a:lnTo>
                      <a:pt x="3750" y="3131"/>
                    </a:lnTo>
                    <a:lnTo>
                      <a:pt x="3720" y="3142"/>
                    </a:lnTo>
                    <a:lnTo>
                      <a:pt x="3683" y="3152"/>
                    </a:lnTo>
                    <a:lnTo>
                      <a:pt x="3639" y="3163"/>
                    </a:lnTo>
                    <a:lnTo>
                      <a:pt x="3587" y="3174"/>
                    </a:lnTo>
                    <a:lnTo>
                      <a:pt x="3527" y="3185"/>
                    </a:lnTo>
                    <a:lnTo>
                      <a:pt x="3493" y="3189"/>
                    </a:lnTo>
                    <a:lnTo>
                      <a:pt x="3456" y="3193"/>
                    </a:lnTo>
                    <a:lnTo>
                      <a:pt x="3419" y="3198"/>
                    </a:lnTo>
                    <a:lnTo>
                      <a:pt x="3377" y="3202"/>
                    </a:lnTo>
                    <a:lnTo>
                      <a:pt x="3334" y="3205"/>
                    </a:lnTo>
                    <a:lnTo>
                      <a:pt x="3289" y="3209"/>
                    </a:lnTo>
                    <a:lnTo>
                      <a:pt x="3240" y="3211"/>
                    </a:lnTo>
                    <a:lnTo>
                      <a:pt x="3189" y="3213"/>
                    </a:lnTo>
                    <a:lnTo>
                      <a:pt x="3135" y="3214"/>
                    </a:lnTo>
                    <a:lnTo>
                      <a:pt x="3078" y="3214"/>
                    </a:lnTo>
                    <a:lnTo>
                      <a:pt x="3019" y="3214"/>
                    </a:lnTo>
                    <a:lnTo>
                      <a:pt x="2957" y="3213"/>
                    </a:lnTo>
                    <a:lnTo>
                      <a:pt x="2835" y="3210"/>
                    </a:lnTo>
                    <a:lnTo>
                      <a:pt x="2727" y="3205"/>
                    </a:lnTo>
                    <a:lnTo>
                      <a:pt x="2630" y="3200"/>
                    </a:lnTo>
                    <a:lnTo>
                      <a:pt x="2543" y="3194"/>
                    </a:lnTo>
                    <a:lnTo>
                      <a:pt x="2469" y="3188"/>
                    </a:lnTo>
                    <a:lnTo>
                      <a:pt x="2403" y="3183"/>
                    </a:lnTo>
                    <a:lnTo>
                      <a:pt x="2347" y="3176"/>
                    </a:lnTo>
                    <a:lnTo>
                      <a:pt x="2299" y="3170"/>
                    </a:lnTo>
                    <a:lnTo>
                      <a:pt x="2259" y="3164"/>
                    </a:lnTo>
                    <a:lnTo>
                      <a:pt x="2227" y="3158"/>
                    </a:lnTo>
                    <a:lnTo>
                      <a:pt x="2202" y="3152"/>
                    </a:lnTo>
                    <a:lnTo>
                      <a:pt x="2183" y="3148"/>
                    </a:lnTo>
                    <a:lnTo>
                      <a:pt x="2169" y="3145"/>
                    </a:lnTo>
                    <a:lnTo>
                      <a:pt x="2159" y="3142"/>
                    </a:lnTo>
                    <a:lnTo>
                      <a:pt x="2155" y="3139"/>
                    </a:lnTo>
                    <a:lnTo>
                      <a:pt x="2152" y="3139"/>
                    </a:lnTo>
                    <a:close/>
                    <a:moveTo>
                      <a:pt x="2431" y="2921"/>
                    </a:moveTo>
                    <a:lnTo>
                      <a:pt x="2450" y="2919"/>
                    </a:lnTo>
                    <a:lnTo>
                      <a:pt x="2501" y="2916"/>
                    </a:lnTo>
                    <a:lnTo>
                      <a:pt x="2580" y="2912"/>
                    </a:lnTo>
                    <a:lnTo>
                      <a:pt x="2679" y="2906"/>
                    </a:lnTo>
                    <a:lnTo>
                      <a:pt x="2791" y="2901"/>
                    </a:lnTo>
                    <a:lnTo>
                      <a:pt x="2909" y="2896"/>
                    </a:lnTo>
                    <a:lnTo>
                      <a:pt x="3029" y="2893"/>
                    </a:lnTo>
                    <a:lnTo>
                      <a:pt x="3141" y="2892"/>
                    </a:lnTo>
                    <a:lnTo>
                      <a:pt x="3192" y="2892"/>
                    </a:lnTo>
                    <a:lnTo>
                      <a:pt x="3238" y="2893"/>
                    </a:lnTo>
                    <a:lnTo>
                      <a:pt x="3279" y="2895"/>
                    </a:lnTo>
                    <a:lnTo>
                      <a:pt x="3316" y="2896"/>
                    </a:lnTo>
                    <a:lnTo>
                      <a:pt x="3348" y="2900"/>
                    </a:lnTo>
                    <a:lnTo>
                      <a:pt x="3376" y="2902"/>
                    </a:lnTo>
                    <a:lnTo>
                      <a:pt x="3401" y="2905"/>
                    </a:lnTo>
                    <a:lnTo>
                      <a:pt x="3422" y="2907"/>
                    </a:lnTo>
                    <a:lnTo>
                      <a:pt x="3453" y="2914"/>
                    </a:lnTo>
                    <a:lnTo>
                      <a:pt x="3474" y="2919"/>
                    </a:lnTo>
                    <a:lnTo>
                      <a:pt x="3484" y="2922"/>
                    </a:lnTo>
                    <a:lnTo>
                      <a:pt x="3488" y="2923"/>
                    </a:lnTo>
                    <a:lnTo>
                      <a:pt x="3482" y="2927"/>
                    </a:lnTo>
                    <a:lnTo>
                      <a:pt x="3465" y="2936"/>
                    </a:lnTo>
                    <a:lnTo>
                      <a:pt x="3451" y="2943"/>
                    </a:lnTo>
                    <a:lnTo>
                      <a:pt x="3433" y="2949"/>
                    </a:lnTo>
                    <a:lnTo>
                      <a:pt x="3409" y="2957"/>
                    </a:lnTo>
                    <a:lnTo>
                      <a:pt x="3381" y="2964"/>
                    </a:lnTo>
                    <a:lnTo>
                      <a:pt x="3347" y="2972"/>
                    </a:lnTo>
                    <a:lnTo>
                      <a:pt x="3308" y="2980"/>
                    </a:lnTo>
                    <a:lnTo>
                      <a:pt x="3263" y="2986"/>
                    </a:lnTo>
                    <a:lnTo>
                      <a:pt x="3210" y="2993"/>
                    </a:lnTo>
                    <a:lnTo>
                      <a:pt x="3152" y="2998"/>
                    </a:lnTo>
                    <a:lnTo>
                      <a:pt x="3086" y="3001"/>
                    </a:lnTo>
                    <a:lnTo>
                      <a:pt x="3012" y="3004"/>
                    </a:lnTo>
                    <a:lnTo>
                      <a:pt x="2930" y="3004"/>
                    </a:lnTo>
                    <a:lnTo>
                      <a:pt x="2849" y="3004"/>
                    </a:lnTo>
                    <a:lnTo>
                      <a:pt x="2778" y="3001"/>
                    </a:lnTo>
                    <a:lnTo>
                      <a:pt x="2714" y="2997"/>
                    </a:lnTo>
                    <a:lnTo>
                      <a:pt x="2659" y="2991"/>
                    </a:lnTo>
                    <a:lnTo>
                      <a:pt x="2612" y="2985"/>
                    </a:lnTo>
                    <a:lnTo>
                      <a:pt x="2572" y="2978"/>
                    </a:lnTo>
                    <a:lnTo>
                      <a:pt x="2537" y="2971"/>
                    </a:lnTo>
                    <a:lnTo>
                      <a:pt x="2509" y="2963"/>
                    </a:lnTo>
                    <a:lnTo>
                      <a:pt x="2486" y="2955"/>
                    </a:lnTo>
                    <a:lnTo>
                      <a:pt x="2469" y="2947"/>
                    </a:lnTo>
                    <a:lnTo>
                      <a:pt x="2455" y="2941"/>
                    </a:lnTo>
                    <a:lnTo>
                      <a:pt x="2445" y="2934"/>
                    </a:lnTo>
                    <a:lnTo>
                      <a:pt x="2433" y="2924"/>
                    </a:lnTo>
                    <a:lnTo>
                      <a:pt x="2431" y="2921"/>
                    </a:lnTo>
                    <a:close/>
                    <a:moveTo>
                      <a:pt x="2407" y="2626"/>
                    </a:moveTo>
                    <a:lnTo>
                      <a:pt x="2423" y="2624"/>
                    </a:lnTo>
                    <a:lnTo>
                      <a:pt x="2466" y="2618"/>
                    </a:lnTo>
                    <a:lnTo>
                      <a:pt x="2532" y="2610"/>
                    </a:lnTo>
                    <a:lnTo>
                      <a:pt x="2618" y="2602"/>
                    </a:lnTo>
                    <a:lnTo>
                      <a:pt x="2668" y="2597"/>
                    </a:lnTo>
                    <a:lnTo>
                      <a:pt x="2721" y="2593"/>
                    </a:lnTo>
                    <a:lnTo>
                      <a:pt x="2777" y="2590"/>
                    </a:lnTo>
                    <a:lnTo>
                      <a:pt x="2835" y="2588"/>
                    </a:lnTo>
                    <a:lnTo>
                      <a:pt x="2896" y="2586"/>
                    </a:lnTo>
                    <a:lnTo>
                      <a:pt x="2958" y="2586"/>
                    </a:lnTo>
                    <a:lnTo>
                      <a:pt x="3022" y="2588"/>
                    </a:lnTo>
                    <a:lnTo>
                      <a:pt x="3086" y="2590"/>
                    </a:lnTo>
                    <a:lnTo>
                      <a:pt x="3204" y="2597"/>
                    </a:lnTo>
                    <a:lnTo>
                      <a:pt x="3302" y="2605"/>
                    </a:lnTo>
                    <a:lnTo>
                      <a:pt x="3382" y="2612"/>
                    </a:lnTo>
                    <a:lnTo>
                      <a:pt x="3446" y="2620"/>
                    </a:lnTo>
                    <a:lnTo>
                      <a:pt x="3492" y="2626"/>
                    </a:lnTo>
                    <a:lnTo>
                      <a:pt x="3524" y="2632"/>
                    </a:lnTo>
                    <a:lnTo>
                      <a:pt x="3543" y="2636"/>
                    </a:lnTo>
                    <a:lnTo>
                      <a:pt x="3548" y="2637"/>
                    </a:lnTo>
                    <a:lnTo>
                      <a:pt x="3539" y="2640"/>
                    </a:lnTo>
                    <a:lnTo>
                      <a:pt x="3514" y="2649"/>
                    </a:lnTo>
                    <a:lnTo>
                      <a:pt x="3493" y="2656"/>
                    </a:lnTo>
                    <a:lnTo>
                      <a:pt x="3469" y="2662"/>
                    </a:lnTo>
                    <a:lnTo>
                      <a:pt x="3440" y="2670"/>
                    </a:lnTo>
                    <a:lnTo>
                      <a:pt x="3408" y="2676"/>
                    </a:lnTo>
                    <a:lnTo>
                      <a:pt x="3370" y="2683"/>
                    </a:lnTo>
                    <a:lnTo>
                      <a:pt x="3328" y="2689"/>
                    </a:lnTo>
                    <a:lnTo>
                      <a:pt x="3282" y="2696"/>
                    </a:lnTo>
                    <a:lnTo>
                      <a:pt x="3232" y="2700"/>
                    </a:lnTo>
                    <a:lnTo>
                      <a:pt x="3175" y="2704"/>
                    </a:lnTo>
                    <a:lnTo>
                      <a:pt x="3116" y="2706"/>
                    </a:lnTo>
                    <a:lnTo>
                      <a:pt x="3052" y="2706"/>
                    </a:lnTo>
                    <a:lnTo>
                      <a:pt x="2983" y="2705"/>
                    </a:lnTo>
                    <a:lnTo>
                      <a:pt x="2914" y="2702"/>
                    </a:lnTo>
                    <a:lnTo>
                      <a:pt x="2849" y="2698"/>
                    </a:lnTo>
                    <a:lnTo>
                      <a:pt x="2790" y="2693"/>
                    </a:lnTo>
                    <a:lnTo>
                      <a:pt x="2734" y="2688"/>
                    </a:lnTo>
                    <a:lnTo>
                      <a:pt x="2682" y="2681"/>
                    </a:lnTo>
                    <a:lnTo>
                      <a:pt x="2634" y="2675"/>
                    </a:lnTo>
                    <a:lnTo>
                      <a:pt x="2592" y="2667"/>
                    </a:lnTo>
                    <a:lnTo>
                      <a:pt x="2553" y="2661"/>
                    </a:lnTo>
                    <a:lnTo>
                      <a:pt x="2489" y="2648"/>
                    </a:lnTo>
                    <a:lnTo>
                      <a:pt x="2444" y="2637"/>
                    </a:lnTo>
                    <a:lnTo>
                      <a:pt x="2417" y="2630"/>
                    </a:lnTo>
                    <a:lnTo>
                      <a:pt x="2407" y="2626"/>
                    </a:lnTo>
                    <a:close/>
                    <a:moveTo>
                      <a:pt x="2103" y="2388"/>
                    </a:moveTo>
                    <a:lnTo>
                      <a:pt x="2109" y="2386"/>
                    </a:lnTo>
                    <a:lnTo>
                      <a:pt x="2124" y="2382"/>
                    </a:lnTo>
                    <a:lnTo>
                      <a:pt x="2148" y="2376"/>
                    </a:lnTo>
                    <a:lnTo>
                      <a:pt x="2178" y="2367"/>
                    </a:lnTo>
                    <a:lnTo>
                      <a:pt x="2216" y="2357"/>
                    </a:lnTo>
                    <a:lnTo>
                      <a:pt x="2260" y="2347"/>
                    </a:lnTo>
                    <a:lnTo>
                      <a:pt x="2310" y="2336"/>
                    </a:lnTo>
                    <a:lnTo>
                      <a:pt x="2365" y="2324"/>
                    </a:lnTo>
                    <a:lnTo>
                      <a:pt x="2425" y="2312"/>
                    </a:lnTo>
                    <a:lnTo>
                      <a:pt x="2489" y="2301"/>
                    </a:lnTo>
                    <a:lnTo>
                      <a:pt x="2556" y="2292"/>
                    </a:lnTo>
                    <a:lnTo>
                      <a:pt x="2628" y="2282"/>
                    </a:lnTo>
                    <a:lnTo>
                      <a:pt x="2664" y="2279"/>
                    </a:lnTo>
                    <a:lnTo>
                      <a:pt x="2701" y="2274"/>
                    </a:lnTo>
                    <a:lnTo>
                      <a:pt x="2739" y="2272"/>
                    </a:lnTo>
                    <a:lnTo>
                      <a:pt x="2777" y="2270"/>
                    </a:lnTo>
                    <a:lnTo>
                      <a:pt x="2816" y="2268"/>
                    </a:lnTo>
                    <a:lnTo>
                      <a:pt x="2855" y="2267"/>
                    </a:lnTo>
                    <a:lnTo>
                      <a:pt x="2894" y="2266"/>
                    </a:lnTo>
                    <a:lnTo>
                      <a:pt x="2933" y="2267"/>
                    </a:lnTo>
                    <a:lnTo>
                      <a:pt x="3010" y="2269"/>
                    </a:lnTo>
                    <a:lnTo>
                      <a:pt x="3085" y="2273"/>
                    </a:lnTo>
                    <a:lnTo>
                      <a:pt x="3155" y="2279"/>
                    </a:lnTo>
                    <a:lnTo>
                      <a:pt x="3222" y="2286"/>
                    </a:lnTo>
                    <a:lnTo>
                      <a:pt x="3285" y="2294"/>
                    </a:lnTo>
                    <a:lnTo>
                      <a:pt x="3343" y="2302"/>
                    </a:lnTo>
                    <a:lnTo>
                      <a:pt x="3397" y="2311"/>
                    </a:lnTo>
                    <a:lnTo>
                      <a:pt x="3446" y="2321"/>
                    </a:lnTo>
                    <a:lnTo>
                      <a:pt x="3490" y="2329"/>
                    </a:lnTo>
                    <a:lnTo>
                      <a:pt x="3529" y="2339"/>
                    </a:lnTo>
                    <a:lnTo>
                      <a:pt x="3563" y="2347"/>
                    </a:lnTo>
                    <a:lnTo>
                      <a:pt x="3591" y="2354"/>
                    </a:lnTo>
                    <a:lnTo>
                      <a:pt x="3629" y="2365"/>
                    </a:lnTo>
                    <a:lnTo>
                      <a:pt x="3643" y="2369"/>
                    </a:lnTo>
                    <a:lnTo>
                      <a:pt x="3639" y="2370"/>
                    </a:lnTo>
                    <a:lnTo>
                      <a:pt x="3627" y="2373"/>
                    </a:lnTo>
                    <a:lnTo>
                      <a:pt x="3608" y="2377"/>
                    </a:lnTo>
                    <a:lnTo>
                      <a:pt x="3582" y="2382"/>
                    </a:lnTo>
                    <a:lnTo>
                      <a:pt x="3548" y="2389"/>
                    </a:lnTo>
                    <a:lnTo>
                      <a:pt x="3508" y="2395"/>
                    </a:lnTo>
                    <a:lnTo>
                      <a:pt x="3463" y="2403"/>
                    </a:lnTo>
                    <a:lnTo>
                      <a:pt x="3411" y="2409"/>
                    </a:lnTo>
                    <a:lnTo>
                      <a:pt x="3353" y="2416"/>
                    </a:lnTo>
                    <a:lnTo>
                      <a:pt x="3290" y="2422"/>
                    </a:lnTo>
                    <a:lnTo>
                      <a:pt x="3222" y="2427"/>
                    </a:lnTo>
                    <a:lnTo>
                      <a:pt x="3150" y="2430"/>
                    </a:lnTo>
                    <a:lnTo>
                      <a:pt x="3073" y="2432"/>
                    </a:lnTo>
                    <a:lnTo>
                      <a:pt x="2991" y="2432"/>
                    </a:lnTo>
                    <a:lnTo>
                      <a:pt x="2949" y="2431"/>
                    </a:lnTo>
                    <a:lnTo>
                      <a:pt x="2906" y="2429"/>
                    </a:lnTo>
                    <a:lnTo>
                      <a:pt x="2862" y="2427"/>
                    </a:lnTo>
                    <a:lnTo>
                      <a:pt x="2818" y="2424"/>
                    </a:lnTo>
                    <a:lnTo>
                      <a:pt x="2648" y="2413"/>
                    </a:lnTo>
                    <a:lnTo>
                      <a:pt x="2502" y="2404"/>
                    </a:lnTo>
                    <a:lnTo>
                      <a:pt x="2380" y="2397"/>
                    </a:lnTo>
                    <a:lnTo>
                      <a:pt x="2280" y="2393"/>
                    </a:lnTo>
                    <a:lnTo>
                      <a:pt x="2202" y="2390"/>
                    </a:lnTo>
                    <a:lnTo>
                      <a:pt x="2147" y="2389"/>
                    </a:lnTo>
                    <a:lnTo>
                      <a:pt x="2114" y="2388"/>
                    </a:lnTo>
                    <a:lnTo>
                      <a:pt x="2103" y="2388"/>
                    </a:lnTo>
                    <a:close/>
                    <a:moveTo>
                      <a:pt x="2347" y="2003"/>
                    </a:moveTo>
                    <a:lnTo>
                      <a:pt x="2362" y="2001"/>
                    </a:lnTo>
                    <a:lnTo>
                      <a:pt x="2406" y="1994"/>
                    </a:lnTo>
                    <a:lnTo>
                      <a:pt x="2475" y="1984"/>
                    </a:lnTo>
                    <a:lnTo>
                      <a:pt x="2567" y="1972"/>
                    </a:lnTo>
                    <a:lnTo>
                      <a:pt x="2620" y="1967"/>
                    </a:lnTo>
                    <a:lnTo>
                      <a:pt x="2677" y="1961"/>
                    </a:lnTo>
                    <a:lnTo>
                      <a:pt x="2739" y="1957"/>
                    </a:lnTo>
                    <a:lnTo>
                      <a:pt x="2805" y="1952"/>
                    </a:lnTo>
                    <a:lnTo>
                      <a:pt x="2874" y="1950"/>
                    </a:lnTo>
                    <a:lnTo>
                      <a:pt x="2945" y="1948"/>
                    </a:lnTo>
                    <a:lnTo>
                      <a:pt x="3020" y="1947"/>
                    </a:lnTo>
                    <a:lnTo>
                      <a:pt x="3097" y="1948"/>
                    </a:lnTo>
                    <a:lnTo>
                      <a:pt x="3170" y="1950"/>
                    </a:lnTo>
                    <a:lnTo>
                      <a:pt x="3237" y="1954"/>
                    </a:lnTo>
                    <a:lnTo>
                      <a:pt x="3299" y="1957"/>
                    </a:lnTo>
                    <a:lnTo>
                      <a:pt x="3353" y="1960"/>
                    </a:lnTo>
                    <a:lnTo>
                      <a:pt x="3444" y="1968"/>
                    </a:lnTo>
                    <a:lnTo>
                      <a:pt x="3515" y="1975"/>
                    </a:lnTo>
                    <a:lnTo>
                      <a:pt x="3566" y="1982"/>
                    </a:lnTo>
                    <a:lnTo>
                      <a:pt x="3600" y="1988"/>
                    </a:lnTo>
                    <a:lnTo>
                      <a:pt x="3618" y="1991"/>
                    </a:lnTo>
                    <a:lnTo>
                      <a:pt x="3625" y="1994"/>
                    </a:lnTo>
                    <a:lnTo>
                      <a:pt x="3619" y="1994"/>
                    </a:lnTo>
                    <a:lnTo>
                      <a:pt x="3604" y="1996"/>
                    </a:lnTo>
                    <a:lnTo>
                      <a:pt x="3579" y="1999"/>
                    </a:lnTo>
                    <a:lnTo>
                      <a:pt x="3547" y="2002"/>
                    </a:lnTo>
                    <a:lnTo>
                      <a:pt x="3508" y="2006"/>
                    </a:lnTo>
                    <a:lnTo>
                      <a:pt x="3463" y="2011"/>
                    </a:lnTo>
                    <a:lnTo>
                      <a:pt x="3411" y="2015"/>
                    </a:lnTo>
                    <a:lnTo>
                      <a:pt x="3356" y="2021"/>
                    </a:lnTo>
                    <a:lnTo>
                      <a:pt x="3296" y="2025"/>
                    </a:lnTo>
                    <a:lnTo>
                      <a:pt x="3235" y="2028"/>
                    </a:lnTo>
                    <a:lnTo>
                      <a:pt x="3172" y="2031"/>
                    </a:lnTo>
                    <a:lnTo>
                      <a:pt x="3107" y="2033"/>
                    </a:lnTo>
                    <a:lnTo>
                      <a:pt x="3044" y="2035"/>
                    </a:lnTo>
                    <a:lnTo>
                      <a:pt x="2981" y="2033"/>
                    </a:lnTo>
                    <a:lnTo>
                      <a:pt x="2921" y="2031"/>
                    </a:lnTo>
                    <a:lnTo>
                      <a:pt x="2862" y="2027"/>
                    </a:lnTo>
                    <a:lnTo>
                      <a:pt x="2754" y="2018"/>
                    </a:lnTo>
                    <a:lnTo>
                      <a:pt x="2656" y="2013"/>
                    </a:lnTo>
                    <a:lnTo>
                      <a:pt x="2567" y="2009"/>
                    </a:lnTo>
                    <a:lnTo>
                      <a:pt x="2493" y="2005"/>
                    </a:lnTo>
                    <a:lnTo>
                      <a:pt x="2431" y="2004"/>
                    </a:lnTo>
                    <a:lnTo>
                      <a:pt x="2386" y="2003"/>
                    </a:lnTo>
                    <a:lnTo>
                      <a:pt x="2357" y="2003"/>
                    </a:lnTo>
                    <a:lnTo>
                      <a:pt x="2347" y="2003"/>
                    </a:lnTo>
                    <a:close/>
                    <a:moveTo>
                      <a:pt x="2208" y="1775"/>
                    </a:moveTo>
                    <a:lnTo>
                      <a:pt x="2213" y="1773"/>
                    </a:lnTo>
                    <a:lnTo>
                      <a:pt x="2225" y="1768"/>
                    </a:lnTo>
                    <a:lnTo>
                      <a:pt x="2242" y="1761"/>
                    </a:lnTo>
                    <a:lnTo>
                      <a:pt x="2264" y="1752"/>
                    </a:lnTo>
                    <a:lnTo>
                      <a:pt x="2292" y="1741"/>
                    </a:lnTo>
                    <a:lnTo>
                      <a:pt x="2326" y="1728"/>
                    </a:lnTo>
                    <a:lnTo>
                      <a:pt x="2365" y="1715"/>
                    </a:lnTo>
                    <a:lnTo>
                      <a:pt x="2411" y="1702"/>
                    </a:lnTo>
                    <a:lnTo>
                      <a:pt x="2461" y="1689"/>
                    </a:lnTo>
                    <a:lnTo>
                      <a:pt x="2518" y="1676"/>
                    </a:lnTo>
                    <a:lnTo>
                      <a:pt x="2548" y="1670"/>
                    </a:lnTo>
                    <a:lnTo>
                      <a:pt x="2580" y="1664"/>
                    </a:lnTo>
                    <a:lnTo>
                      <a:pt x="2614" y="1658"/>
                    </a:lnTo>
                    <a:lnTo>
                      <a:pt x="2648" y="1653"/>
                    </a:lnTo>
                    <a:lnTo>
                      <a:pt x="2684" y="1648"/>
                    </a:lnTo>
                    <a:lnTo>
                      <a:pt x="2722" y="1644"/>
                    </a:lnTo>
                    <a:lnTo>
                      <a:pt x="2761" y="1640"/>
                    </a:lnTo>
                    <a:lnTo>
                      <a:pt x="2802" y="1637"/>
                    </a:lnTo>
                    <a:lnTo>
                      <a:pt x="2843" y="1634"/>
                    </a:lnTo>
                    <a:lnTo>
                      <a:pt x="2887" y="1632"/>
                    </a:lnTo>
                    <a:lnTo>
                      <a:pt x="2931" y="1631"/>
                    </a:lnTo>
                    <a:lnTo>
                      <a:pt x="2978" y="1631"/>
                    </a:lnTo>
                    <a:lnTo>
                      <a:pt x="3069" y="1632"/>
                    </a:lnTo>
                    <a:lnTo>
                      <a:pt x="3151" y="1635"/>
                    </a:lnTo>
                    <a:lnTo>
                      <a:pt x="3225" y="1639"/>
                    </a:lnTo>
                    <a:lnTo>
                      <a:pt x="3293" y="1645"/>
                    </a:lnTo>
                    <a:lnTo>
                      <a:pt x="3354" y="1652"/>
                    </a:lnTo>
                    <a:lnTo>
                      <a:pt x="3408" y="1660"/>
                    </a:lnTo>
                    <a:lnTo>
                      <a:pt x="3455" y="1668"/>
                    </a:lnTo>
                    <a:lnTo>
                      <a:pt x="3497" y="1677"/>
                    </a:lnTo>
                    <a:lnTo>
                      <a:pt x="3533" y="1686"/>
                    </a:lnTo>
                    <a:lnTo>
                      <a:pt x="3563" y="1693"/>
                    </a:lnTo>
                    <a:lnTo>
                      <a:pt x="3588" y="1701"/>
                    </a:lnTo>
                    <a:lnTo>
                      <a:pt x="3608" y="1708"/>
                    </a:lnTo>
                    <a:lnTo>
                      <a:pt x="3632" y="1718"/>
                    </a:lnTo>
                    <a:lnTo>
                      <a:pt x="3640" y="1722"/>
                    </a:lnTo>
                    <a:lnTo>
                      <a:pt x="3631" y="1726"/>
                    </a:lnTo>
                    <a:lnTo>
                      <a:pt x="3605" y="1733"/>
                    </a:lnTo>
                    <a:lnTo>
                      <a:pt x="3586" y="1738"/>
                    </a:lnTo>
                    <a:lnTo>
                      <a:pt x="3560" y="1743"/>
                    </a:lnTo>
                    <a:lnTo>
                      <a:pt x="3530" y="1749"/>
                    </a:lnTo>
                    <a:lnTo>
                      <a:pt x="3494" y="1756"/>
                    </a:lnTo>
                    <a:lnTo>
                      <a:pt x="3453" y="1761"/>
                    </a:lnTo>
                    <a:lnTo>
                      <a:pt x="3407" y="1768"/>
                    </a:lnTo>
                    <a:lnTo>
                      <a:pt x="3354" y="1773"/>
                    </a:lnTo>
                    <a:lnTo>
                      <a:pt x="3294" y="1778"/>
                    </a:lnTo>
                    <a:lnTo>
                      <a:pt x="3229" y="1782"/>
                    </a:lnTo>
                    <a:lnTo>
                      <a:pt x="3157" y="1785"/>
                    </a:lnTo>
                    <a:lnTo>
                      <a:pt x="3079" y="1787"/>
                    </a:lnTo>
                    <a:lnTo>
                      <a:pt x="2994" y="1788"/>
                    </a:lnTo>
                    <a:lnTo>
                      <a:pt x="2906" y="1788"/>
                    </a:lnTo>
                    <a:lnTo>
                      <a:pt x="2824" y="1787"/>
                    </a:lnTo>
                    <a:lnTo>
                      <a:pt x="2746" y="1787"/>
                    </a:lnTo>
                    <a:lnTo>
                      <a:pt x="2671" y="1786"/>
                    </a:lnTo>
                    <a:lnTo>
                      <a:pt x="2602" y="1785"/>
                    </a:lnTo>
                    <a:lnTo>
                      <a:pt x="2537" y="1784"/>
                    </a:lnTo>
                    <a:lnTo>
                      <a:pt x="2478" y="1783"/>
                    </a:lnTo>
                    <a:lnTo>
                      <a:pt x="2424" y="1782"/>
                    </a:lnTo>
                    <a:lnTo>
                      <a:pt x="2375" y="1781"/>
                    </a:lnTo>
                    <a:lnTo>
                      <a:pt x="2332" y="1780"/>
                    </a:lnTo>
                    <a:lnTo>
                      <a:pt x="2295" y="1779"/>
                    </a:lnTo>
                    <a:lnTo>
                      <a:pt x="2264" y="1778"/>
                    </a:lnTo>
                    <a:lnTo>
                      <a:pt x="2240" y="1776"/>
                    </a:lnTo>
                    <a:lnTo>
                      <a:pt x="2222" y="1775"/>
                    </a:lnTo>
                    <a:lnTo>
                      <a:pt x="2212" y="1775"/>
                    </a:lnTo>
                    <a:lnTo>
                      <a:pt x="2208" y="1775"/>
                    </a:lnTo>
                    <a:close/>
                    <a:moveTo>
                      <a:pt x="2202" y="1449"/>
                    </a:moveTo>
                    <a:lnTo>
                      <a:pt x="2206" y="1447"/>
                    </a:lnTo>
                    <a:lnTo>
                      <a:pt x="2221" y="1442"/>
                    </a:lnTo>
                    <a:lnTo>
                      <a:pt x="2242" y="1432"/>
                    </a:lnTo>
                    <a:lnTo>
                      <a:pt x="2270" y="1420"/>
                    </a:lnTo>
                    <a:lnTo>
                      <a:pt x="2307" y="1406"/>
                    </a:lnTo>
                    <a:lnTo>
                      <a:pt x="2350" y="1391"/>
                    </a:lnTo>
                    <a:lnTo>
                      <a:pt x="2400" y="1375"/>
                    </a:lnTo>
                    <a:lnTo>
                      <a:pt x="2455" y="1358"/>
                    </a:lnTo>
                    <a:lnTo>
                      <a:pt x="2514" y="1342"/>
                    </a:lnTo>
                    <a:lnTo>
                      <a:pt x="2580" y="1327"/>
                    </a:lnTo>
                    <a:lnTo>
                      <a:pt x="2614" y="1321"/>
                    </a:lnTo>
                    <a:lnTo>
                      <a:pt x="2649" y="1314"/>
                    </a:lnTo>
                    <a:lnTo>
                      <a:pt x="2685" y="1308"/>
                    </a:lnTo>
                    <a:lnTo>
                      <a:pt x="2723" y="1303"/>
                    </a:lnTo>
                    <a:lnTo>
                      <a:pt x="2761" y="1299"/>
                    </a:lnTo>
                    <a:lnTo>
                      <a:pt x="2800" y="1295"/>
                    </a:lnTo>
                    <a:lnTo>
                      <a:pt x="2838" y="1293"/>
                    </a:lnTo>
                    <a:lnTo>
                      <a:pt x="2878" y="1290"/>
                    </a:lnTo>
                    <a:lnTo>
                      <a:pt x="2919" y="1289"/>
                    </a:lnTo>
                    <a:lnTo>
                      <a:pt x="2960" y="1290"/>
                    </a:lnTo>
                    <a:lnTo>
                      <a:pt x="3002" y="1292"/>
                    </a:lnTo>
                    <a:lnTo>
                      <a:pt x="3044" y="1295"/>
                    </a:lnTo>
                    <a:lnTo>
                      <a:pt x="3124" y="1301"/>
                    </a:lnTo>
                    <a:lnTo>
                      <a:pt x="3195" y="1309"/>
                    </a:lnTo>
                    <a:lnTo>
                      <a:pt x="3258" y="1316"/>
                    </a:lnTo>
                    <a:lnTo>
                      <a:pt x="3313" y="1324"/>
                    </a:lnTo>
                    <a:lnTo>
                      <a:pt x="3361" y="1331"/>
                    </a:lnTo>
                    <a:lnTo>
                      <a:pt x="3402" y="1339"/>
                    </a:lnTo>
                    <a:lnTo>
                      <a:pt x="3438" y="1347"/>
                    </a:lnTo>
                    <a:lnTo>
                      <a:pt x="3467" y="1354"/>
                    </a:lnTo>
                    <a:lnTo>
                      <a:pt x="3491" y="1361"/>
                    </a:lnTo>
                    <a:lnTo>
                      <a:pt x="3510" y="1367"/>
                    </a:lnTo>
                    <a:lnTo>
                      <a:pt x="3525" y="1373"/>
                    </a:lnTo>
                    <a:lnTo>
                      <a:pt x="3537" y="1377"/>
                    </a:lnTo>
                    <a:lnTo>
                      <a:pt x="3550" y="1383"/>
                    </a:lnTo>
                    <a:lnTo>
                      <a:pt x="3554" y="1387"/>
                    </a:lnTo>
                    <a:lnTo>
                      <a:pt x="3538" y="1390"/>
                    </a:lnTo>
                    <a:lnTo>
                      <a:pt x="3496" y="1397"/>
                    </a:lnTo>
                    <a:lnTo>
                      <a:pt x="3429" y="1410"/>
                    </a:lnTo>
                    <a:lnTo>
                      <a:pt x="3342" y="1424"/>
                    </a:lnTo>
                    <a:lnTo>
                      <a:pt x="3291" y="1431"/>
                    </a:lnTo>
                    <a:lnTo>
                      <a:pt x="3236" y="1438"/>
                    </a:lnTo>
                    <a:lnTo>
                      <a:pt x="3178" y="1445"/>
                    </a:lnTo>
                    <a:lnTo>
                      <a:pt x="3115" y="1451"/>
                    </a:lnTo>
                    <a:lnTo>
                      <a:pt x="3051" y="1457"/>
                    </a:lnTo>
                    <a:lnTo>
                      <a:pt x="2984" y="1462"/>
                    </a:lnTo>
                    <a:lnTo>
                      <a:pt x="2915" y="1465"/>
                    </a:lnTo>
                    <a:lnTo>
                      <a:pt x="2844" y="1468"/>
                    </a:lnTo>
                    <a:lnTo>
                      <a:pt x="2774" y="1469"/>
                    </a:lnTo>
                    <a:lnTo>
                      <a:pt x="2707" y="1470"/>
                    </a:lnTo>
                    <a:lnTo>
                      <a:pt x="2643" y="1469"/>
                    </a:lnTo>
                    <a:lnTo>
                      <a:pt x="2582" y="1469"/>
                    </a:lnTo>
                    <a:lnTo>
                      <a:pt x="2473" y="1465"/>
                    </a:lnTo>
                    <a:lnTo>
                      <a:pt x="2380" y="1461"/>
                    </a:lnTo>
                    <a:lnTo>
                      <a:pt x="2305" y="1457"/>
                    </a:lnTo>
                    <a:lnTo>
                      <a:pt x="2249" y="1454"/>
                    </a:lnTo>
                    <a:lnTo>
                      <a:pt x="2214" y="1450"/>
                    </a:lnTo>
                    <a:lnTo>
                      <a:pt x="2202" y="1449"/>
                    </a:lnTo>
                    <a:close/>
                    <a:moveTo>
                      <a:pt x="2039" y="1132"/>
                    </a:moveTo>
                    <a:lnTo>
                      <a:pt x="2049" y="1130"/>
                    </a:lnTo>
                    <a:lnTo>
                      <a:pt x="2075" y="1122"/>
                    </a:lnTo>
                    <a:lnTo>
                      <a:pt x="2116" y="1112"/>
                    </a:lnTo>
                    <a:lnTo>
                      <a:pt x="2171" y="1099"/>
                    </a:lnTo>
                    <a:lnTo>
                      <a:pt x="2238" y="1084"/>
                    </a:lnTo>
                    <a:lnTo>
                      <a:pt x="2314" y="1068"/>
                    </a:lnTo>
                    <a:lnTo>
                      <a:pt x="2399" y="1051"/>
                    </a:lnTo>
                    <a:lnTo>
                      <a:pt x="2489" y="1033"/>
                    </a:lnTo>
                    <a:lnTo>
                      <a:pt x="2586" y="1016"/>
                    </a:lnTo>
                    <a:lnTo>
                      <a:pt x="2684" y="1001"/>
                    </a:lnTo>
                    <a:lnTo>
                      <a:pt x="2735" y="995"/>
                    </a:lnTo>
                    <a:lnTo>
                      <a:pt x="2784" y="988"/>
                    </a:lnTo>
                    <a:lnTo>
                      <a:pt x="2834" y="983"/>
                    </a:lnTo>
                    <a:lnTo>
                      <a:pt x="2884" y="977"/>
                    </a:lnTo>
                    <a:lnTo>
                      <a:pt x="2932" y="973"/>
                    </a:lnTo>
                    <a:lnTo>
                      <a:pt x="2980" y="970"/>
                    </a:lnTo>
                    <a:lnTo>
                      <a:pt x="3027" y="969"/>
                    </a:lnTo>
                    <a:lnTo>
                      <a:pt x="3073" y="968"/>
                    </a:lnTo>
                    <a:lnTo>
                      <a:pt x="3117" y="968"/>
                    </a:lnTo>
                    <a:lnTo>
                      <a:pt x="3159" y="969"/>
                    </a:lnTo>
                    <a:lnTo>
                      <a:pt x="3199" y="972"/>
                    </a:lnTo>
                    <a:lnTo>
                      <a:pt x="3238" y="976"/>
                    </a:lnTo>
                    <a:lnTo>
                      <a:pt x="3274" y="982"/>
                    </a:lnTo>
                    <a:lnTo>
                      <a:pt x="3308" y="987"/>
                    </a:lnTo>
                    <a:lnTo>
                      <a:pt x="3341" y="993"/>
                    </a:lnTo>
                    <a:lnTo>
                      <a:pt x="3371" y="999"/>
                    </a:lnTo>
                    <a:lnTo>
                      <a:pt x="3400" y="1005"/>
                    </a:lnTo>
                    <a:lnTo>
                      <a:pt x="3426" y="1012"/>
                    </a:lnTo>
                    <a:lnTo>
                      <a:pt x="3452" y="1018"/>
                    </a:lnTo>
                    <a:lnTo>
                      <a:pt x="3475" y="1025"/>
                    </a:lnTo>
                    <a:lnTo>
                      <a:pt x="3517" y="1039"/>
                    </a:lnTo>
                    <a:lnTo>
                      <a:pt x="3554" y="1052"/>
                    </a:lnTo>
                    <a:lnTo>
                      <a:pt x="3584" y="1066"/>
                    </a:lnTo>
                    <a:lnTo>
                      <a:pt x="3609" y="1079"/>
                    </a:lnTo>
                    <a:lnTo>
                      <a:pt x="3630" y="1091"/>
                    </a:lnTo>
                    <a:lnTo>
                      <a:pt x="3646" y="1103"/>
                    </a:lnTo>
                    <a:lnTo>
                      <a:pt x="3659" y="1112"/>
                    </a:lnTo>
                    <a:lnTo>
                      <a:pt x="3669" y="1122"/>
                    </a:lnTo>
                    <a:lnTo>
                      <a:pt x="3680" y="1135"/>
                    </a:lnTo>
                    <a:lnTo>
                      <a:pt x="3682" y="1139"/>
                    </a:lnTo>
                    <a:lnTo>
                      <a:pt x="3678" y="1139"/>
                    </a:lnTo>
                    <a:lnTo>
                      <a:pt x="3666" y="1139"/>
                    </a:lnTo>
                    <a:lnTo>
                      <a:pt x="3645" y="1138"/>
                    </a:lnTo>
                    <a:lnTo>
                      <a:pt x="3618" y="1137"/>
                    </a:lnTo>
                    <a:lnTo>
                      <a:pt x="3584" y="1137"/>
                    </a:lnTo>
                    <a:lnTo>
                      <a:pt x="3543" y="1136"/>
                    </a:lnTo>
                    <a:lnTo>
                      <a:pt x="3496" y="1134"/>
                    </a:lnTo>
                    <a:lnTo>
                      <a:pt x="3444" y="1133"/>
                    </a:lnTo>
                    <a:lnTo>
                      <a:pt x="3387" y="1132"/>
                    </a:lnTo>
                    <a:lnTo>
                      <a:pt x="3326" y="1131"/>
                    </a:lnTo>
                    <a:lnTo>
                      <a:pt x="3261" y="1128"/>
                    </a:lnTo>
                    <a:lnTo>
                      <a:pt x="3191" y="1127"/>
                    </a:lnTo>
                    <a:lnTo>
                      <a:pt x="3118" y="1125"/>
                    </a:lnTo>
                    <a:lnTo>
                      <a:pt x="3043" y="1124"/>
                    </a:lnTo>
                    <a:lnTo>
                      <a:pt x="2966" y="1122"/>
                    </a:lnTo>
                    <a:lnTo>
                      <a:pt x="2886" y="1121"/>
                    </a:lnTo>
                    <a:lnTo>
                      <a:pt x="2806" y="1120"/>
                    </a:lnTo>
                    <a:lnTo>
                      <a:pt x="2726" y="1119"/>
                    </a:lnTo>
                    <a:lnTo>
                      <a:pt x="2648" y="1119"/>
                    </a:lnTo>
                    <a:lnTo>
                      <a:pt x="2573" y="1119"/>
                    </a:lnTo>
                    <a:lnTo>
                      <a:pt x="2499" y="1120"/>
                    </a:lnTo>
                    <a:lnTo>
                      <a:pt x="2430" y="1121"/>
                    </a:lnTo>
                    <a:lnTo>
                      <a:pt x="2364" y="1122"/>
                    </a:lnTo>
                    <a:lnTo>
                      <a:pt x="2302" y="1123"/>
                    </a:lnTo>
                    <a:lnTo>
                      <a:pt x="2245" y="1124"/>
                    </a:lnTo>
                    <a:lnTo>
                      <a:pt x="2195" y="1126"/>
                    </a:lnTo>
                    <a:lnTo>
                      <a:pt x="2149" y="1127"/>
                    </a:lnTo>
                    <a:lnTo>
                      <a:pt x="2111" y="1128"/>
                    </a:lnTo>
                    <a:lnTo>
                      <a:pt x="2081" y="1130"/>
                    </a:lnTo>
                    <a:lnTo>
                      <a:pt x="2058" y="1131"/>
                    </a:lnTo>
                    <a:lnTo>
                      <a:pt x="2044" y="1132"/>
                    </a:lnTo>
                    <a:lnTo>
                      <a:pt x="2039" y="1132"/>
                    </a:lnTo>
                    <a:close/>
                    <a:moveTo>
                      <a:pt x="2460" y="316"/>
                    </a:moveTo>
                    <a:lnTo>
                      <a:pt x="2472" y="315"/>
                    </a:lnTo>
                    <a:lnTo>
                      <a:pt x="2506" y="312"/>
                    </a:lnTo>
                    <a:lnTo>
                      <a:pt x="2558" y="307"/>
                    </a:lnTo>
                    <a:lnTo>
                      <a:pt x="2626" y="299"/>
                    </a:lnTo>
                    <a:lnTo>
                      <a:pt x="2707" y="293"/>
                    </a:lnTo>
                    <a:lnTo>
                      <a:pt x="2797" y="285"/>
                    </a:lnTo>
                    <a:lnTo>
                      <a:pt x="2895" y="278"/>
                    </a:lnTo>
                    <a:lnTo>
                      <a:pt x="2996" y="274"/>
                    </a:lnTo>
                    <a:lnTo>
                      <a:pt x="3047" y="272"/>
                    </a:lnTo>
                    <a:lnTo>
                      <a:pt x="3098" y="271"/>
                    </a:lnTo>
                    <a:lnTo>
                      <a:pt x="3147" y="271"/>
                    </a:lnTo>
                    <a:lnTo>
                      <a:pt x="3197" y="271"/>
                    </a:lnTo>
                    <a:lnTo>
                      <a:pt x="3245" y="272"/>
                    </a:lnTo>
                    <a:lnTo>
                      <a:pt x="3291" y="274"/>
                    </a:lnTo>
                    <a:lnTo>
                      <a:pt x="3335" y="277"/>
                    </a:lnTo>
                    <a:lnTo>
                      <a:pt x="3377" y="282"/>
                    </a:lnTo>
                    <a:lnTo>
                      <a:pt x="3416" y="286"/>
                    </a:lnTo>
                    <a:lnTo>
                      <a:pt x="3452" y="293"/>
                    </a:lnTo>
                    <a:lnTo>
                      <a:pt x="3483" y="301"/>
                    </a:lnTo>
                    <a:lnTo>
                      <a:pt x="3511" y="310"/>
                    </a:lnTo>
                    <a:lnTo>
                      <a:pt x="3535" y="321"/>
                    </a:lnTo>
                    <a:lnTo>
                      <a:pt x="3555" y="332"/>
                    </a:lnTo>
                    <a:lnTo>
                      <a:pt x="3569" y="347"/>
                    </a:lnTo>
                    <a:lnTo>
                      <a:pt x="3577" y="362"/>
                    </a:lnTo>
                    <a:lnTo>
                      <a:pt x="3582" y="378"/>
                    </a:lnTo>
                    <a:lnTo>
                      <a:pt x="3585" y="394"/>
                    </a:lnTo>
                    <a:lnTo>
                      <a:pt x="3586" y="411"/>
                    </a:lnTo>
                    <a:lnTo>
                      <a:pt x="3585" y="429"/>
                    </a:lnTo>
                    <a:lnTo>
                      <a:pt x="3582" y="446"/>
                    </a:lnTo>
                    <a:lnTo>
                      <a:pt x="3577" y="463"/>
                    </a:lnTo>
                    <a:lnTo>
                      <a:pt x="3571" y="480"/>
                    </a:lnTo>
                    <a:lnTo>
                      <a:pt x="3562" y="497"/>
                    </a:lnTo>
                    <a:lnTo>
                      <a:pt x="3552" y="514"/>
                    </a:lnTo>
                    <a:lnTo>
                      <a:pt x="3541" y="531"/>
                    </a:lnTo>
                    <a:lnTo>
                      <a:pt x="3528" y="547"/>
                    </a:lnTo>
                    <a:lnTo>
                      <a:pt x="3512" y="565"/>
                    </a:lnTo>
                    <a:lnTo>
                      <a:pt x="3495" y="581"/>
                    </a:lnTo>
                    <a:lnTo>
                      <a:pt x="3476" y="596"/>
                    </a:lnTo>
                    <a:lnTo>
                      <a:pt x="3455" y="612"/>
                    </a:lnTo>
                    <a:lnTo>
                      <a:pt x="3434" y="627"/>
                    </a:lnTo>
                    <a:lnTo>
                      <a:pt x="3410" y="641"/>
                    </a:lnTo>
                    <a:lnTo>
                      <a:pt x="3384" y="655"/>
                    </a:lnTo>
                    <a:lnTo>
                      <a:pt x="3357" y="668"/>
                    </a:lnTo>
                    <a:lnTo>
                      <a:pt x="3329" y="681"/>
                    </a:lnTo>
                    <a:lnTo>
                      <a:pt x="3299" y="693"/>
                    </a:lnTo>
                    <a:lnTo>
                      <a:pt x="3266" y="705"/>
                    </a:lnTo>
                    <a:lnTo>
                      <a:pt x="3233" y="716"/>
                    </a:lnTo>
                    <a:lnTo>
                      <a:pt x="3197" y="725"/>
                    </a:lnTo>
                    <a:lnTo>
                      <a:pt x="3161" y="734"/>
                    </a:lnTo>
                    <a:lnTo>
                      <a:pt x="3123" y="742"/>
                    </a:lnTo>
                    <a:lnTo>
                      <a:pt x="3083" y="748"/>
                    </a:lnTo>
                    <a:lnTo>
                      <a:pt x="3041" y="755"/>
                    </a:lnTo>
                    <a:lnTo>
                      <a:pt x="2999" y="759"/>
                    </a:lnTo>
                    <a:lnTo>
                      <a:pt x="2955" y="762"/>
                    </a:lnTo>
                    <a:lnTo>
                      <a:pt x="2910" y="764"/>
                    </a:lnTo>
                    <a:lnTo>
                      <a:pt x="2862" y="767"/>
                    </a:lnTo>
                    <a:lnTo>
                      <a:pt x="2771" y="768"/>
                    </a:lnTo>
                    <a:lnTo>
                      <a:pt x="2690" y="770"/>
                    </a:lnTo>
                    <a:lnTo>
                      <a:pt x="2618" y="773"/>
                    </a:lnTo>
                    <a:lnTo>
                      <a:pt x="2553" y="777"/>
                    </a:lnTo>
                    <a:lnTo>
                      <a:pt x="2497" y="782"/>
                    </a:lnTo>
                    <a:lnTo>
                      <a:pt x="2448" y="787"/>
                    </a:lnTo>
                    <a:lnTo>
                      <a:pt x="2406" y="791"/>
                    </a:lnTo>
                    <a:lnTo>
                      <a:pt x="2372" y="797"/>
                    </a:lnTo>
                    <a:lnTo>
                      <a:pt x="2341" y="802"/>
                    </a:lnTo>
                    <a:lnTo>
                      <a:pt x="2318" y="807"/>
                    </a:lnTo>
                    <a:lnTo>
                      <a:pt x="2299" y="812"/>
                    </a:lnTo>
                    <a:lnTo>
                      <a:pt x="2285" y="815"/>
                    </a:lnTo>
                    <a:lnTo>
                      <a:pt x="2268" y="822"/>
                    </a:lnTo>
                    <a:lnTo>
                      <a:pt x="2263" y="824"/>
                    </a:lnTo>
                    <a:lnTo>
                      <a:pt x="2285" y="817"/>
                    </a:lnTo>
                    <a:lnTo>
                      <a:pt x="2346" y="797"/>
                    </a:lnTo>
                    <a:lnTo>
                      <a:pt x="2386" y="783"/>
                    </a:lnTo>
                    <a:lnTo>
                      <a:pt x="2430" y="767"/>
                    </a:lnTo>
                    <a:lnTo>
                      <a:pt x="2478" y="748"/>
                    </a:lnTo>
                    <a:lnTo>
                      <a:pt x="2526" y="729"/>
                    </a:lnTo>
                    <a:lnTo>
                      <a:pt x="2574" y="707"/>
                    </a:lnTo>
                    <a:lnTo>
                      <a:pt x="2621" y="685"/>
                    </a:lnTo>
                    <a:lnTo>
                      <a:pt x="2643" y="673"/>
                    </a:lnTo>
                    <a:lnTo>
                      <a:pt x="2663" y="660"/>
                    </a:lnTo>
                    <a:lnTo>
                      <a:pt x="2684" y="648"/>
                    </a:lnTo>
                    <a:lnTo>
                      <a:pt x="2702" y="636"/>
                    </a:lnTo>
                    <a:lnTo>
                      <a:pt x="2718" y="623"/>
                    </a:lnTo>
                    <a:lnTo>
                      <a:pt x="2734" y="610"/>
                    </a:lnTo>
                    <a:lnTo>
                      <a:pt x="2747" y="598"/>
                    </a:lnTo>
                    <a:lnTo>
                      <a:pt x="2757" y="585"/>
                    </a:lnTo>
                    <a:lnTo>
                      <a:pt x="2765" y="572"/>
                    </a:lnTo>
                    <a:lnTo>
                      <a:pt x="2770" y="559"/>
                    </a:lnTo>
                    <a:lnTo>
                      <a:pt x="2774" y="547"/>
                    </a:lnTo>
                    <a:lnTo>
                      <a:pt x="2773" y="534"/>
                    </a:lnTo>
                    <a:lnTo>
                      <a:pt x="2770" y="523"/>
                    </a:lnTo>
                    <a:lnTo>
                      <a:pt x="2766" y="511"/>
                    </a:lnTo>
                    <a:lnTo>
                      <a:pt x="2761" y="499"/>
                    </a:lnTo>
                    <a:lnTo>
                      <a:pt x="2753" y="488"/>
                    </a:lnTo>
                    <a:lnTo>
                      <a:pt x="2746" y="477"/>
                    </a:lnTo>
                    <a:lnTo>
                      <a:pt x="2736" y="466"/>
                    </a:lnTo>
                    <a:lnTo>
                      <a:pt x="2726" y="456"/>
                    </a:lnTo>
                    <a:lnTo>
                      <a:pt x="2715" y="446"/>
                    </a:lnTo>
                    <a:lnTo>
                      <a:pt x="2703" y="435"/>
                    </a:lnTo>
                    <a:lnTo>
                      <a:pt x="2691" y="426"/>
                    </a:lnTo>
                    <a:lnTo>
                      <a:pt x="2679" y="417"/>
                    </a:lnTo>
                    <a:lnTo>
                      <a:pt x="2664" y="408"/>
                    </a:lnTo>
                    <a:lnTo>
                      <a:pt x="2636" y="392"/>
                    </a:lnTo>
                    <a:lnTo>
                      <a:pt x="2608" y="377"/>
                    </a:lnTo>
                    <a:lnTo>
                      <a:pt x="2580" y="363"/>
                    </a:lnTo>
                    <a:lnTo>
                      <a:pt x="2553" y="351"/>
                    </a:lnTo>
                    <a:lnTo>
                      <a:pt x="2528" y="341"/>
                    </a:lnTo>
                    <a:lnTo>
                      <a:pt x="2506" y="332"/>
                    </a:lnTo>
                    <a:lnTo>
                      <a:pt x="2472" y="321"/>
                    </a:lnTo>
                    <a:lnTo>
                      <a:pt x="2460" y="316"/>
                    </a:lnTo>
                    <a:close/>
                    <a:moveTo>
                      <a:pt x="2350" y="46"/>
                    </a:moveTo>
                    <a:lnTo>
                      <a:pt x="2359" y="45"/>
                    </a:lnTo>
                    <a:lnTo>
                      <a:pt x="2379" y="43"/>
                    </a:lnTo>
                    <a:lnTo>
                      <a:pt x="2410" y="39"/>
                    </a:lnTo>
                    <a:lnTo>
                      <a:pt x="2448" y="33"/>
                    </a:lnTo>
                    <a:lnTo>
                      <a:pt x="2496" y="28"/>
                    </a:lnTo>
                    <a:lnTo>
                      <a:pt x="2551" y="23"/>
                    </a:lnTo>
                    <a:lnTo>
                      <a:pt x="2613" y="16"/>
                    </a:lnTo>
                    <a:lnTo>
                      <a:pt x="2680" y="11"/>
                    </a:lnTo>
                    <a:lnTo>
                      <a:pt x="2752" y="6"/>
                    </a:lnTo>
                    <a:lnTo>
                      <a:pt x="2828" y="2"/>
                    </a:lnTo>
                    <a:lnTo>
                      <a:pt x="2908" y="0"/>
                    </a:lnTo>
                    <a:lnTo>
                      <a:pt x="2990" y="0"/>
                    </a:lnTo>
                    <a:lnTo>
                      <a:pt x="3031" y="0"/>
                    </a:lnTo>
                    <a:lnTo>
                      <a:pt x="3073" y="1"/>
                    </a:lnTo>
                    <a:lnTo>
                      <a:pt x="3115" y="3"/>
                    </a:lnTo>
                    <a:lnTo>
                      <a:pt x="3157" y="5"/>
                    </a:lnTo>
                    <a:lnTo>
                      <a:pt x="3199" y="8"/>
                    </a:lnTo>
                    <a:lnTo>
                      <a:pt x="3241" y="13"/>
                    </a:lnTo>
                    <a:lnTo>
                      <a:pt x="3283" y="17"/>
                    </a:lnTo>
                    <a:lnTo>
                      <a:pt x="3325" y="23"/>
                    </a:lnTo>
                    <a:lnTo>
                      <a:pt x="3402" y="34"/>
                    </a:lnTo>
                    <a:lnTo>
                      <a:pt x="3471" y="47"/>
                    </a:lnTo>
                    <a:lnTo>
                      <a:pt x="3531" y="60"/>
                    </a:lnTo>
                    <a:lnTo>
                      <a:pt x="3583" y="73"/>
                    </a:lnTo>
                    <a:lnTo>
                      <a:pt x="3627" y="86"/>
                    </a:lnTo>
                    <a:lnTo>
                      <a:pt x="3665" y="98"/>
                    </a:lnTo>
                    <a:lnTo>
                      <a:pt x="3695" y="111"/>
                    </a:lnTo>
                    <a:lnTo>
                      <a:pt x="3720" y="122"/>
                    </a:lnTo>
                    <a:lnTo>
                      <a:pt x="3740" y="134"/>
                    </a:lnTo>
                    <a:lnTo>
                      <a:pt x="3756" y="143"/>
                    </a:lnTo>
                    <a:lnTo>
                      <a:pt x="3767" y="152"/>
                    </a:lnTo>
                    <a:lnTo>
                      <a:pt x="3775" y="160"/>
                    </a:lnTo>
                    <a:lnTo>
                      <a:pt x="3784" y="170"/>
                    </a:lnTo>
                    <a:lnTo>
                      <a:pt x="3785" y="175"/>
                    </a:lnTo>
                    <a:lnTo>
                      <a:pt x="3777" y="179"/>
                    </a:lnTo>
                    <a:lnTo>
                      <a:pt x="3751" y="190"/>
                    </a:lnTo>
                    <a:lnTo>
                      <a:pt x="3731" y="196"/>
                    </a:lnTo>
                    <a:lnTo>
                      <a:pt x="3705" y="203"/>
                    </a:lnTo>
                    <a:lnTo>
                      <a:pt x="3672" y="210"/>
                    </a:lnTo>
                    <a:lnTo>
                      <a:pt x="3633" y="218"/>
                    </a:lnTo>
                    <a:lnTo>
                      <a:pt x="3588" y="226"/>
                    </a:lnTo>
                    <a:lnTo>
                      <a:pt x="3535" y="231"/>
                    </a:lnTo>
                    <a:lnTo>
                      <a:pt x="3475" y="236"/>
                    </a:lnTo>
                    <a:lnTo>
                      <a:pt x="3407" y="240"/>
                    </a:lnTo>
                    <a:lnTo>
                      <a:pt x="3369" y="240"/>
                    </a:lnTo>
                    <a:lnTo>
                      <a:pt x="3330" y="241"/>
                    </a:lnTo>
                    <a:lnTo>
                      <a:pt x="3288" y="241"/>
                    </a:lnTo>
                    <a:lnTo>
                      <a:pt x="3244" y="240"/>
                    </a:lnTo>
                    <a:lnTo>
                      <a:pt x="3197" y="239"/>
                    </a:lnTo>
                    <a:lnTo>
                      <a:pt x="3148" y="236"/>
                    </a:lnTo>
                    <a:lnTo>
                      <a:pt x="3098" y="233"/>
                    </a:lnTo>
                    <a:lnTo>
                      <a:pt x="3044" y="230"/>
                    </a:lnTo>
                    <a:lnTo>
                      <a:pt x="2990" y="226"/>
                    </a:lnTo>
                    <a:lnTo>
                      <a:pt x="2939" y="221"/>
                    </a:lnTo>
                    <a:lnTo>
                      <a:pt x="2891" y="216"/>
                    </a:lnTo>
                    <a:lnTo>
                      <a:pt x="2846" y="210"/>
                    </a:lnTo>
                    <a:lnTo>
                      <a:pt x="2803" y="204"/>
                    </a:lnTo>
                    <a:lnTo>
                      <a:pt x="2762" y="197"/>
                    </a:lnTo>
                    <a:lnTo>
                      <a:pt x="2724" y="191"/>
                    </a:lnTo>
                    <a:lnTo>
                      <a:pt x="2688" y="183"/>
                    </a:lnTo>
                    <a:lnTo>
                      <a:pt x="2655" y="176"/>
                    </a:lnTo>
                    <a:lnTo>
                      <a:pt x="2623" y="168"/>
                    </a:lnTo>
                    <a:lnTo>
                      <a:pt x="2593" y="161"/>
                    </a:lnTo>
                    <a:lnTo>
                      <a:pt x="2566" y="153"/>
                    </a:lnTo>
                    <a:lnTo>
                      <a:pt x="2541" y="146"/>
                    </a:lnTo>
                    <a:lnTo>
                      <a:pt x="2518" y="138"/>
                    </a:lnTo>
                    <a:lnTo>
                      <a:pt x="2496" y="131"/>
                    </a:lnTo>
                    <a:lnTo>
                      <a:pt x="2477" y="122"/>
                    </a:lnTo>
                    <a:lnTo>
                      <a:pt x="2443" y="108"/>
                    </a:lnTo>
                    <a:lnTo>
                      <a:pt x="2415" y="93"/>
                    </a:lnTo>
                    <a:lnTo>
                      <a:pt x="2392" y="81"/>
                    </a:lnTo>
                    <a:lnTo>
                      <a:pt x="2376" y="69"/>
                    </a:lnTo>
                    <a:lnTo>
                      <a:pt x="2356" y="53"/>
                    </a:lnTo>
                    <a:lnTo>
                      <a:pt x="2350" y="46"/>
                    </a:lnTo>
                    <a:close/>
                    <a:moveTo>
                      <a:pt x="0" y="2567"/>
                    </a:moveTo>
                    <a:lnTo>
                      <a:pt x="2" y="2565"/>
                    </a:lnTo>
                    <a:lnTo>
                      <a:pt x="8" y="2558"/>
                    </a:lnTo>
                    <a:lnTo>
                      <a:pt x="12" y="2553"/>
                    </a:lnTo>
                    <a:lnTo>
                      <a:pt x="20" y="2549"/>
                    </a:lnTo>
                    <a:lnTo>
                      <a:pt x="29" y="2543"/>
                    </a:lnTo>
                    <a:lnTo>
                      <a:pt x="41" y="2537"/>
                    </a:lnTo>
                    <a:lnTo>
                      <a:pt x="54" y="2531"/>
                    </a:lnTo>
                    <a:lnTo>
                      <a:pt x="71" y="2527"/>
                    </a:lnTo>
                    <a:lnTo>
                      <a:pt x="89" y="2522"/>
                    </a:lnTo>
                    <a:lnTo>
                      <a:pt x="112" y="2517"/>
                    </a:lnTo>
                    <a:lnTo>
                      <a:pt x="138" y="2514"/>
                    </a:lnTo>
                    <a:lnTo>
                      <a:pt x="167" y="2512"/>
                    </a:lnTo>
                    <a:lnTo>
                      <a:pt x="199" y="2511"/>
                    </a:lnTo>
                    <a:lnTo>
                      <a:pt x="236" y="2511"/>
                    </a:lnTo>
                    <a:lnTo>
                      <a:pt x="273" y="2513"/>
                    </a:lnTo>
                    <a:lnTo>
                      <a:pt x="306" y="2515"/>
                    </a:lnTo>
                    <a:lnTo>
                      <a:pt x="335" y="2519"/>
                    </a:lnTo>
                    <a:lnTo>
                      <a:pt x="360" y="2524"/>
                    </a:lnTo>
                    <a:lnTo>
                      <a:pt x="383" y="2530"/>
                    </a:lnTo>
                    <a:lnTo>
                      <a:pt x="402" y="2536"/>
                    </a:lnTo>
                    <a:lnTo>
                      <a:pt x="419" y="2542"/>
                    </a:lnTo>
                    <a:lnTo>
                      <a:pt x="432" y="2549"/>
                    </a:lnTo>
                    <a:lnTo>
                      <a:pt x="443" y="2555"/>
                    </a:lnTo>
                    <a:lnTo>
                      <a:pt x="452" y="2561"/>
                    </a:lnTo>
                    <a:lnTo>
                      <a:pt x="459" y="2567"/>
                    </a:lnTo>
                    <a:lnTo>
                      <a:pt x="464" y="2571"/>
                    </a:lnTo>
                    <a:lnTo>
                      <a:pt x="470" y="2579"/>
                    </a:lnTo>
                    <a:lnTo>
                      <a:pt x="472" y="2582"/>
                    </a:lnTo>
                    <a:lnTo>
                      <a:pt x="470" y="2583"/>
                    </a:lnTo>
                    <a:lnTo>
                      <a:pt x="465" y="2586"/>
                    </a:lnTo>
                    <a:lnTo>
                      <a:pt x="455" y="2591"/>
                    </a:lnTo>
                    <a:lnTo>
                      <a:pt x="438" y="2595"/>
                    </a:lnTo>
                    <a:lnTo>
                      <a:pt x="426" y="2597"/>
                    </a:lnTo>
                    <a:lnTo>
                      <a:pt x="412" y="2599"/>
                    </a:lnTo>
                    <a:lnTo>
                      <a:pt x="395" y="2602"/>
                    </a:lnTo>
                    <a:lnTo>
                      <a:pt x="375" y="2603"/>
                    </a:lnTo>
                    <a:lnTo>
                      <a:pt x="353" y="2604"/>
                    </a:lnTo>
                    <a:lnTo>
                      <a:pt x="327" y="2605"/>
                    </a:lnTo>
                    <a:lnTo>
                      <a:pt x="298" y="2605"/>
                    </a:lnTo>
                    <a:lnTo>
                      <a:pt x="264" y="2604"/>
                    </a:lnTo>
                    <a:lnTo>
                      <a:pt x="231" y="2603"/>
                    </a:lnTo>
                    <a:lnTo>
                      <a:pt x="199" y="2602"/>
                    </a:lnTo>
                    <a:lnTo>
                      <a:pt x="170" y="2599"/>
                    </a:lnTo>
                    <a:lnTo>
                      <a:pt x="144" y="2596"/>
                    </a:lnTo>
                    <a:lnTo>
                      <a:pt x="99" y="2591"/>
                    </a:lnTo>
                    <a:lnTo>
                      <a:pt x="62" y="2584"/>
                    </a:lnTo>
                    <a:lnTo>
                      <a:pt x="34" y="2578"/>
                    </a:lnTo>
                    <a:lnTo>
                      <a:pt x="15" y="2572"/>
                    </a:lnTo>
                    <a:lnTo>
                      <a:pt x="4" y="2569"/>
                    </a:lnTo>
                    <a:lnTo>
                      <a:pt x="0" y="2567"/>
                    </a:lnTo>
                    <a:close/>
                    <a:moveTo>
                      <a:pt x="10" y="1900"/>
                    </a:moveTo>
                    <a:lnTo>
                      <a:pt x="14" y="1896"/>
                    </a:lnTo>
                    <a:lnTo>
                      <a:pt x="25" y="1888"/>
                    </a:lnTo>
                    <a:lnTo>
                      <a:pt x="34" y="1882"/>
                    </a:lnTo>
                    <a:lnTo>
                      <a:pt x="46" y="1876"/>
                    </a:lnTo>
                    <a:lnTo>
                      <a:pt x="60" y="1868"/>
                    </a:lnTo>
                    <a:lnTo>
                      <a:pt x="76" y="1862"/>
                    </a:lnTo>
                    <a:lnTo>
                      <a:pt x="96" y="1855"/>
                    </a:lnTo>
                    <a:lnTo>
                      <a:pt x="117" y="1850"/>
                    </a:lnTo>
                    <a:lnTo>
                      <a:pt x="142" y="1844"/>
                    </a:lnTo>
                    <a:lnTo>
                      <a:pt x="170" y="1841"/>
                    </a:lnTo>
                    <a:lnTo>
                      <a:pt x="203" y="1838"/>
                    </a:lnTo>
                    <a:lnTo>
                      <a:pt x="237" y="1837"/>
                    </a:lnTo>
                    <a:lnTo>
                      <a:pt x="276" y="1838"/>
                    </a:lnTo>
                    <a:lnTo>
                      <a:pt x="318" y="1841"/>
                    </a:lnTo>
                    <a:lnTo>
                      <a:pt x="359" y="1846"/>
                    </a:lnTo>
                    <a:lnTo>
                      <a:pt x="396" y="1850"/>
                    </a:lnTo>
                    <a:lnTo>
                      <a:pt x="427" y="1855"/>
                    </a:lnTo>
                    <a:lnTo>
                      <a:pt x="454" y="1861"/>
                    </a:lnTo>
                    <a:lnTo>
                      <a:pt x="478" y="1867"/>
                    </a:lnTo>
                    <a:lnTo>
                      <a:pt x="498" y="1873"/>
                    </a:lnTo>
                    <a:lnTo>
                      <a:pt x="514" y="1878"/>
                    </a:lnTo>
                    <a:lnTo>
                      <a:pt x="527" y="1883"/>
                    </a:lnTo>
                    <a:lnTo>
                      <a:pt x="536" y="1889"/>
                    </a:lnTo>
                    <a:lnTo>
                      <a:pt x="544" y="1893"/>
                    </a:lnTo>
                    <a:lnTo>
                      <a:pt x="550" y="1897"/>
                    </a:lnTo>
                    <a:lnTo>
                      <a:pt x="554" y="1902"/>
                    </a:lnTo>
                    <a:lnTo>
                      <a:pt x="558" y="1907"/>
                    </a:lnTo>
                    <a:lnTo>
                      <a:pt x="558" y="1909"/>
                    </a:lnTo>
                    <a:lnTo>
                      <a:pt x="556" y="1910"/>
                    </a:lnTo>
                    <a:lnTo>
                      <a:pt x="548" y="1913"/>
                    </a:lnTo>
                    <a:lnTo>
                      <a:pt x="533" y="1916"/>
                    </a:lnTo>
                    <a:lnTo>
                      <a:pt x="509" y="1920"/>
                    </a:lnTo>
                    <a:lnTo>
                      <a:pt x="475" y="1924"/>
                    </a:lnTo>
                    <a:lnTo>
                      <a:pt x="428" y="1929"/>
                    </a:lnTo>
                    <a:lnTo>
                      <a:pt x="369" y="1933"/>
                    </a:lnTo>
                    <a:lnTo>
                      <a:pt x="293" y="1935"/>
                    </a:lnTo>
                    <a:lnTo>
                      <a:pt x="253" y="1936"/>
                    </a:lnTo>
                    <a:lnTo>
                      <a:pt x="217" y="1935"/>
                    </a:lnTo>
                    <a:lnTo>
                      <a:pt x="184" y="1934"/>
                    </a:lnTo>
                    <a:lnTo>
                      <a:pt x="155" y="1932"/>
                    </a:lnTo>
                    <a:lnTo>
                      <a:pt x="128" y="1930"/>
                    </a:lnTo>
                    <a:lnTo>
                      <a:pt x="105" y="1927"/>
                    </a:lnTo>
                    <a:lnTo>
                      <a:pt x="85" y="1923"/>
                    </a:lnTo>
                    <a:lnTo>
                      <a:pt x="68" y="1920"/>
                    </a:lnTo>
                    <a:lnTo>
                      <a:pt x="41" y="1913"/>
                    </a:lnTo>
                    <a:lnTo>
                      <a:pt x="23" y="1906"/>
                    </a:lnTo>
                    <a:lnTo>
                      <a:pt x="14" y="1902"/>
                    </a:lnTo>
                    <a:lnTo>
                      <a:pt x="10" y="1900"/>
                    </a:lnTo>
                    <a:close/>
                    <a:moveTo>
                      <a:pt x="39" y="1279"/>
                    </a:moveTo>
                    <a:lnTo>
                      <a:pt x="44" y="1276"/>
                    </a:lnTo>
                    <a:lnTo>
                      <a:pt x="58" y="1271"/>
                    </a:lnTo>
                    <a:lnTo>
                      <a:pt x="81" y="1263"/>
                    </a:lnTo>
                    <a:lnTo>
                      <a:pt x="111" y="1255"/>
                    </a:lnTo>
                    <a:lnTo>
                      <a:pt x="128" y="1252"/>
                    </a:lnTo>
                    <a:lnTo>
                      <a:pt x="147" y="1247"/>
                    </a:lnTo>
                    <a:lnTo>
                      <a:pt x="169" y="1245"/>
                    </a:lnTo>
                    <a:lnTo>
                      <a:pt x="192" y="1243"/>
                    </a:lnTo>
                    <a:lnTo>
                      <a:pt x="216" y="1241"/>
                    </a:lnTo>
                    <a:lnTo>
                      <a:pt x="241" y="1241"/>
                    </a:lnTo>
                    <a:lnTo>
                      <a:pt x="268" y="1242"/>
                    </a:lnTo>
                    <a:lnTo>
                      <a:pt x="297" y="1244"/>
                    </a:lnTo>
                    <a:lnTo>
                      <a:pt x="350" y="1250"/>
                    </a:lnTo>
                    <a:lnTo>
                      <a:pt x="392" y="1258"/>
                    </a:lnTo>
                    <a:lnTo>
                      <a:pt x="425" y="1265"/>
                    </a:lnTo>
                    <a:lnTo>
                      <a:pt x="450" y="1270"/>
                    </a:lnTo>
                    <a:lnTo>
                      <a:pt x="467" y="1275"/>
                    </a:lnTo>
                    <a:lnTo>
                      <a:pt x="479" y="1279"/>
                    </a:lnTo>
                    <a:lnTo>
                      <a:pt x="486" y="1282"/>
                    </a:lnTo>
                    <a:lnTo>
                      <a:pt x="488" y="1283"/>
                    </a:lnTo>
                    <a:lnTo>
                      <a:pt x="487" y="1285"/>
                    </a:lnTo>
                    <a:lnTo>
                      <a:pt x="483" y="1292"/>
                    </a:lnTo>
                    <a:lnTo>
                      <a:pt x="480" y="1296"/>
                    </a:lnTo>
                    <a:lnTo>
                      <a:pt x="476" y="1300"/>
                    </a:lnTo>
                    <a:lnTo>
                      <a:pt x="469" y="1306"/>
                    </a:lnTo>
                    <a:lnTo>
                      <a:pt x="461" y="1311"/>
                    </a:lnTo>
                    <a:lnTo>
                      <a:pt x="449" y="1316"/>
                    </a:lnTo>
                    <a:lnTo>
                      <a:pt x="436" y="1321"/>
                    </a:lnTo>
                    <a:lnTo>
                      <a:pt x="419" y="1325"/>
                    </a:lnTo>
                    <a:lnTo>
                      <a:pt x="399" y="1329"/>
                    </a:lnTo>
                    <a:lnTo>
                      <a:pt x="375" y="1334"/>
                    </a:lnTo>
                    <a:lnTo>
                      <a:pt x="347" y="1336"/>
                    </a:lnTo>
                    <a:lnTo>
                      <a:pt x="316" y="1337"/>
                    </a:lnTo>
                    <a:lnTo>
                      <a:pt x="279" y="1338"/>
                    </a:lnTo>
                    <a:lnTo>
                      <a:pt x="244" y="1337"/>
                    </a:lnTo>
                    <a:lnTo>
                      <a:pt x="210" y="1335"/>
                    </a:lnTo>
                    <a:lnTo>
                      <a:pt x="181" y="1331"/>
                    </a:lnTo>
                    <a:lnTo>
                      <a:pt x="156" y="1328"/>
                    </a:lnTo>
                    <a:lnTo>
                      <a:pt x="133" y="1324"/>
                    </a:lnTo>
                    <a:lnTo>
                      <a:pt x="114" y="1319"/>
                    </a:lnTo>
                    <a:lnTo>
                      <a:pt x="97" y="1313"/>
                    </a:lnTo>
                    <a:lnTo>
                      <a:pt x="83" y="1308"/>
                    </a:lnTo>
                    <a:lnTo>
                      <a:pt x="71" y="1302"/>
                    </a:lnTo>
                    <a:lnTo>
                      <a:pt x="61" y="1297"/>
                    </a:lnTo>
                    <a:lnTo>
                      <a:pt x="54" y="1292"/>
                    </a:lnTo>
                    <a:lnTo>
                      <a:pt x="48" y="1287"/>
                    </a:lnTo>
                    <a:lnTo>
                      <a:pt x="42" y="1281"/>
                    </a:lnTo>
                    <a:lnTo>
                      <a:pt x="39" y="1279"/>
                    </a:lnTo>
                    <a:close/>
                    <a:moveTo>
                      <a:pt x="392" y="3134"/>
                    </a:moveTo>
                    <a:lnTo>
                      <a:pt x="396" y="3133"/>
                    </a:lnTo>
                    <a:lnTo>
                      <a:pt x="408" y="3130"/>
                    </a:lnTo>
                    <a:lnTo>
                      <a:pt x="428" y="3125"/>
                    </a:lnTo>
                    <a:lnTo>
                      <a:pt x="455" y="3120"/>
                    </a:lnTo>
                    <a:lnTo>
                      <a:pt x="490" y="3113"/>
                    </a:lnTo>
                    <a:lnTo>
                      <a:pt x="530" y="3107"/>
                    </a:lnTo>
                    <a:lnTo>
                      <a:pt x="575" y="3101"/>
                    </a:lnTo>
                    <a:lnTo>
                      <a:pt x="626" y="3093"/>
                    </a:lnTo>
                    <a:lnTo>
                      <a:pt x="682" y="3086"/>
                    </a:lnTo>
                    <a:lnTo>
                      <a:pt x="742" y="3080"/>
                    </a:lnTo>
                    <a:lnTo>
                      <a:pt x="805" y="3076"/>
                    </a:lnTo>
                    <a:lnTo>
                      <a:pt x="871" y="3071"/>
                    </a:lnTo>
                    <a:lnTo>
                      <a:pt x="940" y="3069"/>
                    </a:lnTo>
                    <a:lnTo>
                      <a:pt x="1012" y="3069"/>
                    </a:lnTo>
                    <a:lnTo>
                      <a:pt x="1048" y="3070"/>
                    </a:lnTo>
                    <a:lnTo>
                      <a:pt x="1085" y="3071"/>
                    </a:lnTo>
                    <a:lnTo>
                      <a:pt x="1122" y="3074"/>
                    </a:lnTo>
                    <a:lnTo>
                      <a:pt x="1159" y="3076"/>
                    </a:lnTo>
                    <a:lnTo>
                      <a:pt x="1294" y="3088"/>
                    </a:lnTo>
                    <a:lnTo>
                      <a:pt x="1402" y="3098"/>
                    </a:lnTo>
                    <a:lnTo>
                      <a:pt x="1486" y="3109"/>
                    </a:lnTo>
                    <a:lnTo>
                      <a:pt x="1549" y="3118"/>
                    </a:lnTo>
                    <a:lnTo>
                      <a:pt x="1593" y="3125"/>
                    </a:lnTo>
                    <a:lnTo>
                      <a:pt x="1621" y="3132"/>
                    </a:lnTo>
                    <a:lnTo>
                      <a:pt x="1636" y="3135"/>
                    </a:lnTo>
                    <a:lnTo>
                      <a:pt x="1640" y="3136"/>
                    </a:lnTo>
                    <a:lnTo>
                      <a:pt x="1625" y="3139"/>
                    </a:lnTo>
                    <a:lnTo>
                      <a:pt x="1584" y="3147"/>
                    </a:lnTo>
                    <a:lnTo>
                      <a:pt x="1519" y="3158"/>
                    </a:lnTo>
                    <a:lnTo>
                      <a:pt x="1435" y="3171"/>
                    </a:lnTo>
                    <a:lnTo>
                      <a:pt x="1387" y="3177"/>
                    </a:lnTo>
                    <a:lnTo>
                      <a:pt x="1335" y="3184"/>
                    </a:lnTo>
                    <a:lnTo>
                      <a:pt x="1281" y="3190"/>
                    </a:lnTo>
                    <a:lnTo>
                      <a:pt x="1223" y="3196"/>
                    </a:lnTo>
                    <a:lnTo>
                      <a:pt x="1164" y="3200"/>
                    </a:lnTo>
                    <a:lnTo>
                      <a:pt x="1102" y="3203"/>
                    </a:lnTo>
                    <a:lnTo>
                      <a:pt x="1041" y="3206"/>
                    </a:lnTo>
                    <a:lnTo>
                      <a:pt x="977" y="3207"/>
                    </a:lnTo>
                    <a:lnTo>
                      <a:pt x="916" y="3207"/>
                    </a:lnTo>
                    <a:lnTo>
                      <a:pt x="856" y="3205"/>
                    </a:lnTo>
                    <a:lnTo>
                      <a:pt x="799" y="3202"/>
                    </a:lnTo>
                    <a:lnTo>
                      <a:pt x="744" y="3197"/>
                    </a:lnTo>
                    <a:lnTo>
                      <a:pt x="693" y="3191"/>
                    </a:lnTo>
                    <a:lnTo>
                      <a:pt x="644" y="3185"/>
                    </a:lnTo>
                    <a:lnTo>
                      <a:pt x="599" y="3178"/>
                    </a:lnTo>
                    <a:lnTo>
                      <a:pt x="558" y="3172"/>
                    </a:lnTo>
                    <a:lnTo>
                      <a:pt x="488" y="3158"/>
                    </a:lnTo>
                    <a:lnTo>
                      <a:pt x="436" y="3146"/>
                    </a:lnTo>
                    <a:lnTo>
                      <a:pt x="402" y="3137"/>
                    </a:lnTo>
                    <a:lnTo>
                      <a:pt x="392" y="3134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1" name="Freeform 124"/>
            <p:cNvSpPr>
              <a:spLocks noEditPoints="1"/>
            </p:cNvSpPr>
            <p:nvPr/>
          </p:nvSpPr>
          <p:spPr bwMode="auto">
            <a:xfrm>
              <a:off x="793555" y="436243"/>
              <a:ext cx="3620620" cy="4420203"/>
            </a:xfrm>
            <a:custGeom>
              <a:avLst/>
              <a:gdLst>
                <a:gd name="T0" fmla="*/ 4975 w 9983"/>
                <a:gd name="T1" fmla="*/ 7323 h 12184"/>
                <a:gd name="T2" fmla="*/ 9310 w 9983"/>
                <a:gd name="T3" fmla="*/ 3088 h 12184"/>
                <a:gd name="T4" fmla="*/ 9233 w 9983"/>
                <a:gd name="T5" fmla="*/ 2910 h 12184"/>
                <a:gd name="T6" fmla="*/ 9270 w 9983"/>
                <a:gd name="T7" fmla="*/ 2684 h 12184"/>
                <a:gd name="T8" fmla="*/ 9420 w 9983"/>
                <a:gd name="T9" fmla="*/ 2526 h 12184"/>
                <a:gd name="T10" fmla="*/ 9625 w 9983"/>
                <a:gd name="T11" fmla="*/ 2478 h 12184"/>
                <a:gd name="T12" fmla="*/ 9846 w 9983"/>
                <a:gd name="T13" fmla="*/ 2564 h 12184"/>
                <a:gd name="T14" fmla="*/ 9971 w 9983"/>
                <a:gd name="T15" fmla="*/ 2761 h 12184"/>
                <a:gd name="T16" fmla="*/ 9952 w 9983"/>
                <a:gd name="T17" fmla="*/ 3001 h 12184"/>
                <a:gd name="T18" fmla="*/ 9809 w 9983"/>
                <a:gd name="T19" fmla="*/ 3171 h 12184"/>
                <a:gd name="T20" fmla="*/ 9692 w 9983"/>
                <a:gd name="T21" fmla="*/ 5494 h 12184"/>
                <a:gd name="T22" fmla="*/ 9513 w 9983"/>
                <a:gd name="T23" fmla="*/ 2969 h 12184"/>
                <a:gd name="T24" fmla="*/ 9654 w 9983"/>
                <a:gd name="T25" fmla="*/ 3168 h 12184"/>
                <a:gd name="T26" fmla="*/ 9829 w 9983"/>
                <a:gd name="T27" fmla="*/ 3078 h 12184"/>
                <a:gd name="T28" fmla="*/ 9919 w 9983"/>
                <a:gd name="T29" fmla="*/ 2902 h 12184"/>
                <a:gd name="T30" fmla="*/ 9884 w 9983"/>
                <a:gd name="T31" fmla="*/ 2704 h 12184"/>
                <a:gd name="T32" fmla="*/ 9743 w 9983"/>
                <a:gd name="T33" fmla="*/ 2569 h 12184"/>
                <a:gd name="T34" fmla="*/ 9542 w 9983"/>
                <a:gd name="T35" fmla="*/ 2544 h 12184"/>
                <a:gd name="T36" fmla="*/ 9371 w 9983"/>
                <a:gd name="T37" fmla="*/ 2641 h 12184"/>
                <a:gd name="T38" fmla="*/ 9290 w 9983"/>
                <a:gd name="T39" fmla="*/ 2822 h 12184"/>
                <a:gd name="T40" fmla="*/ 9366 w 9983"/>
                <a:gd name="T41" fmla="*/ 3062 h 12184"/>
                <a:gd name="T42" fmla="*/ 7563 w 9983"/>
                <a:gd name="T43" fmla="*/ 6737 h 12184"/>
                <a:gd name="T44" fmla="*/ 6141 w 9983"/>
                <a:gd name="T45" fmla="*/ 6994 h 12184"/>
                <a:gd name="T46" fmla="*/ 8658 w 9983"/>
                <a:gd name="T47" fmla="*/ 7983 h 12184"/>
                <a:gd name="T48" fmla="*/ 6890 w 9983"/>
                <a:gd name="T49" fmla="*/ 8185 h 12184"/>
                <a:gd name="T50" fmla="*/ 4545 w 9983"/>
                <a:gd name="T51" fmla="*/ 8337 h 12184"/>
                <a:gd name="T52" fmla="*/ 3284 w 9983"/>
                <a:gd name="T53" fmla="*/ 8389 h 12184"/>
                <a:gd name="T54" fmla="*/ 2249 w 9983"/>
                <a:gd name="T55" fmla="*/ 10296 h 12184"/>
                <a:gd name="T56" fmla="*/ 4917 w 9983"/>
                <a:gd name="T57" fmla="*/ 5556 h 12184"/>
                <a:gd name="T58" fmla="*/ 8265 w 9983"/>
                <a:gd name="T59" fmla="*/ 3908 h 12184"/>
                <a:gd name="T60" fmla="*/ 5086 w 9983"/>
                <a:gd name="T61" fmla="*/ 4618 h 12184"/>
                <a:gd name="T62" fmla="*/ 7653 w 9983"/>
                <a:gd name="T63" fmla="*/ 11723 h 12184"/>
                <a:gd name="T64" fmla="*/ 5163 w 9983"/>
                <a:gd name="T65" fmla="*/ 12064 h 12184"/>
                <a:gd name="T66" fmla="*/ 2228 w 9983"/>
                <a:gd name="T67" fmla="*/ 10539 h 12184"/>
                <a:gd name="T68" fmla="*/ 4948 w 9983"/>
                <a:gd name="T69" fmla="*/ 10680 h 12184"/>
                <a:gd name="T70" fmla="*/ 5224 w 9983"/>
                <a:gd name="T71" fmla="*/ 11880 h 12184"/>
                <a:gd name="T72" fmla="*/ 6802 w 9983"/>
                <a:gd name="T73" fmla="*/ 9127 h 12184"/>
                <a:gd name="T74" fmla="*/ 5251 w 9983"/>
                <a:gd name="T75" fmla="*/ 9290 h 12184"/>
                <a:gd name="T76" fmla="*/ 4971 w 9983"/>
                <a:gd name="T77" fmla="*/ 8249 h 12184"/>
                <a:gd name="T78" fmla="*/ 2476 w 9983"/>
                <a:gd name="T79" fmla="*/ 10369 h 12184"/>
                <a:gd name="T80" fmla="*/ 3202 w 9983"/>
                <a:gd name="T81" fmla="*/ 8321 h 12184"/>
                <a:gd name="T82" fmla="*/ 97 w 9983"/>
                <a:gd name="T83" fmla="*/ 4280 h 12184"/>
                <a:gd name="T84" fmla="*/ 4032 w 9983"/>
                <a:gd name="T85" fmla="*/ 2849 h 12184"/>
                <a:gd name="T86" fmla="*/ 4028 w 9983"/>
                <a:gd name="T87" fmla="*/ 2667 h 12184"/>
                <a:gd name="T88" fmla="*/ 4147 w 9983"/>
                <a:gd name="T89" fmla="*/ 2524 h 12184"/>
                <a:gd name="T90" fmla="*/ 5359 w 9983"/>
                <a:gd name="T91" fmla="*/ 127 h 12184"/>
                <a:gd name="T92" fmla="*/ 4526 w 9983"/>
                <a:gd name="T93" fmla="*/ 2651 h 12184"/>
                <a:gd name="T94" fmla="*/ 4538 w 9983"/>
                <a:gd name="T95" fmla="*/ 2821 h 12184"/>
                <a:gd name="T96" fmla="*/ 4451 w 9983"/>
                <a:gd name="T97" fmla="*/ 2960 h 12184"/>
                <a:gd name="T98" fmla="*/ 4280 w 9983"/>
                <a:gd name="T99" fmla="*/ 3021 h 12184"/>
                <a:gd name="T100" fmla="*/ 4121 w 9983"/>
                <a:gd name="T101" fmla="*/ 2968 h 12184"/>
                <a:gd name="T102" fmla="*/ 1873 w 9983"/>
                <a:gd name="T103" fmla="*/ 4769 h 12184"/>
                <a:gd name="T104" fmla="*/ 2791 w 9983"/>
                <a:gd name="T105" fmla="*/ 4965 h 12184"/>
                <a:gd name="T106" fmla="*/ 2598 w 9983"/>
                <a:gd name="T107" fmla="*/ 5001 h 12184"/>
                <a:gd name="T108" fmla="*/ 2335 w 9983"/>
                <a:gd name="T109" fmla="*/ 3924 h 12184"/>
                <a:gd name="T110" fmla="*/ 4264 w 9983"/>
                <a:gd name="T111" fmla="*/ 2729 h 12184"/>
                <a:gd name="T112" fmla="*/ 4164 w 9983"/>
                <a:gd name="T113" fmla="*/ 2584 h 12184"/>
                <a:gd name="T114" fmla="*/ 4077 w 9983"/>
                <a:gd name="T115" fmla="*/ 2790 h 12184"/>
                <a:gd name="T116" fmla="*/ 4440 w 9983"/>
                <a:gd name="T117" fmla="*/ 2886 h 12184"/>
                <a:gd name="T118" fmla="*/ 4452 w 9983"/>
                <a:gd name="T119" fmla="*/ 2639 h 12184"/>
                <a:gd name="T120" fmla="*/ 4164 w 9983"/>
                <a:gd name="T121" fmla="*/ 2926 h 12184"/>
                <a:gd name="T122" fmla="*/ 5973 w 9983"/>
                <a:gd name="T123" fmla="*/ 2722 h 12184"/>
                <a:gd name="T124" fmla="*/ 7938 w 9983"/>
                <a:gd name="T125" fmla="*/ 1089 h 1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83" h="12184">
                  <a:moveTo>
                    <a:pt x="5052" y="7115"/>
                  </a:moveTo>
                  <a:lnTo>
                    <a:pt x="6019" y="7095"/>
                  </a:lnTo>
                  <a:lnTo>
                    <a:pt x="6082" y="6980"/>
                  </a:lnTo>
                  <a:lnTo>
                    <a:pt x="5288" y="5514"/>
                  </a:lnTo>
                  <a:lnTo>
                    <a:pt x="4920" y="5617"/>
                  </a:lnTo>
                  <a:lnTo>
                    <a:pt x="4957" y="7174"/>
                  </a:lnTo>
                  <a:lnTo>
                    <a:pt x="4898" y="7175"/>
                  </a:lnTo>
                  <a:lnTo>
                    <a:pt x="4860" y="5634"/>
                  </a:lnTo>
                  <a:lnTo>
                    <a:pt x="3133" y="6116"/>
                  </a:lnTo>
                  <a:lnTo>
                    <a:pt x="3058" y="6174"/>
                  </a:lnTo>
                  <a:lnTo>
                    <a:pt x="3069" y="6268"/>
                  </a:lnTo>
                  <a:lnTo>
                    <a:pt x="4163" y="7802"/>
                  </a:lnTo>
                  <a:lnTo>
                    <a:pt x="4975" y="7323"/>
                  </a:lnTo>
                  <a:lnTo>
                    <a:pt x="4990" y="7348"/>
                  </a:lnTo>
                  <a:lnTo>
                    <a:pt x="5020" y="7348"/>
                  </a:lnTo>
                  <a:lnTo>
                    <a:pt x="5031" y="8246"/>
                  </a:lnTo>
                  <a:lnTo>
                    <a:pt x="5415" y="8220"/>
                  </a:lnTo>
                  <a:lnTo>
                    <a:pt x="5988" y="7155"/>
                  </a:lnTo>
                  <a:lnTo>
                    <a:pt x="5055" y="7175"/>
                  </a:lnTo>
                  <a:lnTo>
                    <a:pt x="5052" y="7115"/>
                  </a:lnTo>
                  <a:close/>
                  <a:moveTo>
                    <a:pt x="8556" y="3820"/>
                  </a:moveTo>
                  <a:lnTo>
                    <a:pt x="9340" y="3122"/>
                  </a:lnTo>
                  <a:lnTo>
                    <a:pt x="9339" y="3120"/>
                  </a:lnTo>
                  <a:lnTo>
                    <a:pt x="9329" y="3110"/>
                  </a:lnTo>
                  <a:lnTo>
                    <a:pt x="9319" y="3099"/>
                  </a:lnTo>
                  <a:lnTo>
                    <a:pt x="9310" y="3088"/>
                  </a:lnTo>
                  <a:lnTo>
                    <a:pt x="9301" y="3076"/>
                  </a:lnTo>
                  <a:lnTo>
                    <a:pt x="9292" y="3063"/>
                  </a:lnTo>
                  <a:lnTo>
                    <a:pt x="9284" y="3051"/>
                  </a:lnTo>
                  <a:lnTo>
                    <a:pt x="9276" y="3038"/>
                  </a:lnTo>
                  <a:lnTo>
                    <a:pt x="9270" y="3025"/>
                  </a:lnTo>
                  <a:lnTo>
                    <a:pt x="9263" y="3011"/>
                  </a:lnTo>
                  <a:lnTo>
                    <a:pt x="9257" y="2998"/>
                  </a:lnTo>
                  <a:lnTo>
                    <a:pt x="9251" y="2984"/>
                  </a:lnTo>
                  <a:lnTo>
                    <a:pt x="9247" y="2969"/>
                  </a:lnTo>
                  <a:lnTo>
                    <a:pt x="9243" y="2955"/>
                  </a:lnTo>
                  <a:lnTo>
                    <a:pt x="9238" y="2940"/>
                  </a:lnTo>
                  <a:lnTo>
                    <a:pt x="9235" y="2925"/>
                  </a:lnTo>
                  <a:lnTo>
                    <a:pt x="9233" y="2910"/>
                  </a:lnTo>
                  <a:lnTo>
                    <a:pt x="6448" y="2611"/>
                  </a:lnTo>
                  <a:lnTo>
                    <a:pt x="6455" y="2551"/>
                  </a:lnTo>
                  <a:lnTo>
                    <a:pt x="9229" y="2849"/>
                  </a:lnTo>
                  <a:lnTo>
                    <a:pt x="9230" y="2832"/>
                  </a:lnTo>
                  <a:lnTo>
                    <a:pt x="9231" y="2815"/>
                  </a:lnTo>
                  <a:lnTo>
                    <a:pt x="9233" y="2798"/>
                  </a:lnTo>
                  <a:lnTo>
                    <a:pt x="9236" y="2780"/>
                  </a:lnTo>
                  <a:lnTo>
                    <a:pt x="9240" y="2764"/>
                  </a:lnTo>
                  <a:lnTo>
                    <a:pt x="9244" y="2747"/>
                  </a:lnTo>
                  <a:lnTo>
                    <a:pt x="9249" y="2731"/>
                  </a:lnTo>
                  <a:lnTo>
                    <a:pt x="9256" y="2715"/>
                  </a:lnTo>
                  <a:lnTo>
                    <a:pt x="9262" y="2699"/>
                  </a:lnTo>
                  <a:lnTo>
                    <a:pt x="9270" y="2684"/>
                  </a:lnTo>
                  <a:lnTo>
                    <a:pt x="9277" y="2670"/>
                  </a:lnTo>
                  <a:lnTo>
                    <a:pt x="9286" y="2656"/>
                  </a:lnTo>
                  <a:lnTo>
                    <a:pt x="9295" y="2642"/>
                  </a:lnTo>
                  <a:lnTo>
                    <a:pt x="9304" y="2628"/>
                  </a:lnTo>
                  <a:lnTo>
                    <a:pt x="9315" y="2615"/>
                  </a:lnTo>
                  <a:lnTo>
                    <a:pt x="9326" y="2602"/>
                  </a:lnTo>
                  <a:lnTo>
                    <a:pt x="8018" y="1225"/>
                  </a:lnTo>
                  <a:lnTo>
                    <a:pt x="8061" y="1184"/>
                  </a:lnTo>
                  <a:lnTo>
                    <a:pt x="9369" y="2562"/>
                  </a:lnTo>
                  <a:lnTo>
                    <a:pt x="9381" y="2552"/>
                  </a:lnTo>
                  <a:lnTo>
                    <a:pt x="9394" y="2543"/>
                  </a:lnTo>
                  <a:lnTo>
                    <a:pt x="9407" y="2534"/>
                  </a:lnTo>
                  <a:lnTo>
                    <a:pt x="9420" y="2526"/>
                  </a:lnTo>
                  <a:lnTo>
                    <a:pt x="9434" y="2519"/>
                  </a:lnTo>
                  <a:lnTo>
                    <a:pt x="9448" y="2512"/>
                  </a:lnTo>
                  <a:lnTo>
                    <a:pt x="9463" y="2506"/>
                  </a:lnTo>
                  <a:lnTo>
                    <a:pt x="9477" y="2501"/>
                  </a:lnTo>
                  <a:lnTo>
                    <a:pt x="9492" y="2495"/>
                  </a:lnTo>
                  <a:lnTo>
                    <a:pt x="9509" y="2491"/>
                  </a:lnTo>
                  <a:lnTo>
                    <a:pt x="9524" y="2486"/>
                  </a:lnTo>
                  <a:lnTo>
                    <a:pt x="9540" y="2483"/>
                  </a:lnTo>
                  <a:lnTo>
                    <a:pt x="9556" y="2481"/>
                  </a:lnTo>
                  <a:lnTo>
                    <a:pt x="9572" y="2479"/>
                  </a:lnTo>
                  <a:lnTo>
                    <a:pt x="9588" y="2478"/>
                  </a:lnTo>
                  <a:lnTo>
                    <a:pt x="9606" y="2478"/>
                  </a:lnTo>
                  <a:lnTo>
                    <a:pt x="9625" y="2478"/>
                  </a:lnTo>
                  <a:lnTo>
                    <a:pt x="9645" y="2480"/>
                  </a:lnTo>
                  <a:lnTo>
                    <a:pt x="9663" y="2482"/>
                  </a:lnTo>
                  <a:lnTo>
                    <a:pt x="9681" y="2485"/>
                  </a:lnTo>
                  <a:lnTo>
                    <a:pt x="9700" y="2490"/>
                  </a:lnTo>
                  <a:lnTo>
                    <a:pt x="9718" y="2495"/>
                  </a:lnTo>
                  <a:lnTo>
                    <a:pt x="9735" y="2501"/>
                  </a:lnTo>
                  <a:lnTo>
                    <a:pt x="9753" y="2507"/>
                  </a:lnTo>
                  <a:lnTo>
                    <a:pt x="9769" y="2515"/>
                  </a:lnTo>
                  <a:lnTo>
                    <a:pt x="9785" y="2523"/>
                  </a:lnTo>
                  <a:lnTo>
                    <a:pt x="9801" y="2532"/>
                  </a:lnTo>
                  <a:lnTo>
                    <a:pt x="9816" y="2543"/>
                  </a:lnTo>
                  <a:lnTo>
                    <a:pt x="9832" y="2552"/>
                  </a:lnTo>
                  <a:lnTo>
                    <a:pt x="9846" y="2564"/>
                  </a:lnTo>
                  <a:lnTo>
                    <a:pt x="9859" y="2576"/>
                  </a:lnTo>
                  <a:lnTo>
                    <a:pt x="9871" y="2588"/>
                  </a:lnTo>
                  <a:lnTo>
                    <a:pt x="9884" y="2601"/>
                  </a:lnTo>
                  <a:lnTo>
                    <a:pt x="9896" y="2615"/>
                  </a:lnTo>
                  <a:lnTo>
                    <a:pt x="9907" y="2629"/>
                  </a:lnTo>
                  <a:lnTo>
                    <a:pt x="9918" y="2644"/>
                  </a:lnTo>
                  <a:lnTo>
                    <a:pt x="9928" y="2659"/>
                  </a:lnTo>
                  <a:lnTo>
                    <a:pt x="9937" y="2674"/>
                  </a:lnTo>
                  <a:lnTo>
                    <a:pt x="9945" y="2692"/>
                  </a:lnTo>
                  <a:lnTo>
                    <a:pt x="9952" y="2708"/>
                  </a:lnTo>
                  <a:lnTo>
                    <a:pt x="9959" y="2725"/>
                  </a:lnTo>
                  <a:lnTo>
                    <a:pt x="9965" y="2742"/>
                  </a:lnTo>
                  <a:lnTo>
                    <a:pt x="9971" y="2761"/>
                  </a:lnTo>
                  <a:lnTo>
                    <a:pt x="9975" y="2778"/>
                  </a:lnTo>
                  <a:lnTo>
                    <a:pt x="9978" y="2798"/>
                  </a:lnTo>
                  <a:lnTo>
                    <a:pt x="9981" y="2816"/>
                  </a:lnTo>
                  <a:lnTo>
                    <a:pt x="9982" y="2835"/>
                  </a:lnTo>
                  <a:lnTo>
                    <a:pt x="9983" y="2855"/>
                  </a:lnTo>
                  <a:lnTo>
                    <a:pt x="9982" y="2874"/>
                  </a:lnTo>
                  <a:lnTo>
                    <a:pt x="9981" y="2893"/>
                  </a:lnTo>
                  <a:lnTo>
                    <a:pt x="9978" y="2912"/>
                  </a:lnTo>
                  <a:lnTo>
                    <a:pt x="9975" y="2930"/>
                  </a:lnTo>
                  <a:lnTo>
                    <a:pt x="9971" y="2949"/>
                  </a:lnTo>
                  <a:lnTo>
                    <a:pt x="9965" y="2966"/>
                  </a:lnTo>
                  <a:lnTo>
                    <a:pt x="9959" y="2984"/>
                  </a:lnTo>
                  <a:lnTo>
                    <a:pt x="9952" y="3001"/>
                  </a:lnTo>
                  <a:lnTo>
                    <a:pt x="9945" y="3018"/>
                  </a:lnTo>
                  <a:lnTo>
                    <a:pt x="9937" y="3034"/>
                  </a:lnTo>
                  <a:lnTo>
                    <a:pt x="9928" y="3050"/>
                  </a:lnTo>
                  <a:lnTo>
                    <a:pt x="9918" y="3065"/>
                  </a:lnTo>
                  <a:lnTo>
                    <a:pt x="9907" y="3079"/>
                  </a:lnTo>
                  <a:lnTo>
                    <a:pt x="9896" y="3095"/>
                  </a:lnTo>
                  <a:lnTo>
                    <a:pt x="9884" y="3107"/>
                  </a:lnTo>
                  <a:lnTo>
                    <a:pt x="9871" y="3120"/>
                  </a:lnTo>
                  <a:lnTo>
                    <a:pt x="9861" y="3132"/>
                  </a:lnTo>
                  <a:lnTo>
                    <a:pt x="9848" y="3143"/>
                  </a:lnTo>
                  <a:lnTo>
                    <a:pt x="9836" y="3153"/>
                  </a:lnTo>
                  <a:lnTo>
                    <a:pt x="9822" y="3163"/>
                  </a:lnTo>
                  <a:lnTo>
                    <a:pt x="9809" y="3171"/>
                  </a:lnTo>
                  <a:lnTo>
                    <a:pt x="9795" y="3180"/>
                  </a:lnTo>
                  <a:lnTo>
                    <a:pt x="9781" y="3188"/>
                  </a:lnTo>
                  <a:lnTo>
                    <a:pt x="9766" y="3195"/>
                  </a:lnTo>
                  <a:lnTo>
                    <a:pt x="9750" y="3203"/>
                  </a:lnTo>
                  <a:lnTo>
                    <a:pt x="9735" y="3208"/>
                  </a:lnTo>
                  <a:lnTo>
                    <a:pt x="9719" y="3213"/>
                  </a:lnTo>
                  <a:lnTo>
                    <a:pt x="9704" y="3219"/>
                  </a:lnTo>
                  <a:lnTo>
                    <a:pt x="9687" y="3222"/>
                  </a:lnTo>
                  <a:lnTo>
                    <a:pt x="9671" y="3225"/>
                  </a:lnTo>
                  <a:lnTo>
                    <a:pt x="9654" y="3228"/>
                  </a:lnTo>
                  <a:lnTo>
                    <a:pt x="9637" y="3230"/>
                  </a:lnTo>
                  <a:lnTo>
                    <a:pt x="9752" y="5491"/>
                  </a:lnTo>
                  <a:lnTo>
                    <a:pt x="9692" y="5494"/>
                  </a:lnTo>
                  <a:lnTo>
                    <a:pt x="9578" y="3230"/>
                  </a:lnTo>
                  <a:lnTo>
                    <a:pt x="9551" y="3227"/>
                  </a:lnTo>
                  <a:lnTo>
                    <a:pt x="9525" y="3223"/>
                  </a:lnTo>
                  <a:lnTo>
                    <a:pt x="9500" y="3217"/>
                  </a:lnTo>
                  <a:lnTo>
                    <a:pt x="9476" y="3208"/>
                  </a:lnTo>
                  <a:lnTo>
                    <a:pt x="9452" y="3198"/>
                  </a:lnTo>
                  <a:lnTo>
                    <a:pt x="9430" y="3187"/>
                  </a:lnTo>
                  <a:lnTo>
                    <a:pt x="9407" y="3174"/>
                  </a:lnTo>
                  <a:lnTo>
                    <a:pt x="9386" y="3160"/>
                  </a:lnTo>
                  <a:lnTo>
                    <a:pt x="8596" y="3865"/>
                  </a:lnTo>
                  <a:lnTo>
                    <a:pt x="8556" y="3820"/>
                  </a:lnTo>
                  <a:close/>
                  <a:moveTo>
                    <a:pt x="9385" y="3083"/>
                  </a:moveTo>
                  <a:lnTo>
                    <a:pt x="9513" y="2969"/>
                  </a:lnTo>
                  <a:lnTo>
                    <a:pt x="9552" y="3014"/>
                  </a:lnTo>
                  <a:lnTo>
                    <a:pt x="9432" y="3120"/>
                  </a:lnTo>
                  <a:lnTo>
                    <a:pt x="9451" y="3131"/>
                  </a:lnTo>
                  <a:lnTo>
                    <a:pt x="9472" y="3142"/>
                  </a:lnTo>
                  <a:lnTo>
                    <a:pt x="9492" y="3151"/>
                  </a:lnTo>
                  <a:lnTo>
                    <a:pt x="9514" y="3158"/>
                  </a:lnTo>
                  <a:lnTo>
                    <a:pt x="9536" y="3164"/>
                  </a:lnTo>
                  <a:lnTo>
                    <a:pt x="9558" y="3168"/>
                  </a:lnTo>
                  <a:lnTo>
                    <a:pt x="9582" y="3170"/>
                  </a:lnTo>
                  <a:lnTo>
                    <a:pt x="9606" y="3171"/>
                  </a:lnTo>
                  <a:lnTo>
                    <a:pt x="9622" y="3171"/>
                  </a:lnTo>
                  <a:lnTo>
                    <a:pt x="9638" y="3170"/>
                  </a:lnTo>
                  <a:lnTo>
                    <a:pt x="9654" y="3168"/>
                  </a:lnTo>
                  <a:lnTo>
                    <a:pt x="9669" y="3165"/>
                  </a:lnTo>
                  <a:lnTo>
                    <a:pt x="9685" y="3161"/>
                  </a:lnTo>
                  <a:lnTo>
                    <a:pt x="9700" y="3157"/>
                  </a:lnTo>
                  <a:lnTo>
                    <a:pt x="9715" y="3152"/>
                  </a:lnTo>
                  <a:lnTo>
                    <a:pt x="9729" y="3146"/>
                  </a:lnTo>
                  <a:lnTo>
                    <a:pt x="9743" y="3140"/>
                  </a:lnTo>
                  <a:lnTo>
                    <a:pt x="9757" y="3133"/>
                  </a:lnTo>
                  <a:lnTo>
                    <a:pt x="9770" y="3126"/>
                  </a:lnTo>
                  <a:lnTo>
                    <a:pt x="9783" y="3117"/>
                  </a:lnTo>
                  <a:lnTo>
                    <a:pt x="9796" y="3109"/>
                  </a:lnTo>
                  <a:lnTo>
                    <a:pt x="9808" y="3099"/>
                  </a:lnTo>
                  <a:lnTo>
                    <a:pt x="9819" y="3089"/>
                  </a:lnTo>
                  <a:lnTo>
                    <a:pt x="9829" y="3078"/>
                  </a:lnTo>
                  <a:lnTo>
                    <a:pt x="9840" y="3068"/>
                  </a:lnTo>
                  <a:lnTo>
                    <a:pt x="9850" y="3056"/>
                  </a:lnTo>
                  <a:lnTo>
                    <a:pt x="9860" y="3044"/>
                  </a:lnTo>
                  <a:lnTo>
                    <a:pt x="9868" y="3032"/>
                  </a:lnTo>
                  <a:lnTo>
                    <a:pt x="9877" y="3019"/>
                  </a:lnTo>
                  <a:lnTo>
                    <a:pt x="9884" y="3006"/>
                  </a:lnTo>
                  <a:lnTo>
                    <a:pt x="9891" y="2992"/>
                  </a:lnTo>
                  <a:lnTo>
                    <a:pt x="9897" y="2978"/>
                  </a:lnTo>
                  <a:lnTo>
                    <a:pt x="9904" y="2964"/>
                  </a:lnTo>
                  <a:lnTo>
                    <a:pt x="9908" y="2949"/>
                  </a:lnTo>
                  <a:lnTo>
                    <a:pt x="9913" y="2934"/>
                  </a:lnTo>
                  <a:lnTo>
                    <a:pt x="9916" y="2918"/>
                  </a:lnTo>
                  <a:lnTo>
                    <a:pt x="9919" y="2902"/>
                  </a:lnTo>
                  <a:lnTo>
                    <a:pt x="9921" y="2887"/>
                  </a:lnTo>
                  <a:lnTo>
                    <a:pt x="9922" y="2871"/>
                  </a:lnTo>
                  <a:lnTo>
                    <a:pt x="9922" y="2855"/>
                  </a:lnTo>
                  <a:lnTo>
                    <a:pt x="9922" y="2839"/>
                  </a:lnTo>
                  <a:lnTo>
                    <a:pt x="9921" y="2822"/>
                  </a:lnTo>
                  <a:lnTo>
                    <a:pt x="9919" y="2806"/>
                  </a:lnTo>
                  <a:lnTo>
                    <a:pt x="9916" y="2791"/>
                  </a:lnTo>
                  <a:lnTo>
                    <a:pt x="9913" y="2775"/>
                  </a:lnTo>
                  <a:lnTo>
                    <a:pt x="9908" y="2760"/>
                  </a:lnTo>
                  <a:lnTo>
                    <a:pt x="9904" y="2746"/>
                  </a:lnTo>
                  <a:lnTo>
                    <a:pt x="9897" y="2731"/>
                  </a:lnTo>
                  <a:lnTo>
                    <a:pt x="9891" y="2717"/>
                  </a:lnTo>
                  <a:lnTo>
                    <a:pt x="9884" y="2704"/>
                  </a:lnTo>
                  <a:lnTo>
                    <a:pt x="9877" y="2690"/>
                  </a:lnTo>
                  <a:lnTo>
                    <a:pt x="9868" y="2678"/>
                  </a:lnTo>
                  <a:lnTo>
                    <a:pt x="9860" y="2665"/>
                  </a:lnTo>
                  <a:lnTo>
                    <a:pt x="9850" y="2653"/>
                  </a:lnTo>
                  <a:lnTo>
                    <a:pt x="9840" y="2641"/>
                  </a:lnTo>
                  <a:lnTo>
                    <a:pt x="9829" y="2630"/>
                  </a:lnTo>
                  <a:lnTo>
                    <a:pt x="9819" y="2619"/>
                  </a:lnTo>
                  <a:lnTo>
                    <a:pt x="9808" y="2610"/>
                  </a:lnTo>
                  <a:lnTo>
                    <a:pt x="9796" y="2600"/>
                  </a:lnTo>
                  <a:lnTo>
                    <a:pt x="9783" y="2591"/>
                  </a:lnTo>
                  <a:lnTo>
                    <a:pt x="9770" y="2584"/>
                  </a:lnTo>
                  <a:lnTo>
                    <a:pt x="9757" y="2576"/>
                  </a:lnTo>
                  <a:lnTo>
                    <a:pt x="9743" y="2569"/>
                  </a:lnTo>
                  <a:lnTo>
                    <a:pt x="9729" y="2562"/>
                  </a:lnTo>
                  <a:lnTo>
                    <a:pt x="9715" y="2557"/>
                  </a:lnTo>
                  <a:lnTo>
                    <a:pt x="9700" y="2551"/>
                  </a:lnTo>
                  <a:lnTo>
                    <a:pt x="9685" y="2547"/>
                  </a:lnTo>
                  <a:lnTo>
                    <a:pt x="9669" y="2544"/>
                  </a:lnTo>
                  <a:lnTo>
                    <a:pt x="9654" y="2542"/>
                  </a:lnTo>
                  <a:lnTo>
                    <a:pt x="9638" y="2539"/>
                  </a:lnTo>
                  <a:lnTo>
                    <a:pt x="9622" y="2538"/>
                  </a:lnTo>
                  <a:lnTo>
                    <a:pt x="9606" y="2537"/>
                  </a:lnTo>
                  <a:lnTo>
                    <a:pt x="9590" y="2538"/>
                  </a:lnTo>
                  <a:lnTo>
                    <a:pt x="9573" y="2539"/>
                  </a:lnTo>
                  <a:lnTo>
                    <a:pt x="9557" y="2542"/>
                  </a:lnTo>
                  <a:lnTo>
                    <a:pt x="9542" y="2544"/>
                  </a:lnTo>
                  <a:lnTo>
                    <a:pt x="9526" y="2547"/>
                  </a:lnTo>
                  <a:lnTo>
                    <a:pt x="9512" y="2551"/>
                  </a:lnTo>
                  <a:lnTo>
                    <a:pt x="9497" y="2557"/>
                  </a:lnTo>
                  <a:lnTo>
                    <a:pt x="9483" y="2562"/>
                  </a:lnTo>
                  <a:lnTo>
                    <a:pt x="9469" y="2569"/>
                  </a:lnTo>
                  <a:lnTo>
                    <a:pt x="9454" y="2576"/>
                  </a:lnTo>
                  <a:lnTo>
                    <a:pt x="9442" y="2584"/>
                  </a:lnTo>
                  <a:lnTo>
                    <a:pt x="9429" y="2591"/>
                  </a:lnTo>
                  <a:lnTo>
                    <a:pt x="9416" y="2600"/>
                  </a:lnTo>
                  <a:lnTo>
                    <a:pt x="9404" y="2610"/>
                  </a:lnTo>
                  <a:lnTo>
                    <a:pt x="9392" y="2619"/>
                  </a:lnTo>
                  <a:lnTo>
                    <a:pt x="9381" y="2630"/>
                  </a:lnTo>
                  <a:lnTo>
                    <a:pt x="9371" y="2641"/>
                  </a:lnTo>
                  <a:lnTo>
                    <a:pt x="9361" y="2653"/>
                  </a:lnTo>
                  <a:lnTo>
                    <a:pt x="9352" y="2665"/>
                  </a:lnTo>
                  <a:lnTo>
                    <a:pt x="9342" y="2678"/>
                  </a:lnTo>
                  <a:lnTo>
                    <a:pt x="9335" y="2690"/>
                  </a:lnTo>
                  <a:lnTo>
                    <a:pt x="9327" y="2704"/>
                  </a:lnTo>
                  <a:lnTo>
                    <a:pt x="9319" y="2717"/>
                  </a:lnTo>
                  <a:lnTo>
                    <a:pt x="9313" y="2731"/>
                  </a:lnTo>
                  <a:lnTo>
                    <a:pt x="9308" y="2746"/>
                  </a:lnTo>
                  <a:lnTo>
                    <a:pt x="9302" y="2760"/>
                  </a:lnTo>
                  <a:lnTo>
                    <a:pt x="9299" y="2775"/>
                  </a:lnTo>
                  <a:lnTo>
                    <a:pt x="9295" y="2791"/>
                  </a:lnTo>
                  <a:lnTo>
                    <a:pt x="9292" y="2806"/>
                  </a:lnTo>
                  <a:lnTo>
                    <a:pt x="9290" y="2822"/>
                  </a:lnTo>
                  <a:lnTo>
                    <a:pt x="9289" y="2839"/>
                  </a:lnTo>
                  <a:lnTo>
                    <a:pt x="9288" y="2855"/>
                  </a:lnTo>
                  <a:lnTo>
                    <a:pt x="9288" y="2856"/>
                  </a:lnTo>
                  <a:lnTo>
                    <a:pt x="9389" y="2867"/>
                  </a:lnTo>
                  <a:lnTo>
                    <a:pt x="9382" y="2926"/>
                  </a:lnTo>
                  <a:lnTo>
                    <a:pt x="9295" y="2916"/>
                  </a:lnTo>
                  <a:lnTo>
                    <a:pt x="9300" y="2940"/>
                  </a:lnTo>
                  <a:lnTo>
                    <a:pt x="9308" y="2963"/>
                  </a:lnTo>
                  <a:lnTo>
                    <a:pt x="9316" y="2984"/>
                  </a:lnTo>
                  <a:lnTo>
                    <a:pt x="9326" y="3005"/>
                  </a:lnTo>
                  <a:lnTo>
                    <a:pt x="9338" y="3024"/>
                  </a:lnTo>
                  <a:lnTo>
                    <a:pt x="9351" y="3044"/>
                  </a:lnTo>
                  <a:lnTo>
                    <a:pt x="9366" y="3062"/>
                  </a:lnTo>
                  <a:lnTo>
                    <a:pt x="9381" y="3078"/>
                  </a:lnTo>
                  <a:lnTo>
                    <a:pt x="9385" y="3083"/>
                  </a:lnTo>
                  <a:close/>
                  <a:moveTo>
                    <a:pt x="7251" y="4973"/>
                  </a:moveTo>
                  <a:lnTo>
                    <a:pt x="8212" y="3979"/>
                  </a:lnTo>
                  <a:lnTo>
                    <a:pt x="6775" y="4273"/>
                  </a:lnTo>
                  <a:lnTo>
                    <a:pt x="7035" y="4909"/>
                  </a:lnTo>
                  <a:lnTo>
                    <a:pt x="7044" y="4884"/>
                  </a:lnTo>
                  <a:lnTo>
                    <a:pt x="7101" y="4904"/>
                  </a:lnTo>
                  <a:lnTo>
                    <a:pt x="6361" y="7029"/>
                  </a:lnTo>
                  <a:lnTo>
                    <a:pt x="7510" y="6767"/>
                  </a:lnTo>
                  <a:lnTo>
                    <a:pt x="7010" y="5236"/>
                  </a:lnTo>
                  <a:lnTo>
                    <a:pt x="7066" y="5218"/>
                  </a:lnTo>
                  <a:lnTo>
                    <a:pt x="7563" y="6737"/>
                  </a:lnTo>
                  <a:lnTo>
                    <a:pt x="9573" y="5865"/>
                  </a:lnTo>
                  <a:lnTo>
                    <a:pt x="9596" y="5920"/>
                  </a:lnTo>
                  <a:lnTo>
                    <a:pt x="7556" y="6804"/>
                  </a:lnTo>
                  <a:lnTo>
                    <a:pt x="7554" y="6805"/>
                  </a:lnTo>
                  <a:lnTo>
                    <a:pt x="7558" y="6817"/>
                  </a:lnTo>
                  <a:lnTo>
                    <a:pt x="6322" y="7098"/>
                  </a:lnTo>
                  <a:lnTo>
                    <a:pt x="6315" y="7069"/>
                  </a:lnTo>
                  <a:lnTo>
                    <a:pt x="6287" y="7059"/>
                  </a:lnTo>
                  <a:lnTo>
                    <a:pt x="6990" y="5037"/>
                  </a:lnTo>
                  <a:lnTo>
                    <a:pt x="5347" y="5498"/>
                  </a:lnTo>
                  <a:lnTo>
                    <a:pt x="6141" y="6966"/>
                  </a:lnTo>
                  <a:lnTo>
                    <a:pt x="6115" y="6980"/>
                  </a:lnTo>
                  <a:lnTo>
                    <a:pt x="6141" y="6994"/>
                  </a:lnTo>
                  <a:lnTo>
                    <a:pt x="6088" y="7094"/>
                  </a:lnTo>
                  <a:lnTo>
                    <a:pt x="6165" y="7092"/>
                  </a:lnTo>
                  <a:lnTo>
                    <a:pt x="6165" y="7110"/>
                  </a:lnTo>
                  <a:lnTo>
                    <a:pt x="6189" y="7106"/>
                  </a:lnTo>
                  <a:lnTo>
                    <a:pt x="6383" y="8158"/>
                  </a:lnTo>
                  <a:lnTo>
                    <a:pt x="6917" y="8123"/>
                  </a:lnTo>
                  <a:lnTo>
                    <a:pt x="7444" y="6936"/>
                  </a:lnTo>
                  <a:lnTo>
                    <a:pt x="7498" y="6961"/>
                  </a:lnTo>
                  <a:lnTo>
                    <a:pt x="6984" y="8119"/>
                  </a:lnTo>
                  <a:lnTo>
                    <a:pt x="8606" y="8013"/>
                  </a:lnTo>
                  <a:lnTo>
                    <a:pt x="7690" y="6841"/>
                  </a:lnTo>
                  <a:lnTo>
                    <a:pt x="7737" y="6804"/>
                  </a:lnTo>
                  <a:lnTo>
                    <a:pt x="8658" y="7983"/>
                  </a:lnTo>
                  <a:lnTo>
                    <a:pt x="9674" y="5890"/>
                  </a:lnTo>
                  <a:lnTo>
                    <a:pt x="9727" y="5915"/>
                  </a:lnTo>
                  <a:lnTo>
                    <a:pt x="8699" y="8036"/>
                  </a:lnTo>
                  <a:lnTo>
                    <a:pt x="8723" y="8065"/>
                  </a:lnTo>
                  <a:lnTo>
                    <a:pt x="8667" y="8069"/>
                  </a:lnTo>
                  <a:lnTo>
                    <a:pt x="8496" y="8080"/>
                  </a:lnTo>
                  <a:lnTo>
                    <a:pt x="6811" y="8867"/>
                  </a:lnTo>
                  <a:lnTo>
                    <a:pt x="6786" y="8813"/>
                  </a:lnTo>
                  <a:lnTo>
                    <a:pt x="8333" y="8091"/>
                  </a:lnTo>
                  <a:lnTo>
                    <a:pt x="6957" y="8180"/>
                  </a:lnTo>
                  <a:lnTo>
                    <a:pt x="6658" y="8852"/>
                  </a:lnTo>
                  <a:lnTo>
                    <a:pt x="6604" y="8828"/>
                  </a:lnTo>
                  <a:lnTo>
                    <a:pt x="6890" y="8185"/>
                  </a:lnTo>
                  <a:lnTo>
                    <a:pt x="6394" y="8217"/>
                  </a:lnTo>
                  <a:lnTo>
                    <a:pt x="6565" y="9140"/>
                  </a:lnTo>
                  <a:lnTo>
                    <a:pt x="6506" y="9150"/>
                  </a:lnTo>
                  <a:lnTo>
                    <a:pt x="6335" y="8220"/>
                  </a:lnTo>
                  <a:lnTo>
                    <a:pt x="5453" y="8277"/>
                  </a:lnTo>
                  <a:lnTo>
                    <a:pt x="5290" y="8581"/>
                  </a:lnTo>
                  <a:lnTo>
                    <a:pt x="5237" y="8553"/>
                  </a:lnTo>
                  <a:lnTo>
                    <a:pt x="5383" y="8283"/>
                  </a:lnTo>
                  <a:lnTo>
                    <a:pt x="5032" y="8306"/>
                  </a:lnTo>
                  <a:lnTo>
                    <a:pt x="5035" y="8583"/>
                  </a:lnTo>
                  <a:lnTo>
                    <a:pt x="4976" y="8584"/>
                  </a:lnTo>
                  <a:lnTo>
                    <a:pt x="4973" y="8309"/>
                  </a:lnTo>
                  <a:lnTo>
                    <a:pt x="4545" y="8337"/>
                  </a:lnTo>
                  <a:lnTo>
                    <a:pt x="4952" y="8907"/>
                  </a:lnTo>
                  <a:lnTo>
                    <a:pt x="4903" y="8942"/>
                  </a:lnTo>
                  <a:lnTo>
                    <a:pt x="4475" y="8341"/>
                  </a:lnTo>
                  <a:lnTo>
                    <a:pt x="3457" y="8408"/>
                  </a:lnTo>
                  <a:lnTo>
                    <a:pt x="3454" y="8349"/>
                  </a:lnTo>
                  <a:lnTo>
                    <a:pt x="4435" y="8284"/>
                  </a:lnTo>
                  <a:lnTo>
                    <a:pt x="4147" y="7882"/>
                  </a:lnTo>
                  <a:lnTo>
                    <a:pt x="3407" y="8320"/>
                  </a:lnTo>
                  <a:lnTo>
                    <a:pt x="3377" y="8269"/>
                  </a:lnTo>
                  <a:lnTo>
                    <a:pt x="4113" y="7834"/>
                  </a:lnTo>
                  <a:lnTo>
                    <a:pt x="3083" y="6390"/>
                  </a:lnTo>
                  <a:lnTo>
                    <a:pt x="3313" y="8385"/>
                  </a:lnTo>
                  <a:lnTo>
                    <a:pt x="3284" y="8389"/>
                  </a:lnTo>
                  <a:lnTo>
                    <a:pt x="3310" y="8403"/>
                  </a:lnTo>
                  <a:lnTo>
                    <a:pt x="2310" y="10199"/>
                  </a:lnTo>
                  <a:lnTo>
                    <a:pt x="3588" y="9541"/>
                  </a:lnTo>
                  <a:lnTo>
                    <a:pt x="3300" y="8586"/>
                  </a:lnTo>
                  <a:lnTo>
                    <a:pt x="3358" y="8569"/>
                  </a:lnTo>
                  <a:lnTo>
                    <a:pt x="3642" y="9514"/>
                  </a:lnTo>
                  <a:lnTo>
                    <a:pt x="4756" y="8941"/>
                  </a:lnTo>
                  <a:lnTo>
                    <a:pt x="4783" y="8993"/>
                  </a:lnTo>
                  <a:lnTo>
                    <a:pt x="3659" y="9571"/>
                  </a:lnTo>
                  <a:lnTo>
                    <a:pt x="3926" y="10461"/>
                  </a:lnTo>
                  <a:lnTo>
                    <a:pt x="3869" y="10478"/>
                  </a:lnTo>
                  <a:lnTo>
                    <a:pt x="3605" y="9599"/>
                  </a:lnTo>
                  <a:lnTo>
                    <a:pt x="2249" y="10296"/>
                  </a:lnTo>
                  <a:lnTo>
                    <a:pt x="2236" y="10270"/>
                  </a:lnTo>
                  <a:lnTo>
                    <a:pt x="2210" y="10256"/>
                  </a:lnTo>
                  <a:lnTo>
                    <a:pt x="3254" y="8382"/>
                  </a:lnTo>
                  <a:lnTo>
                    <a:pt x="2997" y="6164"/>
                  </a:lnTo>
                  <a:lnTo>
                    <a:pt x="3027" y="6160"/>
                  </a:lnTo>
                  <a:lnTo>
                    <a:pt x="3009" y="6137"/>
                  </a:lnTo>
                  <a:lnTo>
                    <a:pt x="4899" y="4702"/>
                  </a:lnTo>
                  <a:lnTo>
                    <a:pt x="4935" y="4749"/>
                  </a:lnTo>
                  <a:lnTo>
                    <a:pt x="3261" y="6019"/>
                  </a:lnTo>
                  <a:lnTo>
                    <a:pt x="4859" y="5572"/>
                  </a:lnTo>
                  <a:lnTo>
                    <a:pt x="4845" y="5009"/>
                  </a:lnTo>
                  <a:lnTo>
                    <a:pt x="4904" y="5008"/>
                  </a:lnTo>
                  <a:lnTo>
                    <a:pt x="4917" y="5556"/>
                  </a:lnTo>
                  <a:lnTo>
                    <a:pt x="5260" y="5460"/>
                  </a:lnTo>
                  <a:lnTo>
                    <a:pt x="5006" y="4992"/>
                  </a:lnTo>
                  <a:lnTo>
                    <a:pt x="5059" y="4964"/>
                  </a:lnTo>
                  <a:lnTo>
                    <a:pt x="5318" y="5444"/>
                  </a:lnTo>
                  <a:lnTo>
                    <a:pt x="6904" y="5000"/>
                  </a:lnTo>
                  <a:lnTo>
                    <a:pt x="4922" y="4650"/>
                  </a:lnTo>
                  <a:lnTo>
                    <a:pt x="4927" y="4621"/>
                  </a:lnTo>
                  <a:lnTo>
                    <a:pt x="4922" y="4591"/>
                  </a:lnTo>
                  <a:lnTo>
                    <a:pt x="6693" y="4230"/>
                  </a:lnTo>
                  <a:lnTo>
                    <a:pt x="6025" y="2592"/>
                  </a:lnTo>
                  <a:lnTo>
                    <a:pt x="6080" y="2570"/>
                  </a:lnTo>
                  <a:lnTo>
                    <a:pt x="6753" y="4217"/>
                  </a:lnTo>
                  <a:lnTo>
                    <a:pt x="8265" y="3908"/>
                  </a:lnTo>
                  <a:lnTo>
                    <a:pt x="8267" y="3923"/>
                  </a:lnTo>
                  <a:lnTo>
                    <a:pt x="8347" y="3840"/>
                  </a:lnTo>
                  <a:lnTo>
                    <a:pt x="6239" y="2765"/>
                  </a:lnTo>
                  <a:lnTo>
                    <a:pt x="6266" y="2712"/>
                  </a:lnTo>
                  <a:lnTo>
                    <a:pt x="8390" y="3795"/>
                  </a:lnTo>
                  <a:lnTo>
                    <a:pt x="8459" y="3725"/>
                  </a:lnTo>
                  <a:lnTo>
                    <a:pt x="8425" y="3840"/>
                  </a:lnTo>
                  <a:lnTo>
                    <a:pt x="7673" y="6443"/>
                  </a:lnTo>
                  <a:lnTo>
                    <a:pt x="7616" y="6426"/>
                  </a:lnTo>
                  <a:lnTo>
                    <a:pt x="8335" y="3938"/>
                  </a:lnTo>
                  <a:lnTo>
                    <a:pt x="7293" y="5014"/>
                  </a:lnTo>
                  <a:lnTo>
                    <a:pt x="7251" y="4973"/>
                  </a:lnTo>
                  <a:close/>
                  <a:moveTo>
                    <a:pt x="5086" y="4618"/>
                  </a:moveTo>
                  <a:lnTo>
                    <a:pt x="6989" y="4954"/>
                  </a:lnTo>
                  <a:lnTo>
                    <a:pt x="6716" y="4285"/>
                  </a:lnTo>
                  <a:lnTo>
                    <a:pt x="5086" y="4618"/>
                  </a:lnTo>
                  <a:close/>
                  <a:moveTo>
                    <a:pt x="7568" y="11954"/>
                  </a:moveTo>
                  <a:lnTo>
                    <a:pt x="7592" y="11725"/>
                  </a:lnTo>
                  <a:lnTo>
                    <a:pt x="6705" y="10944"/>
                  </a:lnTo>
                  <a:lnTo>
                    <a:pt x="6745" y="10900"/>
                  </a:lnTo>
                  <a:lnTo>
                    <a:pt x="7601" y="11652"/>
                  </a:lnTo>
                  <a:lnTo>
                    <a:pt x="7774" y="10036"/>
                  </a:lnTo>
                  <a:lnTo>
                    <a:pt x="7832" y="10042"/>
                  </a:lnTo>
                  <a:lnTo>
                    <a:pt x="7655" y="11700"/>
                  </a:lnTo>
                  <a:lnTo>
                    <a:pt x="7665" y="11709"/>
                  </a:lnTo>
                  <a:lnTo>
                    <a:pt x="7653" y="11723"/>
                  </a:lnTo>
                  <a:lnTo>
                    <a:pt x="7628" y="11960"/>
                  </a:lnTo>
                  <a:lnTo>
                    <a:pt x="7568" y="11954"/>
                  </a:lnTo>
                  <a:close/>
                  <a:moveTo>
                    <a:pt x="6613" y="12001"/>
                  </a:moveTo>
                  <a:lnTo>
                    <a:pt x="7498" y="11791"/>
                  </a:lnTo>
                  <a:lnTo>
                    <a:pt x="7512" y="11849"/>
                  </a:lnTo>
                  <a:lnTo>
                    <a:pt x="6626" y="12060"/>
                  </a:lnTo>
                  <a:lnTo>
                    <a:pt x="6613" y="12001"/>
                  </a:lnTo>
                  <a:close/>
                  <a:moveTo>
                    <a:pt x="6555" y="10969"/>
                  </a:moveTo>
                  <a:lnTo>
                    <a:pt x="6576" y="12183"/>
                  </a:lnTo>
                  <a:lnTo>
                    <a:pt x="6516" y="12184"/>
                  </a:lnTo>
                  <a:lnTo>
                    <a:pt x="6496" y="10970"/>
                  </a:lnTo>
                  <a:lnTo>
                    <a:pt x="6555" y="10969"/>
                  </a:lnTo>
                  <a:close/>
                  <a:moveTo>
                    <a:pt x="5163" y="12064"/>
                  </a:moveTo>
                  <a:lnTo>
                    <a:pt x="6485" y="12022"/>
                  </a:lnTo>
                  <a:lnTo>
                    <a:pt x="6486" y="12081"/>
                  </a:lnTo>
                  <a:lnTo>
                    <a:pt x="5165" y="12123"/>
                  </a:lnTo>
                  <a:lnTo>
                    <a:pt x="5163" y="12064"/>
                  </a:lnTo>
                  <a:close/>
                  <a:moveTo>
                    <a:pt x="2834" y="12080"/>
                  </a:moveTo>
                  <a:lnTo>
                    <a:pt x="4706" y="12016"/>
                  </a:lnTo>
                  <a:lnTo>
                    <a:pt x="4708" y="12076"/>
                  </a:lnTo>
                  <a:lnTo>
                    <a:pt x="2836" y="12140"/>
                  </a:lnTo>
                  <a:lnTo>
                    <a:pt x="2834" y="12080"/>
                  </a:lnTo>
                  <a:close/>
                  <a:moveTo>
                    <a:pt x="2286" y="10526"/>
                  </a:moveTo>
                  <a:lnTo>
                    <a:pt x="2638" y="12055"/>
                  </a:lnTo>
                  <a:lnTo>
                    <a:pt x="2580" y="12068"/>
                  </a:lnTo>
                  <a:lnTo>
                    <a:pt x="2228" y="10539"/>
                  </a:lnTo>
                  <a:lnTo>
                    <a:pt x="2286" y="10526"/>
                  </a:lnTo>
                  <a:close/>
                  <a:moveTo>
                    <a:pt x="3809" y="10730"/>
                  </a:moveTo>
                  <a:lnTo>
                    <a:pt x="2700" y="12073"/>
                  </a:lnTo>
                  <a:lnTo>
                    <a:pt x="2654" y="12035"/>
                  </a:lnTo>
                  <a:lnTo>
                    <a:pt x="3764" y="10692"/>
                  </a:lnTo>
                  <a:lnTo>
                    <a:pt x="3809" y="10730"/>
                  </a:lnTo>
                  <a:close/>
                  <a:moveTo>
                    <a:pt x="3989" y="10651"/>
                  </a:moveTo>
                  <a:lnTo>
                    <a:pt x="4998" y="11984"/>
                  </a:lnTo>
                  <a:lnTo>
                    <a:pt x="4951" y="12020"/>
                  </a:lnTo>
                  <a:lnTo>
                    <a:pt x="3942" y="10687"/>
                  </a:lnTo>
                  <a:lnTo>
                    <a:pt x="3989" y="10651"/>
                  </a:lnTo>
                  <a:close/>
                  <a:moveTo>
                    <a:pt x="4924" y="11798"/>
                  </a:moveTo>
                  <a:lnTo>
                    <a:pt x="4948" y="10680"/>
                  </a:lnTo>
                  <a:lnTo>
                    <a:pt x="3999" y="10589"/>
                  </a:lnTo>
                  <a:lnTo>
                    <a:pt x="4005" y="10529"/>
                  </a:lnTo>
                  <a:lnTo>
                    <a:pt x="4949" y="10620"/>
                  </a:lnTo>
                  <a:lnTo>
                    <a:pt x="4977" y="9355"/>
                  </a:lnTo>
                  <a:lnTo>
                    <a:pt x="5036" y="9356"/>
                  </a:lnTo>
                  <a:lnTo>
                    <a:pt x="5008" y="10626"/>
                  </a:lnTo>
                  <a:lnTo>
                    <a:pt x="6297" y="10751"/>
                  </a:lnTo>
                  <a:lnTo>
                    <a:pt x="6292" y="10809"/>
                  </a:lnTo>
                  <a:lnTo>
                    <a:pt x="5007" y="10686"/>
                  </a:lnTo>
                  <a:lnTo>
                    <a:pt x="4983" y="11800"/>
                  </a:lnTo>
                  <a:lnTo>
                    <a:pt x="4924" y="11798"/>
                  </a:lnTo>
                  <a:close/>
                  <a:moveTo>
                    <a:pt x="6470" y="10919"/>
                  </a:moveTo>
                  <a:lnTo>
                    <a:pt x="5224" y="11880"/>
                  </a:lnTo>
                  <a:lnTo>
                    <a:pt x="5187" y="11834"/>
                  </a:lnTo>
                  <a:lnTo>
                    <a:pt x="6434" y="10872"/>
                  </a:lnTo>
                  <a:lnTo>
                    <a:pt x="6470" y="10919"/>
                  </a:lnTo>
                  <a:close/>
                  <a:moveTo>
                    <a:pt x="7752" y="9958"/>
                  </a:moveTo>
                  <a:lnTo>
                    <a:pt x="6701" y="10736"/>
                  </a:lnTo>
                  <a:lnTo>
                    <a:pt x="6665" y="10688"/>
                  </a:lnTo>
                  <a:lnTo>
                    <a:pt x="7716" y="9909"/>
                  </a:lnTo>
                  <a:lnTo>
                    <a:pt x="7752" y="9958"/>
                  </a:lnTo>
                  <a:close/>
                  <a:moveTo>
                    <a:pt x="8801" y="8067"/>
                  </a:moveTo>
                  <a:lnTo>
                    <a:pt x="7842" y="9822"/>
                  </a:lnTo>
                  <a:lnTo>
                    <a:pt x="7816" y="9808"/>
                  </a:lnTo>
                  <a:lnTo>
                    <a:pt x="7798" y="9832"/>
                  </a:lnTo>
                  <a:lnTo>
                    <a:pt x="6802" y="9127"/>
                  </a:lnTo>
                  <a:lnTo>
                    <a:pt x="6837" y="9079"/>
                  </a:lnTo>
                  <a:lnTo>
                    <a:pt x="7806" y="9764"/>
                  </a:lnTo>
                  <a:lnTo>
                    <a:pt x="8749" y="8038"/>
                  </a:lnTo>
                  <a:lnTo>
                    <a:pt x="8801" y="8067"/>
                  </a:lnTo>
                  <a:close/>
                  <a:moveTo>
                    <a:pt x="6713" y="9066"/>
                  </a:moveTo>
                  <a:lnTo>
                    <a:pt x="6491" y="10590"/>
                  </a:lnTo>
                  <a:lnTo>
                    <a:pt x="6433" y="10581"/>
                  </a:lnTo>
                  <a:lnTo>
                    <a:pt x="6653" y="9057"/>
                  </a:lnTo>
                  <a:lnTo>
                    <a:pt x="6713" y="9066"/>
                  </a:lnTo>
                  <a:close/>
                  <a:moveTo>
                    <a:pt x="5298" y="9253"/>
                  </a:moveTo>
                  <a:lnTo>
                    <a:pt x="6327" y="10505"/>
                  </a:lnTo>
                  <a:lnTo>
                    <a:pt x="6281" y="10543"/>
                  </a:lnTo>
                  <a:lnTo>
                    <a:pt x="5251" y="9290"/>
                  </a:lnTo>
                  <a:lnTo>
                    <a:pt x="5298" y="9253"/>
                  </a:lnTo>
                  <a:close/>
                  <a:moveTo>
                    <a:pt x="5486" y="8216"/>
                  </a:moveTo>
                  <a:lnTo>
                    <a:pt x="6324" y="8162"/>
                  </a:lnTo>
                  <a:lnTo>
                    <a:pt x="6137" y="7152"/>
                  </a:lnTo>
                  <a:lnTo>
                    <a:pt x="6056" y="7154"/>
                  </a:lnTo>
                  <a:lnTo>
                    <a:pt x="5486" y="8216"/>
                  </a:lnTo>
                  <a:close/>
                  <a:moveTo>
                    <a:pt x="5320" y="8833"/>
                  </a:moveTo>
                  <a:lnTo>
                    <a:pt x="6382" y="8989"/>
                  </a:lnTo>
                  <a:lnTo>
                    <a:pt x="6374" y="9049"/>
                  </a:lnTo>
                  <a:lnTo>
                    <a:pt x="5312" y="8891"/>
                  </a:lnTo>
                  <a:lnTo>
                    <a:pt x="5320" y="8833"/>
                  </a:lnTo>
                  <a:close/>
                  <a:moveTo>
                    <a:pt x="4504" y="8280"/>
                  </a:moveTo>
                  <a:lnTo>
                    <a:pt x="4971" y="8249"/>
                  </a:lnTo>
                  <a:lnTo>
                    <a:pt x="4962" y="7399"/>
                  </a:lnTo>
                  <a:lnTo>
                    <a:pt x="4198" y="7851"/>
                  </a:lnTo>
                  <a:lnTo>
                    <a:pt x="4504" y="8280"/>
                  </a:lnTo>
                  <a:close/>
                  <a:moveTo>
                    <a:pt x="4973" y="9131"/>
                  </a:moveTo>
                  <a:lnTo>
                    <a:pt x="4128" y="10334"/>
                  </a:lnTo>
                  <a:lnTo>
                    <a:pt x="4079" y="10299"/>
                  </a:lnTo>
                  <a:lnTo>
                    <a:pt x="4924" y="9097"/>
                  </a:lnTo>
                  <a:lnTo>
                    <a:pt x="4973" y="9131"/>
                  </a:lnTo>
                  <a:close/>
                  <a:moveTo>
                    <a:pt x="2476" y="10369"/>
                  </a:moveTo>
                  <a:lnTo>
                    <a:pt x="3765" y="10556"/>
                  </a:lnTo>
                  <a:lnTo>
                    <a:pt x="3756" y="10615"/>
                  </a:lnTo>
                  <a:lnTo>
                    <a:pt x="2467" y="10428"/>
                  </a:lnTo>
                  <a:lnTo>
                    <a:pt x="2476" y="10369"/>
                  </a:lnTo>
                  <a:close/>
                  <a:moveTo>
                    <a:pt x="875" y="7431"/>
                  </a:moveTo>
                  <a:lnTo>
                    <a:pt x="2148" y="10247"/>
                  </a:lnTo>
                  <a:lnTo>
                    <a:pt x="2093" y="10271"/>
                  </a:lnTo>
                  <a:lnTo>
                    <a:pt x="821" y="7454"/>
                  </a:lnTo>
                  <a:lnTo>
                    <a:pt x="875" y="7431"/>
                  </a:lnTo>
                  <a:close/>
                  <a:moveTo>
                    <a:pt x="3176" y="6197"/>
                  </a:moveTo>
                  <a:lnTo>
                    <a:pt x="4732" y="7123"/>
                  </a:lnTo>
                  <a:lnTo>
                    <a:pt x="4701" y="7174"/>
                  </a:lnTo>
                  <a:lnTo>
                    <a:pt x="3146" y="6249"/>
                  </a:lnTo>
                  <a:lnTo>
                    <a:pt x="3176" y="6197"/>
                  </a:lnTo>
                  <a:close/>
                  <a:moveTo>
                    <a:pt x="789" y="7200"/>
                  </a:moveTo>
                  <a:lnTo>
                    <a:pt x="3226" y="8267"/>
                  </a:lnTo>
                  <a:lnTo>
                    <a:pt x="3202" y="8321"/>
                  </a:lnTo>
                  <a:lnTo>
                    <a:pt x="765" y="7254"/>
                  </a:lnTo>
                  <a:lnTo>
                    <a:pt x="789" y="7200"/>
                  </a:lnTo>
                  <a:close/>
                  <a:moveTo>
                    <a:pt x="954" y="7180"/>
                  </a:moveTo>
                  <a:lnTo>
                    <a:pt x="2821" y="6108"/>
                  </a:lnTo>
                  <a:lnTo>
                    <a:pt x="2850" y="6160"/>
                  </a:lnTo>
                  <a:lnTo>
                    <a:pt x="984" y="7232"/>
                  </a:lnTo>
                  <a:lnTo>
                    <a:pt x="954" y="7180"/>
                  </a:lnTo>
                  <a:close/>
                  <a:moveTo>
                    <a:pt x="125" y="4373"/>
                  </a:moveTo>
                  <a:lnTo>
                    <a:pt x="667" y="6990"/>
                  </a:lnTo>
                  <a:lnTo>
                    <a:pt x="608" y="7002"/>
                  </a:lnTo>
                  <a:lnTo>
                    <a:pt x="51" y="4311"/>
                  </a:lnTo>
                  <a:lnTo>
                    <a:pt x="80" y="4305"/>
                  </a:lnTo>
                  <a:lnTo>
                    <a:pt x="97" y="4280"/>
                  </a:lnTo>
                  <a:lnTo>
                    <a:pt x="1443" y="5251"/>
                  </a:lnTo>
                  <a:lnTo>
                    <a:pt x="1814" y="4750"/>
                  </a:lnTo>
                  <a:lnTo>
                    <a:pt x="313" y="4291"/>
                  </a:lnTo>
                  <a:lnTo>
                    <a:pt x="331" y="4235"/>
                  </a:lnTo>
                  <a:lnTo>
                    <a:pt x="1851" y="4699"/>
                  </a:lnTo>
                  <a:lnTo>
                    <a:pt x="2349" y="4024"/>
                  </a:lnTo>
                  <a:lnTo>
                    <a:pt x="2352" y="4020"/>
                  </a:lnTo>
                  <a:lnTo>
                    <a:pt x="2356" y="4018"/>
                  </a:lnTo>
                  <a:lnTo>
                    <a:pt x="2450" y="3954"/>
                  </a:lnTo>
                  <a:lnTo>
                    <a:pt x="2450" y="3954"/>
                  </a:lnTo>
                  <a:lnTo>
                    <a:pt x="4045" y="2879"/>
                  </a:lnTo>
                  <a:lnTo>
                    <a:pt x="4038" y="2864"/>
                  </a:lnTo>
                  <a:lnTo>
                    <a:pt x="4032" y="2849"/>
                  </a:lnTo>
                  <a:lnTo>
                    <a:pt x="4026" y="2834"/>
                  </a:lnTo>
                  <a:lnTo>
                    <a:pt x="4022" y="2819"/>
                  </a:lnTo>
                  <a:lnTo>
                    <a:pt x="4019" y="2804"/>
                  </a:lnTo>
                  <a:lnTo>
                    <a:pt x="4017" y="2788"/>
                  </a:lnTo>
                  <a:lnTo>
                    <a:pt x="4014" y="2772"/>
                  </a:lnTo>
                  <a:lnTo>
                    <a:pt x="4014" y="2754"/>
                  </a:lnTo>
                  <a:lnTo>
                    <a:pt x="4014" y="2741"/>
                  </a:lnTo>
                  <a:lnTo>
                    <a:pt x="4015" y="2728"/>
                  </a:lnTo>
                  <a:lnTo>
                    <a:pt x="4017" y="2715"/>
                  </a:lnTo>
                  <a:lnTo>
                    <a:pt x="4019" y="2704"/>
                  </a:lnTo>
                  <a:lnTo>
                    <a:pt x="4022" y="2692"/>
                  </a:lnTo>
                  <a:lnTo>
                    <a:pt x="4025" y="2679"/>
                  </a:lnTo>
                  <a:lnTo>
                    <a:pt x="4028" y="2667"/>
                  </a:lnTo>
                  <a:lnTo>
                    <a:pt x="4033" y="2656"/>
                  </a:lnTo>
                  <a:lnTo>
                    <a:pt x="4038" y="2644"/>
                  </a:lnTo>
                  <a:lnTo>
                    <a:pt x="4044" y="2633"/>
                  </a:lnTo>
                  <a:lnTo>
                    <a:pt x="4049" y="2623"/>
                  </a:lnTo>
                  <a:lnTo>
                    <a:pt x="4055" y="2612"/>
                  </a:lnTo>
                  <a:lnTo>
                    <a:pt x="4062" y="2602"/>
                  </a:lnTo>
                  <a:lnTo>
                    <a:pt x="4069" y="2592"/>
                  </a:lnTo>
                  <a:lnTo>
                    <a:pt x="4077" y="2583"/>
                  </a:lnTo>
                  <a:lnTo>
                    <a:pt x="4086" y="2574"/>
                  </a:lnTo>
                  <a:lnTo>
                    <a:pt x="2618" y="872"/>
                  </a:lnTo>
                  <a:lnTo>
                    <a:pt x="2663" y="833"/>
                  </a:lnTo>
                  <a:lnTo>
                    <a:pt x="4130" y="2535"/>
                  </a:lnTo>
                  <a:lnTo>
                    <a:pt x="4147" y="2524"/>
                  </a:lnTo>
                  <a:lnTo>
                    <a:pt x="4164" y="2515"/>
                  </a:lnTo>
                  <a:lnTo>
                    <a:pt x="4182" y="2507"/>
                  </a:lnTo>
                  <a:lnTo>
                    <a:pt x="4200" y="2501"/>
                  </a:lnTo>
                  <a:lnTo>
                    <a:pt x="4220" y="2495"/>
                  </a:lnTo>
                  <a:lnTo>
                    <a:pt x="4239" y="2492"/>
                  </a:lnTo>
                  <a:lnTo>
                    <a:pt x="4260" y="2489"/>
                  </a:lnTo>
                  <a:lnTo>
                    <a:pt x="4280" y="2489"/>
                  </a:lnTo>
                  <a:lnTo>
                    <a:pt x="4304" y="2490"/>
                  </a:lnTo>
                  <a:lnTo>
                    <a:pt x="4327" y="2492"/>
                  </a:lnTo>
                  <a:lnTo>
                    <a:pt x="4348" y="2497"/>
                  </a:lnTo>
                  <a:lnTo>
                    <a:pt x="4369" y="2504"/>
                  </a:lnTo>
                  <a:lnTo>
                    <a:pt x="5304" y="106"/>
                  </a:lnTo>
                  <a:lnTo>
                    <a:pt x="5359" y="127"/>
                  </a:lnTo>
                  <a:lnTo>
                    <a:pt x="4423" y="2530"/>
                  </a:lnTo>
                  <a:lnTo>
                    <a:pt x="4435" y="2537"/>
                  </a:lnTo>
                  <a:lnTo>
                    <a:pt x="4446" y="2547"/>
                  </a:lnTo>
                  <a:lnTo>
                    <a:pt x="4458" y="2557"/>
                  </a:lnTo>
                  <a:lnTo>
                    <a:pt x="4469" y="2566"/>
                  </a:lnTo>
                  <a:lnTo>
                    <a:pt x="4478" y="2575"/>
                  </a:lnTo>
                  <a:lnTo>
                    <a:pt x="4486" y="2585"/>
                  </a:lnTo>
                  <a:lnTo>
                    <a:pt x="4494" y="2596"/>
                  </a:lnTo>
                  <a:lnTo>
                    <a:pt x="4502" y="2605"/>
                  </a:lnTo>
                  <a:lnTo>
                    <a:pt x="4508" y="2616"/>
                  </a:lnTo>
                  <a:lnTo>
                    <a:pt x="4515" y="2628"/>
                  </a:lnTo>
                  <a:lnTo>
                    <a:pt x="4521" y="2639"/>
                  </a:lnTo>
                  <a:lnTo>
                    <a:pt x="4526" y="2651"/>
                  </a:lnTo>
                  <a:lnTo>
                    <a:pt x="4531" y="2663"/>
                  </a:lnTo>
                  <a:lnTo>
                    <a:pt x="4535" y="2675"/>
                  </a:lnTo>
                  <a:lnTo>
                    <a:pt x="4538" y="2688"/>
                  </a:lnTo>
                  <a:lnTo>
                    <a:pt x="4542" y="2701"/>
                  </a:lnTo>
                  <a:lnTo>
                    <a:pt x="4544" y="2714"/>
                  </a:lnTo>
                  <a:lnTo>
                    <a:pt x="4546" y="2727"/>
                  </a:lnTo>
                  <a:lnTo>
                    <a:pt x="4547" y="2741"/>
                  </a:lnTo>
                  <a:lnTo>
                    <a:pt x="4547" y="2754"/>
                  </a:lnTo>
                  <a:lnTo>
                    <a:pt x="4547" y="2768"/>
                  </a:lnTo>
                  <a:lnTo>
                    <a:pt x="4546" y="2781"/>
                  </a:lnTo>
                  <a:lnTo>
                    <a:pt x="4544" y="2795"/>
                  </a:lnTo>
                  <a:lnTo>
                    <a:pt x="4542" y="2808"/>
                  </a:lnTo>
                  <a:lnTo>
                    <a:pt x="4538" y="2821"/>
                  </a:lnTo>
                  <a:lnTo>
                    <a:pt x="4535" y="2834"/>
                  </a:lnTo>
                  <a:lnTo>
                    <a:pt x="4531" y="2846"/>
                  </a:lnTo>
                  <a:lnTo>
                    <a:pt x="4526" y="2858"/>
                  </a:lnTo>
                  <a:lnTo>
                    <a:pt x="4521" y="2870"/>
                  </a:lnTo>
                  <a:lnTo>
                    <a:pt x="4515" y="2882"/>
                  </a:lnTo>
                  <a:lnTo>
                    <a:pt x="4508" y="2893"/>
                  </a:lnTo>
                  <a:lnTo>
                    <a:pt x="4502" y="2903"/>
                  </a:lnTo>
                  <a:lnTo>
                    <a:pt x="4494" y="2914"/>
                  </a:lnTo>
                  <a:lnTo>
                    <a:pt x="4486" y="2924"/>
                  </a:lnTo>
                  <a:lnTo>
                    <a:pt x="4478" y="2934"/>
                  </a:lnTo>
                  <a:lnTo>
                    <a:pt x="4469" y="2943"/>
                  </a:lnTo>
                  <a:lnTo>
                    <a:pt x="4459" y="2952"/>
                  </a:lnTo>
                  <a:lnTo>
                    <a:pt x="4451" y="2960"/>
                  </a:lnTo>
                  <a:lnTo>
                    <a:pt x="4441" y="2967"/>
                  </a:lnTo>
                  <a:lnTo>
                    <a:pt x="4430" y="2975"/>
                  </a:lnTo>
                  <a:lnTo>
                    <a:pt x="4421" y="2981"/>
                  </a:lnTo>
                  <a:lnTo>
                    <a:pt x="4410" y="2988"/>
                  </a:lnTo>
                  <a:lnTo>
                    <a:pt x="4399" y="2993"/>
                  </a:lnTo>
                  <a:lnTo>
                    <a:pt x="4387" y="2998"/>
                  </a:lnTo>
                  <a:lnTo>
                    <a:pt x="4798" y="4328"/>
                  </a:lnTo>
                  <a:lnTo>
                    <a:pt x="4741" y="4345"/>
                  </a:lnTo>
                  <a:lnTo>
                    <a:pt x="4330" y="3017"/>
                  </a:lnTo>
                  <a:lnTo>
                    <a:pt x="4318" y="3018"/>
                  </a:lnTo>
                  <a:lnTo>
                    <a:pt x="4306" y="3020"/>
                  </a:lnTo>
                  <a:lnTo>
                    <a:pt x="4293" y="3021"/>
                  </a:lnTo>
                  <a:lnTo>
                    <a:pt x="4280" y="3021"/>
                  </a:lnTo>
                  <a:lnTo>
                    <a:pt x="4267" y="3020"/>
                  </a:lnTo>
                  <a:lnTo>
                    <a:pt x="4253" y="3020"/>
                  </a:lnTo>
                  <a:lnTo>
                    <a:pt x="4240" y="3018"/>
                  </a:lnTo>
                  <a:lnTo>
                    <a:pt x="4227" y="3016"/>
                  </a:lnTo>
                  <a:lnTo>
                    <a:pt x="4214" y="3012"/>
                  </a:lnTo>
                  <a:lnTo>
                    <a:pt x="4201" y="3009"/>
                  </a:lnTo>
                  <a:lnTo>
                    <a:pt x="4189" y="3005"/>
                  </a:lnTo>
                  <a:lnTo>
                    <a:pt x="4176" y="2999"/>
                  </a:lnTo>
                  <a:lnTo>
                    <a:pt x="4164" y="2994"/>
                  </a:lnTo>
                  <a:lnTo>
                    <a:pt x="4154" y="2989"/>
                  </a:lnTo>
                  <a:lnTo>
                    <a:pt x="4143" y="2982"/>
                  </a:lnTo>
                  <a:lnTo>
                    <a:pt x="4132" y="2976"/>
                  </a:lnTo>
                  <a:lnTo>
                    <a:pt x="4121" y="2968"/>
                  </a:lnTo>
                  <a:lnTo>
                    <a:pt x="4112" y="2961"/>
                  </a:lnTo>
                  <a:lnTo>
                    <a:pt x="4102" y="2952"/>
                  </a:lnTo>
                  <a:lnTo>
                    <a:pt x="4092" y="2943"/>
                  </a:lnTo>
                  <a:lnTo>
                    <a:pt x="4085" y="2936"/>
                  </a:lnTo>
                  <a:lnTo>
                    <a:pt x="4078" y="2927"/>
                  </a:lnTo>
                  <a:lnTo>
                    <a:pt x="2484" y="4004"/>
                  </a:lnTo>
                  <a:lnTo>
                    <a:pt x="2467" y="3979"/>
                  </a:lnTo>
                  <a:lnTo>
                    <a:pt x="2484" y="4004"/>
                  </a:lnTo>
                  <a:lnTo>
                    <a:pt x="2393" y="4064"/>
                  </a:lnTo>
                  <a:lnTo>
                    <a:pt x="1911" y="4718"/>
                  </a:lnTo>
                  <a:lnTo>
                    <a:pt x="2605" y="4929"/>
                  </a:lnTo>
                  <a:lnTo>
                    <a:pt x="2587" y="4987"/>
                  </a:lnTo>
                  <a:lnTo>
                    <a:pt x="1873" y="4769"/>
                  </a:lnTo>
                  <a:lnTo>
                    <a:pt x="1476" y="5307"/>
                  </a:lnTo>
                  <a:lnTo>
                    <a:pt x="1449" y="5381"/>
                  </a:lnTo>
                  <a:lnTo>
                    <a:pt x="2775" y="6008"/>
                  </a:lnTo>
                  <a:lnTo>
                    <a:pt x="2750" y="6062"/>
                  </a:lnTo>
                  <a:lnTo>
                    <a:pt x="1428" y="5437"/>
                  </a:lnTo>
                  <a:lnTo>
                    <a:pt x="886" y="6891"/>
                  </a:lnTo>
                  <a:lnTo>
                    <a:pt x="831" y="6870"/>
                  </a:lnTo>
                  <a:lnTo>
                    <a:pt x="1414" y="5304"/>
                  </a:lnTo>
                  <a:lnTo>
                    <a:pt x="125" y="4373"/>
                  </a:lnTo>
                  <a:close/>
                  <a:moveTo>
                    <a:pt x="2853" y="4985"/>
                  </a:moveTo>
                  <a:lnTo>
                    <a:pt x="2959" y="6047"/>
                  </a:lnTo>
                  <a:lnTo>
                    <a:pt x="2901" y="6053"/>
                  </a:lnTo>
                  <a:lnTo>
                    <a:pt x="2791" y="4965"/>
                  </a:lnTo>
                  <a:lnTo>
                    <a:pt x="2502" y="4126"/>
                  </a:lnTo>
                  <a:lnTo>
                    <a:pt x="2558" y="4106"/>
                  </a:lnTo>
                  <a:lnTo>
                    <a:pt x="2841" y="4926"/>
                  </a:lnTo>
                  <a:lnTo>
                    <a:pt x="4599" y="4759"/>
                  </a:lnTo>
                  <a:lnTo>
                    <a:pt x="4604" y="4818"/>
                  </a:lnTo>
                  <a:lnTo>
                    <a:pt x="2853" y="4985"/>
                  </a:lnTo>
                  <a:close/>
                  <a:moveTo>
                    <a:pt x="2666" y="3888"/>
                  </a:moveTo>
                  <a:lnTo>
                    <a:pt x="4517" y="4571"/>
                  </a:lnTo>
                  <a:lnTo>
                    <a:pt x="4496" y="4627"/>
                  </a:lnTo>
                  <a:lnTo>
                    <a:pt x="2646" y="3944"/>
                  </a:lnTo>
                  <a:lnTo>
                    <a:pt x="2666" y="3888"/>
                  </a:lnTo>
                  <a:close/>
                  <a:moveTo>
                    <a:pt x="1554" y="5348"/>
                  </a:moveTo>
                  <a:lnTo>
                    <a:pt x="2598" y="5001"/>
                  </a:lnTo>
                  <a:lnTo>
                    <a:pt x="2616" y="5057"/>
                  </a:lnTo>
                  <a:lnTo>
                    <a:pt x="1572" y="5406"/>
                  </a:lnTo>
                  <a:lnTo>
                    <a:pt x="1554" y="5348"/>
                  </a:lnTo>
                  <a:close/>
                  <a:moveTo>
                    <a:pt x="138" y="4151"/>
                  </a:moveTo>
                  <a:lnTo>
                    <a:pt x="2277" y="3872"/>
                  </a:lnTo>
                  <a:lnTo>
                    <a:pt x="960" y="2063"/>
                  </a:lnTo>
                  <a:lnTo>
                    <a:pt x="1009" y="2027"/>
                  </a:lnTo>
                  <a:lnTo>
                    <a:pt x="2304" y="3808"/>
                  </a:lnTo>
                  <a:lnTo>
                    <a:pt x="2417" y="962"/>
                  </a:lnTo>
                  <a:lnTo>
                    <a:pt x="2476" y="964"/>
                  </a:lnTo>
                  <a:lnTo>
                    <a:pt x="2360" y="3896"/>
                  </a:lnTo>
                  <a:lnTo>
                    <a:pt x="2330" y="3895"/>
                  </a:lnTo>
                  <a:lnTo>
                    <a:pt x="2335" y="3924"/>
                  </a:lnTo>
                  <a:lnTo>
                    <a:pt x="146" y="4209"/>
                  </a:lnTo>
                  <a:lnTo>
                    <a:pt x="138" y="4151"/>
                  </a:lnTo>
                  <a:close/>
                  <a:moveTo>
                    <a:pt x="884" y="1990"/>
                  </a:moveTo>
                  <a:lnTo>
                    <a:pt x="56" y="4199"/>
                  </a:lnTo>
                  <a:lnTo>
                    <a:pt x="0" y="4179"/>
                  </a:lnTo>
                  <a:lnTo>
                    <a:pt x="831" y="1962"/>
                  </a:lnTo>
                  <a:lnTo>
                    <a:pt x="859" y="1971"/>
                  </a:lnTo>
                  <a:lnTo>
                    <a:pt x="841" y="1949"/>
                  </a:lnTo>
                  <a:lnTo>
                    <a:pt x="2333" y="771"/>
                  </a:lnTo>
                  <a:lnTo>
                    <a:pt x="2370" y="818"/>
                  </a:lnTo>
                  <a:lnTo>
                    <a:pt x="884" y="1990"/>
                  </a:lnTo>
                  <a:close/>
                  <a:moveTo>
                    <a:pt x="4094" y="2844"/>
                  </a:moveTo>
                  <a:lnTo>
                    <a:pt x="4264" y="2729"/>
                  </a:lnTo>
                  <a:lnTo>
                    <a:pt x="4295" y="2709"/>
                  </a:lnTo>
                  <a:lnTo>
                    <a:pt x="4290" y="2707"/>
                  </a:lnTo>
                  <a:lnTo>
                    <a:pt x="4347" y="2559"/>
                  </a:lnTo>
                  <a:lnTo>
                    <a:pt x="4332" y="2555"/>
                  </a:lnTo>
                  <a:lnTo>
                    <a:pt x="4315" y="2550"/>
                  </a:lnTo>
                  <a:lnTo>
                    <a:pt x="4297" y="2549"/>
                  </a:lnTo>
                  <a:lnTo>
                    <a:pt x="4280" y="2548"/>
                  </a:lnTo>
                  <a:lnTo>
                    <a:pt x="4260" y="2549"/>
                  </a:lnTo>
                  <a:lnTo>
                    <a:pt x="4239" y="2552"/>
                  </a:lnTo>
                  <a:lnTo>
                    <a:pt x="4219" y="2557"/>
                  </a:lnTo>
                  <a:lnTo>
                    <a:pt x="4200" y="2564"/>
                  </a:lnTo>
                  <a:lnTo>
                    <a:pt x="4182" y="2573"/>
                  </a:lnTo>
                  <a:lnTo>
                    <a:pt x="4164" y="2584"/>
                  </a:lnTo>
                  <a:lnTo>
                    <a:pt x="4149" y="2596"/>
                  </a:lnTo>
                  <a:lnTo>
                    <a:pt x="4134" y="2609"/>
                  </a:lnTo>
                  <a:lnTo>
                    <a:pt x="4121" y="2624"/>
                  </a:lnTo>
                  <a:lnTo>
                    <a:pt x="4109" y="2639"/>
                  </a:lnTo>
                  <a:lnTo>
                    <a:pt x="4099" y="2656"/>
                  </a:lnTo>
                  <a:lnTo>
                    <a:pt x="4090" y="2674"/>
                  </a:lnTo>
                  <a:lnTo>
                    <a:pt x="4083" y="2693"/>
                  </a:lnTo>
                  <a:lnTo>
                    <a:pt x="4078" y="2713"/>
                  </a:lnTo>
                  <a:lnTo>
                    <a:pt x="4075" y="2734"/>
                  </a:lnTo>
                  <a:lnTo>
                    <a:pt x="4074" y="2754"/>
                  </a:lnTo>
                  <a:lnTo>
                    <a:pt x="4074" y="2766"/>
                  </a:lnTo>
                  <a:lnTo>
                    <a:pt x="4075" y="2778"/>
                  </a:lnTo>
                  <a:lnTo>
                    <a:pt x="4077" y="2790"/>
                  </a:lnTo>
                  <a:lnTo>
                    <a:pt x="4079" y="2802"/>
                  </a:lnTo>
                  <a:lnTo>
                    <a:pt x="4082" y="2813"/>
                  </a:lnTo>
                  <a:lnTo>
                    <a:pt x="4086" y="2823"/>
                  </a:lnTo>
                  <a:lnTo>
                    <a:pt x="4090" y="2834"/>
                  </a:lnTo>
                  <a:lnTo>
                    <a:pt x="4094" y="2844"/>
                  </a:lnTo>
                  <a:close/>
                  <a:moveTo>
                    <a:pt x="4298" y="2710"/>
                  </a:moveTo>
                  <a:lnTo>
                    <a:pt x="4309" y="2746"/>
                  </a:lnTo>
                  <a:lnTo>
                    <a:pt x="4370" y="2941"/>
                  </a:lnTo>
                  <a:lnTo>
                    <a:pt x="4385" y="2933"/>
                  </a:lnTo>
                  <a:lnTo>
                    <a:pt x="4400" y="2924"/>
                  </a:lnTo>
                  <a:lnTo>
                    <a:pt x="4414" y="2913"/>
                  </a:lnTo>
                  <a:lnTo>
                    <a:pt x="4427" y="2901"/>
                  </a:lnTo>
                  <a:lnTo>
                    <a:pt x="4440" y="2886"/>
                  </a:lnTo>
                  <a:lnTo>
                    <a:pt x="4452" y="2870"/>
                  </a:lnTo>
                  <a:lnTo>
                    <a:pt x="4463" y="2853"/>
                  </a:lnTo>
                  <a:lnTo>
                    <a:pt x="4471" y="2835"/>
                  </a:lnTo>
                  <a:lnTo>
                    <a:pt x="4478" y="2816"/>
                  </a:lnTo>
                  <a:lnTo>
                    <a:pt x="4483" y="2796"/>
                  </a:lnTo>
                  <a:lnTo>
                    <a:pt x="4486" y="2776"/>
                  </a:lnTo>
                  <a:lnTo>
                    <a:pt x="4487" y="2754"/>
                  </a:lnTo>
                  <a:lnTo>
                    <a:pt x="4486" y="2734"/>
                  </a:lnTo>
                  <a:lnTo>
                    <a:pt x="4483" y="2713"/>
                  </a:lnTo>
                  <a:lnTo>
                    <a:pt x="4478" y="2693"/>
                  </a:lnTo>
                  <a:lnTo>
                    <a:pt x="4471" y="2674"/>
                  </a:lnTo>
                  <a:lnTo>
                    <a:pt x="4463" y="2656"/>
                  </a:lnTo>
                  <a:lnTo>
                    <a:pt x="4452" y="2639"/>
                  </a:lnTo>
                  <a:lnTo>
                    <a:pt x="4440" y="2624"/>
                  </a:lnTo>
                  <a:lnTo>
                    <a:pt x="4427" y="2609"/>
                  </a:lnTo>
                  <a:lnTo>
                    <a:pt x="4414" y="2597"/>
                  </a:lnTo>
                  <a:lnTo>
                    <a:pt x="4401" y="2586"/>
                  </a:lnTo>
                  <a:lnTo>
                    <a:pt x="4345" y="2728"/>
                  </a:lnTo>
                  <a:lnTo>
                    <a:pt x="4298" y="2710"/>
                  </a:lnTo>
                  <a:close/>
                  <a:moveTo>
                    <a:pt x="4312" y="2958"/>
                  </a:moveTo>
                  <a:lnTo>
                    <a:pt x="4264" y="2802"/>
                  </a:lnTo>
                  <a:lnTo>
                    <a:pt x="4128" y="2894"/>
                  </a:lnTo>
                  <a:lnTo>
                    <a:pt x="4131" y="2897"/>
                  </a:lnTo>
                  <a:lnTo>
                    <a:pt x="4134" y="2901"/>
                  </a:lnTo>
                  <a:lnTo>
                    <a:pt x="4149" y="2914"/>
                  </a:lnTo>
                  <a:lnTo>
                    <a:pt x="4164" y="2926"/>
                  </a:lnTo>
                  <a:lnTo>
                    <a:pt x="4182" y="2937"/>
                  </a:lnTo>
                  <a:lnTo>
                    <a:pt x="4200" y="2945"/>
                  </a:lnTo>
                  <a:lnTo>
                    <a:pt x="4219" y="2952"/>
                  </a:lnTo>
                  <a:lnTo>
                    <a:pt x="4239" y="2957"/>
                  </a:lnTo>
                  <a:lnTo>
                    <a:pt x="4260" y="2961"/>
                  </a:lnTo>
                  <a:lnTo>
                    <a:pt x="4280" y="2962"/>
                  </a:lnTo>
                  <a:lnTo>
                    <a:pt x="4296" y="2961"/>
                  </a:lnTo>
                  <a:lnTo>
                    <a:pt x="4312" y="2958"/>
                  </a:lnTo>
                  <a:close/>
                  <a:moveTo>
                    <a:pt x="5973" y="2722"/>
                  </a:moveTo>
                  <a:lnTo>
                    <a:pt x="5069" y="4403"/>
                  </a:lnTo>
                  <a:lnTo>
                    <a:pt x="5017" y="4375"/>
                  </a:lnTo>
                  <a:lnTo>
                    <a:pt x="5921" y="2693"/>
                  </a:lnTo>
                  <a:lnTo>
                    <a:pt x="5973" y="2722"/>
                  </a:lnTo>
                  <a:close/>
                  <a:moveTo>
                    <a:pt x="8527" y="4046"/>
                  </a:moveTo>
                  <a:lnTo>
                    <a:pt x="9578" y="5571"/>
                  </a:lnTo>
                  <a:lnTo>
                    <a:pt x="9529" y="5604"/>
                  </a:lnTo>
                  <a:lnTo>
                    <a:pt x="8477" y="4081"/>
                  </a:lnTo>
                  <a:lnTo>
                    <a:pt x="8527" y="4046"/>
                  </a:lnTo>
                  <a:close/>
                  <a:moveTo>
                    <a:pt x="6196" y="2499"/>
                  </a:moveTo>
                  <a:lnTo>
                    <a:pt x="7847" y="1228"/>
                  </a:lnTo>
                  <a:lnTo>
                    <a:pt x="7884" y="1275"/>
                  </a:lnTo>
                  <a:lnTo>
                    <a:pt x="6233" y="2547"/>
                  </a:lnTo>
                  <a:lnTo>
                    <a:pt x="6196" y="2499"/>
                  </a:lnTo>
                  <a:close/>
                  <a:moveTo>
                    <a:pt x="5702" y="2"/>
                  </a:moveTo>
                  <a:lnTo>
                    <a:pt x="7963" y="1035"/>
                  </a:lnTo>
                  <a:lnTo>
                    <a:pt x="7938" y="1089"/>
                  </a:lnTo>
                  <a:lnTo>
                    <a:pt x="5677" y="56"/>
                  </a:lnTo>
                  <a:lnTo>
                    <a:pt x="5702" y="2"/>
                  </a:lnTo>
                  <a:close/>
                  <a:moveTo>
                    <a:pt x="5508" y="130"/>
                  </a:moveTo>
                  <a:lnTo>
                    <a:pt x="6097" y="2432"/>
                  </a:lnTo>
                  <a:lnTo>
                    <a:pt x="6039" y="2447"/>
                  </a:lnTo>
                  <a:lnTo>
                    <a:pt x="5450" y="145"/>
                  </a:lnTo>
                  <a:lnTo>
                    <a:pt x="5508" y="130"/>
                  </a:lnTo>
                  <a:close/>
                  <a:moveTo>
                    <a:pt x="2608" y="607"/>
                  </a:moveTo>
                  <a:lnTo>
                    <a:pt x="5423" y="0"/>
                  </a:lnTo>
                  <a:lnTo>
                    <a:pt x="5435" y="59"/>
                  </a:lnTo>
                  <a:lnTo>
                    <a:pt x="2621" y="666"/>
                  </a:lnTo>
                  <a:lnTo>
                    <a:pt x="2608" y="60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25"/>
            <p:cNvSpPr>
              <a:spLocks/>
            </p:cNvSpPr>
            <p:nvPr/>
          </p:nvSpPr>
          <p:spPr bwMode="auto">
            <a:xfrm>
              <a:off x="2424648" y="4618457"/>
              <a:ext cx="349728" cy="351178"/>
            </a:xfrm>
            <a:custGeom>
              <a:avLst/>
              <a:gdLst>
                <a:gd name="T0" fmla="*/ 534 w 967"/>
                <a:gd name="T1" fmla="*/ 3 h 968"/>
                <a:gd name="T2" fmla="*/ 605 w 967"/>
                <a:gd name="T3" fmla="*/ 15 h 968"/>
                <a:gd name="T4" fmla="*/ 672 w 967"/>
                <a:gd name="T5" fmla="*/ 38 h 968"/>
                <a:gd name="T6" fmla="*/ 735 w 967"/>
                <a:gd name="T7" fmla="*/ 70 h 968"/>
                <a:gd name="T8" fmla="*/ 792 w 967"/>
                <a:gd name="T9" fmla="*/ 110 h 968"/>
                <a:gd name="T10" fmla="*/ 842 w 967"/>
                <a:gd name="T11" fmla="*/ 159 h 968"/>
                <a:gd name="T12" fmla="*/ 885 w 967"/>
                <a:gd name="T13" fmla="*/ 214 h 968"/>
                <a:gd name="T14" fmla="*/ 919 w 967"/>
                <a:gd name="T15" fmla="*/ 275 h 968"/>
                <a:gd name="T16" fmla="*/ 945 w 967"/>
                <a:gd name="T17" fmla="*/ 340 h 968"/>
                <a:gd name="T18" fmla="*/ 962 w 967"/>
                <a:gd name="T19" fmla="*/ 411 h 968"/>
                <a:gd name="T20" fmla="*/ 967 w 967"/>
                <a:gd name="T21" fmla="*/ 484 h 968"/>
                <a:gd name="T22" fmla="*/ 962 w 967"/>
                <a:gd name="T23" fmla="*/ 558 h 968"/>
                <a:gd name="T24" fmla="*/ 945 w 967"/>
                <a:gd name="T25" fmla="*/ 628 h 968"/>
                <a:gd name="T26" fmla="*/ 919 w 967"/>
                <a:gd name="T27" fmla="*/ 694 h 968"/>
                <a:gd name="T28" fmla="*/ 885 w 967"/>
                <a:gd name="T29" fmla="*/ 754 h 968"/>
                <a:gd name="T30" fmla="*/ 842 w 967"/>
                <a:gd name="T31" fmla="*/ 809 h 968"/>
                <a:gd name="T32" fmla="*/ 792 w 967"/>
                <a:gd name="T33" fmla="*/ 857 h 968"/>
                <a:gd name="T34" fmla="*/ 735 w 967"/>
                <a:gd name="T35" fmla="*/ 898 h 968"/>
                <a:gd name="T36" fmla="*/ 672 w 967"/>
                <a:gd name="T37" fmla="*/ 929 h 968"/>
                <a:gd name="T38" fmla="*/ 605 w 967"/>
                <a:gd name="T39" fmla="*/ 953 h 968"/>
                <a:gd name="T40" fmla="*/ 534 w 967"/>
                <a:gd name="T41" fmla="*/ 965 h 968"/>
                <a:gd name="T42" fmla="*/ 459 w 967"/>
                <a:gd name="T43" fmla="*/ 967 h 968"/>
                <a:gd name="T44" fmla="*/ 387 w 967"/>
                <a:gd name="T45" fmla="*/ 958 h 968"/>
                <a:gd name="T46" fmla="*/ 318 w 967"/>
                <a:gd name="T47" fmla="*/ 938 h 968"/>
                <a:gd name="T48" fmla="*/ 253 w 967"/>
                <a:gd name="T49" fmla="*/ 910 h 968"/>
                <a:gd name="T50" fmla="*/ 195 w 967"/>
                <a:gd name="T51" fmla="*/ 872 h 968"/>
                <a:gd name="T52" fmla="*/ 142 w 967"/>
                <a:gd name="T53" fmla="*/ 826 h 968"/>
                <a:gd name="T54" fmla="*/ 96 w 967"/>
                <a:gd name="T55" fmla="*/ 774 h 968"/>
                <a:gd name="T56" fmla="*/ 58 w 967"/>
                <a:gd name="T57" fmla="*/ 714 h 968"/>
                <a:gd name="T58" fmla="*/ 29 w 967"/>
                <a:gd name="T59" fmla="*/ 650 h 968"/>
                <a:gd name="T60" fmla="*/ 10 w 967"/>
                <a:gd name="T61" fmla="*/ 581 h 968"/>
                <a:gd name="T62" fmla="*/ 1 w 967"/>
                <a:gd name="T63" fmla="*/ 509 h 968"/>
                <a:gd name="T64" fmla="*/ 2 w 967"/>
                <a:gd name="T65" fmla="*/ 434 h 968"/>
                <a:gd name="T66" fmla="*/ 15 w 967"/>
                <a:gd name="T67" fmla="*/ 363 h 968"/>
                <a:gd name="T68" fmla="*/ 38 w 967"/>
                <a:gd name="T69" fmla="*/ 296 h 968"/>
                <a:gd name="T70" fmla="*/ 70 w 967"/>
                <a:gd name="T71" fmla="*/ 234 h 968"/>
                <a:gd name="T72" fmla="*/ 110 w 967"/>
                <a:gd name="T73" fmla="*/ 176 h 968"/>
                <a:gd name="T74" fmla="*/ 159 w 967"/>
                <a:gd name="T75" fmla="*/ 127 h 968"/>
                <a:gd name="T76" fmla="*/ 213 w 967"/>
                <a:gd name="T77" fmla="*/ 83 h 968"/>
                <a:gd name="T78" fmla="*/ 275 w 967"/>
                <a:gd name="T79" fmla="*/ 48 h 968"/>
                <a:gd name="T80" fmla="*/ 340 w 967"/>
                <a:gd name="T81" fmla="*/ 22 h 968"/>
                <a:gd name="T82" fmla="*/ 411 w 967"/>
                <a:gd name="T83" fmla="*/ 6 h 968"/>
                <a:gd name="T84" fmla="*/ 484 w 967"/>
                <a:gd name="T8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7" h="968">
                  <a:moveTo>
                    <a:pt x="484" y="0"/>
                  </a:moveTo>
                  <a:lnTo>
                    <a:pt x="509" y="1"/>
                  </a:lnTo>
                  <a:lnTo>
                    <a:pt x="534" y="3"/>
                  </a:lnTo>
                  <a:lnTo>
                    <a:pt x="558" y="6"/>
                  </a:lnTo>
                  <a:lnTo>
                    <a:pt x="581" y="10"/>
                  </a:lnTo>
                  <a:lnTo>
                    <a:pt x="605" y="15"/>
                  </a:lnTo>
                  <a:lnTo>
                    <a:pt x="628" y="22"/>
                  </a:lnTo>
                  <a:lnTo>
                    <a:pt x="650" y="29"/>
                  </a:lnTo>
                  <a:lnTo>
                    <a:pt x="672" y="38"/>
                  </a:lnTo>
                  <a:lnTo>
                    <a:pt x="694" y="48"/>
                  </a:lnTo>
                  <a:lnTo>
                    <a:pt x="714" y="59"/>
                  </a:lnTo>
                  <a:lnTo>
                    <a:pt x="735" y="70"/>
                  </a:lnTo>
                  <a:lnTo>
                    <a:pt x="754" y="83"/>
                  </a:lnTo>
                  <a:lnTo>
                    <a:pt x="774" y="96"/>
                  </a:lnTo>
                  <a:lnTo>
                    <a:pt x="792" y="110"/>
                  </a:lnTo>
                  <a:lnTo>
                    <a:pt x="809" y="127"/>
                  </a:lnTo>
                  <a:lnTo>
                    <a:pt x="825" y="142"/>
                  </a:lnTo>
                  <a:lnTo>
                    <a:pt x="842" y="159"/>
                  </a:lnTo>
                  <a:lnTo>
                    <a:pt x="857" y="176"/>
                  </a:lnTo>
                  <a:lnTo>
                    <a:pt x="872" y="195"/>
                  </a:lnTo>
                  <a:lnTo>
                    <a:pt x="885" y="214"/>
                  </a:lnTo>
                  <a:lnTo>
                    <a:pt x="898" y="234"/>
                  </a:lnTo>
                  <a:lnTo>
                    <a:pt x="909" y="254"/>
                  </a:lnTo>
                  <a:lnTo>
                    <a:pt x="919" y="275"/>
                  </a:lnTo>
                  <a:lnTo>
                    <a:pt x="929" y="296"/>
                  </a:lnTo>
                  <a:lnTo>
                    <a:pt x="938" y="318"/>
                  </a:lnTo>
                  <a:lnTo>
                    <a:pt x="945" y="340"/>
                  </a:lnTo>
                  <a:lnTo>
                    <a:pt x="952" y="363"/>
                  </a:lnTo>
                  <a:lnTo>
                    <a:pt x="957" y="387"/>
                  </a:lnTo>
                  <a:lnTo>
                    <a:pt x="962" y="411"/>
                  </a:lnTo>
                  <a:lnTo>
                    <a:pt x="965" y="434"/>
                  </a:lnTo>
                  <a:lnTo>
                    <a:pt x="967" y="459"/>
                  </a:lnTo>
                  <a:lnTo>
                    <a:pt x="967" y="484"/>
                  </a:lnTo>
                  <a:lnTo>
                    <a:pt x="967" y="509"/>
                  </a:lnTo>
                  <a:lnTo>
                    <a:pt x="965" y="534"/>
                  </a:lnTo>
                  <a:lnTo>
                    <a:pt x="962" y="558"/>
                  </a:lnTo>
                  <a:lnTo>
                    <a:pt x="957" y="581"/>
                  </a:lnTo>
                  <a:lnTo>
                    <a:pt x="952" y="605"/>
                  </a:lnTo>
                  <a:lnTo>
                    <a:pt x="945" y="628"/>
                  </a:lnTo>
                  <a:lnTo>
                    <a:pt x="938" y="650"/>
                  </a:lnTo>
                  <a:lnTo>
                    <a:pt x="929" y="672"/>
                  </a:lnTo>
                  <a:lnTo>
                    <a:pt x="919" y="694"/>
                  </a:lnTo>
                  <a:lnTo>
                    <a:pt x="909" y="714"/>
                  </a:lnTo>
                  <a:lnTo>
                    <a:pt x="898" y="735"/>
                  </a:lnTo>
                  <a:lnTo>
                    <a:pt x="885" y="754"/>
                  </a:lnTo>
                  <a:lnTo>
                    <a:pt x="872" y="774"/>
                  </a:lnTo>
                  <a:lnTo>
                    <a:pt x="857" y="792"/>
                  </a:lnTo>
                  <a:lnTo>
                    <a:pt x="842" y="809"/>
                  </a:lnTo>
                  <a:lnTo>
                    <a:pt x="825" y="826"/>
                  </a:lnTo>
                  <a:lnTo>
                    <a:pt x="809" y="842"/>
                  </a:lnTo>
                  <a:lnTo>
                    <a:pt x="792" y="857"/>
                  </a:lnTo>
                  <a:lnTo>
                    <a:pt x="774" y="872"/>
                  </a:lnTo>
                  <a:lnTo>
                    <a:pt x="754" y="885"/>
                  </a:lnTo>
                  <a:lnTo>
                    <a:pt x="735" y="898"/>
                  </a:lnTo>
                  <a:lnTo>
                    <a:pt x="714" y="910"/>
                  </a:lnTo>
                  <a:lnTo>
                    <a:pt x="694" y="919"/>
                  </a:lnTo>
                  <a:lnTo>
                    <a:pt x="672" y="929"/>
                  </a:lnTo>
                  <a:lnTo>
                    <a:pt x="650" y="938"/>
                  </a:lnTo>
                  <a:lnTo>
                    <a:pt x="628" y="946"/>
                  </a:lnTo>
                  <a:lnTo>
                    <a:pt x="605" y="953"/>
                  </a:lnTo>
                  <a:lnTo>
                    <a:pt x="581" y="958"/>
                  </a:lnTo>
                  <a:lnTo>
                    <a:pt x="558" y="961"/>
                  </a:lnTo>
                  <a:lnTo>
                    <a:pt x="534" y="965"/>
                  </a:lnTo>
                  <a:lnTo>
                    <a:pt x="509" y="967"/>
                  </a:lnTo>
                  <a:lnTo>
                    <a:pt x="484" y="968"/>
                  </a:lnTo>
                  <a:lnTo>
                    <a:pt x="459" y="967"/>
                  </a:lnTo>
                  <a:lnTo>
                    <a:pt x="434" y="965"/>
                  </a:lnTo>
                  <a:lnTo>
                    <a:pt x="411" y="961"/>
                  </a:lnTo>
                  <a:lnTo>
                    <a:pt x="387" y="958"/>
                  </a:lnTo>
                  <a:lnTo>
                    <a:pt x="363" y="953"/>
                  </a:lnTo>
                  <a:lnTo>
                    <a:pt x="340" y="946"/>
                  </a:lnTo>
                  <a:lnTo>
                    <a:pt x="318" y="938"/>
                  </a:lnTo>
                  <a:lnTo>
                    <a:pt x="296" y="929"/>
                  </a:lnTo>
                  <a:lnTo>
                    <a:pt x="275" y="919"/>
                  </a:lnTo>
                  <a:lnTo>
                    <a:pt x="253" y="910"/>
                  </a:lnTo>
                  <a:lnTo>
                    <a:pt x="233" y="898"/>
                  </a:lnTo>
                  <a:lnTo>
                    <a:pt x="213" y="885"/>
                  </a:lnTo>
                  <a:lnTo>
                    <a:pt x="195" y="872"/>
                  </a:lnTo>
                  <a:lnTo>
                    <a:pt x="176" y="857"/>
                  </a:lnTo>
                  <a:lnTo>
                    <a:pt x="159" y="842"/>
                  </a:lnTo>
                  <a:lnTo>
                    <a:pt x="142" y="826"/>
                  </a:lnTo>
                  <a:lnTo>
                    <a:pt x="125" y="809"/>
                  </a:lnTo>
                  <a:lnTo>
                    <a:pt x="110" y="792"/>
                  </a:lnTo>
                  <a:lnTo>
                    <a:pt x="96" y="774"/>
                  </a:lnTo>
                  <a:lnTo>
                    <a:pt x="83" y="754"/>
                  </a:lnTo>
                  <a:lnTo>
                    <a:pt x="70" y="735"/>
                  </a:lnTo>
                  <a:lnTo>
                    <a:pt x="58" y="714"/>
                  </a:lnTo>
                  <a:lnTo>
                    <a:pt x="48" y="694"/>
                  </a:lnTo>
                  <a:lnTo>
                    <a:pt x="38" y="672"/>
                  </a:lnTo>
                  <a:lnTo>
                    <a:pt x="29" y="650"/>
                  </a:lnTo>
                  <a:lnTo>
                    <a:pt x="22" y="628"/>
                  </a:lnTo>
                  <a:lnTo>
                    <a:pt x="15" y="605"/>
                  </a:lnTo>
                  <a:lnTo>
                    <a:pt x="10" y="581"/>
                  </a:lnTo>
                  <a:lnTo>
                    <a:pt x="6" y="558"/>
                  </a:lnTo>
                  <a:lnTo>
                    <a:pt x="2" y="534"/>
                  </a:lnTo>
                  <a:lnTo>
                    <a:pt x="1" y="509"/>
                  </a:lnTo>
                  <a:lnTo>
                    <a:pt x="0" y="484"/>
                  </a:lnTo>
                  <a:lnTo>
                    <a:pt x="1" y="459"/>
                  </a:lnTo>
                  <a:lnTo>
                    <a:pt x="2" y="434"/>
                  </a:lnTo>
                  <a:lnTo>
                    <a:pt x="6" y="411"/>
                  </a:lnTo>
                  <a:lnTo>
                    <a:pt x="10" y="387"/>
                  </a:lnTo>
                  <a:lnTo>
                    <a:pt x="15" y="363"/>
                  </a:lnTo>
                  <a:lnTo>
                    <a:pt x="22" y="340"/>
                  </a:lnTo>
                  <a:lnTo>
                    <a:pt x="29" y="318"/>
                  </a:lnTo>
                  <a:lnTo>
                    <a:pt x="38" y="296"/>
                  </a:lnTo>
                  <a:lnTo>
                    <a:pt x="48" y="275"/>
                  </a:lnTo>
                  <a:lnTo>
                    <a:pt x="58" y="254"/>
                  </a:lnTo>
                  <a:lnTo>
                    <a:pt x="70" y="234"/>
                  </a:lnTo>
                  <a:lnTo>
                    <a:pt x="83" y="214"/>
                  </a:lnTo>
                  <a:lnTo>
                    <a:pt x="96" y="195"/>
                  </a:lnTo>
                  <a:lnTo>
                    <a:pt x="110" y="176"/>
                  </a:lnTo>
                  <a:lnTo>
                    <a:pt x="125" y="159"/>
                  </a:lnTo>
                  <a:lnTo>
                    <a:pt x="142" y="142"/>
                  </a:lnTo>
                  <a:lnTo>
                    <a:pt x="159" y="127"/>
                  </a:lnTo>
                  <a:lnTo>
                    <a:pt x="176" y="110"/>
                  </a:lnTo>
                  <a:lnTo>
                    <a:pt x="195" y="96"/>
                  </a:lnTo>
                  <a:lnTo>
                    <a:pt x="213" y="83"/>
                  </a:lnTo>
                  <a:lnTo>
                    <a:pt x="233" y="70"/>
                  </a:lnTo>
                  <a:lnTo>
                    <a:pt x="253" y="59"/>
                  </a:lnTo>
                  <a:lnTo>
                    <a:pt x="275" y="48"/>
                  </a:lnTo>
                  <a:lnTo>
                    <a:pt x="296" y="38"/>
                  </a:lnTo>
                  <a:lnTo>
                    <a:pt x="318" y="29"/>
                  </a:lnTo>
                  <a:lnTo>
                    <a:pt x="340" y="22"/>
                  </a:lnTo>
                  <a:lnTo>
                    <a:pt x="363" y="15"/>
                  </a:lnTo>
                  <a:lnTo>
                    <a:pt x="387" y="10"/>
                  </a:lnTo>
                  <a:lnTo>
                    <a:pt x="411" y="6"/>
                  </a:lnTo>
                  <a:lnTo>
                    <a:pt x="434" y="3"/>
                  </a:lnTo>
                  <a:lnTo>
                    <a:pt x="459" y="1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26"/>
            <p:cNvSpPr>
              <a:spLocks/>
            </p:cNvSpPr>
            <p:nvPr/>
          </p:nvSpPr>
          <p:spPr bwMode="auto">
            <a:xfrm>
              <a:off x="1672952" y="4720038"/>
              <a:ext cx="187199" cy="187199"/>
            </a:xfrm>
            <a:custGeom>
              <a:avLst/>
              <a:gdLst>
                <a:gd name="T0" fmla="*/ 284 w 516"/>
                <a:gd name="T1" fmla="*/ 1 h 515"/>
                <a:gd name="T2" fmla="*/ 322 w 516"/>
                <a:gd name="T3" fmla="*/ 9 h 515"/>
                <a:gd name="T4" fmla="*/ 358 w 516"/>
                <a:gd name="T5" fmla="*/ 20 h 515"/>
                <a:gd name="T6" fmla="*/ 391 w 516"/>
                <a:gd name="T7" fmla="*/ 38 h 515"/>
                <a:gd name="T8" fmla="*/ 422 w 516"/>
                <a:gd name="T9" fmla="*/ 59 h 515"/>
                <a:gd name="T10" fmla="*/ 449 w 516"/>
                <a:gd name="T11" fmla="*/ 84 h 515"/>
                <a:gd name="T12" fmla="*/ 471 w 516"/>
                <a:gd name="T13" fmla="*/ 113 h 515"/>
                <a:gd name="T14" fmla="*/ 490 w 516"/>
                <a:gd name="T15" fmla="*/ 146 h 515"/>
                <a:gd name="T16" fmla="*/ 504 w 516"/>
                <a:gd name="T17" fmla="*/ 181 h 515"/>
                <a:gd name="T18" fmla="*/ 512 w 516"/>
                <a:gd name="T19" fmla="*/ 218 h 515"/>
                <a:gd name="T20" fmla="*/ 516 w 516"/>
                <a:gd name="T21" fmla="*/ 258 h 515"/>
                <a:gd name="T22" fmla="*/ 512 w 516"/>
                <a:gd name="T23" fmla="*/ 297 h 515"/>
                <a:gd name="T24" fmla="*/ 504 w 516"/>
                <a:gd name="T25" fmla="*/ 335 h 515"/>
                <a:gd name="T26" fmla="*/ 490 w 516"/>
                <a:gd name="T27" fmla="*/ 369 h 515"/>
                <a:gd name="T28" fmla="*/ 471 w 516"/>
                <a:gd name="T29" fmla="*/ 402 h 515"/>
                <a:gd name="T30" fmla="*/ 449 w 516"/>
                <a:gd name="T31" fmla="*/ 431 h 515"/>
                <a:gd name="T32" fmla="*/ 422 w 516"/>
                <a:gd name="T33" fmla="*/ 457 h 515"/>
                <a:gd name="T34" fmla="*/ 391 w 516"/>
                <a:gd name="T35" fmla="*/ 478 h 515"/>
                <a:gd name="T36" fmla="*/ 358 w 516"/>
                <a:gd name="T37" fmla="*/ 495 h 515"/>
                <a:gd name="T38" fmla="*/ 322 w 516"/>
                <a:gd name="T39" fmla="*/ 507 h 515"/>
                <a:gd name="T40" fmla="*/ 284 w 516"/>
                <a:gd name="T41" fmla="*/ 514 h 515"/>
                <a:gd name="T42" fmla="*/ 244 w 516"/>
                <a:gd name="T43" fmla="*/ 515 h 515"/>
                <a:gd name="T44" fmla="*/ 206 w 516"/>
                <a:gd name="T45" fmla="*/ 510 h 515"/>
                <a:gd name="T46" fmla="*/ 169 w 516"/>
                <a:gd name="T47" fmla="*/ 500 h 515"/>
                <a:gd name="T48" fmla="*/ 135 w 516"/>
                <a:gd name="T49" fmla="*/ 484 h 515"/>
                <a:gd name="T50" fmla="*/ 104 w 516"/>
                <a:gd name="T51" fmla="*/ 464 h 515"/>
                <a:gd name="T52" fmla="*/ 76 w 516"/>
                <a:gd name="T53" fmla="*/ 439 h 515"/>
                <a:gd name="T54" fmla="*/ 51 w 516"/>
                <a:gd name="T55" fmla="*/ 411 h 515"/>
                <a:gd name="T56" fmla="*/ 32 w 516"/>
                <a:gd name="T57" fmla="*/ 380 h 515"/>
                <a:gd name="T58" fmla="*/ 15 w 516"/>
                <a:gd name="T59" fmla="*/ 347 h 515"/>
                <a:gd name="T60" fmla="*/ 6 w 516"/>
                <a:gd name="T61" fmla="*/ 310 h 515"/>
                <a:gd name="T62" fmla="*/ 0 w 516"/>
                <a:gd name="T63" fmla="*/ 271 h 515"/>
                <a:gd name="T64" fmla="*/ 1 w 516"/>
                <a:gd name="T65" fmla="*/ 231 h 515"/>
                <a:gd name="T66" fmla="*/ 8 w 516"/>
                <a:gd name="T67" fmla="*/ 193 h 515"/>
                <a:gd name="T68" fmla="*/ 21 w 516"/>
                <a:gd name="T69" fmla="*/ 158 h 515"/>
                <a:gd name="T70" fmla="*/ 37 w 516"/>
                <a:gd name="T71" fmla="*/ 124 h 515"/>
                <a:gd name="T72" fmla="*/ 59 w 516"/>
                <a:gd name="T73" fmla="*/ 94 h 515"/>
                <a:gd name="T74" fmla="*/ 85 w 516"/>
                <a:gd name="T75" fmla="*/ 67 h 515"/>
                <a:gd name="T76" fmla="*/ 114 w 516"/>
                <a:gd name="T77" fmla="*/ 44 h 515"/>
                <a:gd name="T78" fmla="*/ 146 w 516"/>
                <a:gd name="T79" fmla="*/ 26 h 515"/>
                <a:gd name="T80" fmla="*/ 181 w 516"/>
                <a:gd name="T81" fmla="*/ 12 h 515"/>
                <a:gd name="T82" fmla="*/ 219 w 516"/>
                <a:gd name="T83" fmla="*/ 3 h 515"/>
                <a:gd name="T84" fmla="*/ 257 w 516"/>
                <a:gd name="T85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6" h="515">
                  <a:moveTo>
                    <a:pt x="257" y="0"/>
                  </a:moveTo>
                  <a:lnTo>
                    <a:pt x="270" y="0"/>
                  </a:lnTo>
                  <a:lnTo>
                    <a:pt x="284" y="1"/>
                  </a:lnTo>
                  <a:lnTo>
                    <a:pt x="297" y="3"/>
                  </a:lnTo>
                  <a:lnTo>
                    <a:pt x="309" y="5"/>
                  </a:lnTo>
                  <a:lnTo>
                    <a:pt x="322" y="9"/>
                  </a:lnTo>
                  <a:lnTo>
                    <a:pt x="334" y="12"/>
                  </a:lnTo>
                  <a:lnTo>
                    <a:pt x="346" y="16"/>
                  </a:lnTo>
                  <a:lnTo>
                    <a:pt x="358" y="20"/>
                  </a:lnTo>
                  <a:lnTo>
                    <a:pt x="370" y="26"/>
                  </a:lnTo>
                  <a:lnTo>
                    <a:pt x="381" y="31"/>
                  </a:lnTo>
                  <a:lnTo>
                    <a:pt x="391" y="38"/>
                  </a:lnTo>
                  <a:lnTo>
                    <a:pt x="402" y="44"/>
                  </a:lnTo>
                  <a:lnTo>
                    <a:pt x="412" y="52"/>
                  </a:lnTo>
                  <a:lnTo>
                    <a:pt x="422" y="59"/>
                  </a:lnTo>
                  <a:lnTo>
                    <a:pt x="431" y="67"/>
                  </a:lnTo>
                  <a:lnTo>
                    <a:pt x="440" y="75"/>
                  </a:lnTo>
                  <a:lnTo>
                    <a:pt x="449" y="84"/>
                  </a:lnTo>
                  <a:lnTo>
                    <a:pt x="456" y="94"/>
                  </a:lnTo>
                  <a:lnTo>
                    <a:pt x="464" y="104"/>
                  </a:lnTo>
                  <a:lnTo>
                    <a:pt x="471" y="113"/>
                  </a:lnTo>
                  <a:lnTo>
                    <a:pt x="478" y="124"/>
                  </a:lnTo>
                  <a:lnTo>
                    <a:pt x="484" y="135"/>
                  </a:lnTo>
                  <a:lnTo>
                    <a:pt x="490" y="146"/>
                  </a:lnTo>
                  <a:lnTo>
                    <a:pt x="495" y="158"/>
                  </a:lnTo>
                  <a:lnTo>
                    <a:pt x="499" y="169"/>
                  </a:lnTo>
                  <a:lnTo>
                    <a:pt x="504" y="181"/>
                  </a:lnTo>
                  <a:lnTo>
                    <a:pt x="507" y="193"/>
                  </a:lnTo>
                  <a:lnTo>
                    <a:pt x="510" y="206"/>
                  </a:lnTo>
                  <a:lnTo>
                    <a:pt x="512" y="218"/>
                  </a:lnTo>
                  <a:lnTo>
                    <a:pt x="513" y="231"/>
                  </a:lnTo>
                  <a:lnTo>
                    <a:pt x="514" y="244"/>
                  </a:lnTo>
                  <a:lnTo>
                    <a:pt x="516" y="258"/>
                  </a:lnTo>
                  <a:lnTo>
                    <a:pt x="514" y="271"/>
                  </a:lnTo>
                  <a:lnTo>
                    <a:pt x="513" y="284"/>
                  </a:lnTo>
                  <a:lnTo>
                    <a:pt x="512" y="297"/>
                  </a:lnTo>
                  <a:lnTo>
                    <a:pt x="510" y="310"/>
                  </a:lnTo>
                  <a:lnTo>
                    <a:pt x="507" y="322"/>
                  </a:lnTo>
                  <a:lnTo>
                    <a:pt x="504" y="335"/>
                  </a:lnTo>
                  <a:lnTo>
                    <a:pt x="499" y="347"/>
                  </a:lnTo>
                  <a:lnTo>
                    <a:pt x="495" y="357"/>
                  </a:lnTo>
                  <a:lnTo>
                    <a:pt x="490" y="369"/>
                  </a:lnTo>
                  <a:lnTo>
                    <a:pt x="484" y="380"/>
                  </a:lnTo>
                  <a:lnTo>
                    <a:pt x="478" y="391"/>
                  </a:lnTo>
                  <a:lnTo>
                    <a:pt x="471" y="402"/>
                  </a:lnTo>
                  <a:lnTo>
                    <a:pt x="464" y="411"/>
                  </a:lnTo>
                  <a:lnTo>
                    <a:pt x="456" y="421"/>
                  </a:lnTo>
                  <a:lnTo>
                    <a:pt x="449" y="431"/>
                  </a:lnTo>
                  <a:lnTo>
                    <a:pt x="440" y="439"/>
                  </a:lnTo>
                  <a:lnTo>
                    <a:pt x="431" y="448"/>
                  </a:lnTo>
                  <a:lnTo>
                    <a:pt x="422" y="457"/>
                  </a:lnTo>
                  <a:lnTo>
                    <a:pt x="412" y="464"/>
                  </a:lnTo>
                  <a:lnTo>
                    <a:pt x="402" y="471"/>
                  </a:lnTo>
                  <a:lnTo>
                    <a:pt x="391" y="478"/>
                  </a:lnTo>
                  <a:lnTo>
                    <a:pt x="381" y="484"/>
                  </a:lnTo>
                  <a:lnTo>
                    <a:pt x="370" y="490"/>
                  </a:lnTo>
                  <a:lnTo>
                    <a:pt x="358" y="495"/>
                  </a:lnTo>
                  <a:lnTo>
                    <a:pt x="346" y="500"/>
                  </a:lnTo>
                  <a:lnTo>
                    <a:pt x="334" y="503"/>
                  </a:lnTo>
                  <a:lnTo>
                    <a:pt x="322" y="507"/>
                  </a:lnTo>
                  <a:lnTo>
                    <a:pt x="309" y="510"/>
                  </a:lnTo>
                  <a:lnTo>
                    <a:pt x="297" y="512"/>
                  </a:lnTo>
                  <a:lnTo>
                    <a:pt x="284" y="514"/>
                  </a:lnTo>
                  <a:lnTo>
                    <a:pt x="270" y="515"/>
                  </a:lnTo>
                  <a:lnTo>
                    <a:pt x="257" y="515"/>
                  </a:lnTo>
                  <a:lnTo>
                    <a:pt x="244" y="515"/>
                  </a:lnTo>
                  <a:lnTo>
                    <a:pt x="231" y="514"/>
                  </a:lnTo>
                  <a:lnTo>
                    <a:pt x="219" y="512"/>
                  </a:lnTo>
                  <a:lnTo>
                    <a:pt x="206" y="510"/>
                  </a:lnTo>
                  <a:lnTo>
                    <a:pt x="194" y="507"/>
                  </a:lnTo>
                  <a:lnTo>
                    <a:pt x="181" y="503"/>
                  </a:lnTo>
                  <a:lnTo>
                    <a:pt x="169" y="500"/>
                  </a:lnTo>
                  <a:lnTo>
                    <a:pt x="157" y="495"/>
                  </a:lnTo>
                  <a:lnTo>
                    <a:pt x="146" y="490"/>
                  </a:lnTo>
                  <a:lnTo>
                    <a:pt x="135" y="484"/>
                  </a:lnTo>
                  <a:lnTo>
                    <a:pt x="125" y="478"/>
                  </a:lnTo>
                  <a:lnTo>
                    <a:pt x="114" y="471"/>
                  </a:lnTo>
                  <a:lnTo>
                    <a:pt x="104" y="464"/>
                  </a:lnTo>
                  <a:lnTo>
                    <a:pt x="94" y="457"/>
                  </a:lnTo>
                  <a:lnTo>
                    <a:pt x="85" y="448"/>
                  </a:lnTo>
                  <a:lnTo>
                    <a:pt x="76" y="439"/>
                  </a:lnTo>
                  <a:lnTo>
                    <a:pt x="67" y="431"/>
                  </a:lnTo>
                  <a:lnTo>
                    <a:pt x="59" y="421"/>
                  </a:lnTo>
                  <a:lnTo>
                    <a:pt x="51" y="411"/>
                  </a:lnTo>
                  <a:lnTo>
                    <a:pt x="44" y="402"/>
                  </a:lnTo>
                  <a:lnTo>
                    <a:pt x="37" y="391"/>
                  </a:lnTo>
                  <a:lnTo>
                    <a:pt x="32" y="380"/>
                  </a:lnTo>
                  <a:lnTo>
                    <a:pt x="25" y="369"/>
                  </a:lnTo>
                  <a:lnTo>
                    <a:pt x="21" y="357"/>
                  </a:lnTo>
                  <a:lnTo>
                    <a:pt x="15" y="347"/>
                  </a:lnTo>
                  <a:lnTo>
                    <a:pt x="11" y="335"/>
                  </a:lnTo>
                  <a:lnTo>
                    <a:pt x="8" y="322"/>
                  </a:lnTo>
                  <a:lnTo>
                    <a:pt x="6" y="310"/>
                  </a:lnTo>
                  <a:lnTo>
                    <a:pt x="4" y="297"/>
                  </a:lnTo>
                  <a:lnTo>
                    <a:pt x="1" y="284"/>
                  </a:lnTo>
                  <a:lnTo>
                    <a:pt x="0" y="271"/>
                  </a:lnTo>
                  <a:lnTo>
                    <a:pt x="0" y="258"/>
                  </a:lnTo>
                  <a:lnTo>
                    <a:pt x="0" y="244"/>
                  </a:lnTo>
                  <a:lnTo>
                    <a:pt x="1" y="231"/>
                  </a:lnTo>
                  <a:lnTo>
                    <a:pt x="4" y="218"/>
                  </a:lnTo>
                  <a:lnTo>
                    <a:pt x="6" y="206"/>
                  </a:lnTo>
                  <a:lnTo>
                    <a:pt x="8" y="193"/>
                  </a:lnTo>
                  <a:lnTo>
                    <a:pt x="11" y="181"/>
                  </a:lnTo>
                  <a:lnTo>
                    <a:pt x="15" y="169"/>
                  </a:lnTo>
                  <a:lnTo>
                    <a:pt x="21" y="158"/>
                  </a:lnTo>
                  <a:lnTo>
                    <a:pt x="25" y="146"/>
                  </a:lnTo>
                  <a:lnTo>
                    <a:pt x="32" y="135"/>
                  </a:lnTo>
                  <a:lnTo>
                    <a:pt x="37" y="124"/>
                  </a:lnTo>
                  <a:lnTo>
                    <a:pt x="44" y="113"/>
                  </a:lnTo>
                  <a:lnTo>
                    <a:pt x="51" y="104"/>
                  </a:lnTo>
                  <a:lnTo>
                    <a:pt x="59" y="94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5" y="67"/>
                  </a:lnTo>
                  <a:lnTo>
                    <a:pt x="94" y="59"/>
                  </a:lnTo>
                  <a:lnTo>
                    <a:pt x="104" y="52"/>
                  </a:lnTo>
                  <a:lnTo>
                    <a:pt x="114" y="44"/>
                  </a:lnTo>
                  <a:lnTo>
                    <a:pt x="125" y="38"/>
                  </a:lnTo>
                  <a:lnTo>
                    <a:pt x="135" y="31"/>
                  </a:lnTo>
                  <a:lnTo>
                    <a:pt x="146" y="26"/>
                  </a:lnTo>
                  <a:lnTo>
                    <a:pt x="157" y="20"/>
                  </a:lnTo>
                  <a:lnTo>
                    <a:pt x="169" y="16"/>
                  </a:lnTo>
                  <a:lnTo>
                    <a:pt x="181" y="12"/>
                  </a:lnTo>
                  <a:lnTo>
                    <a:pt x="194" y="9"/>
                  </a:lnTo>
                  <a:lnTo>
                    <a:pt x="206" y="5"/>
                  </a:lnTo>
                  <a:lnTo>
                    <a:pt x="219" y="3"/>
                  </a:lnTo>
                  <a:lnTo>
                    <a:pt x="231" y="1"/>
                  </a:lnTo>
                  <a:lnTo>
                    <a:pt x="244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27"/>
            <p:cNvSpPr>
              <a:spLocks/>
            </p:cNvSpPr>
            <p:nvPr/>
          </p:nvSpPr>
          <p:spPr bwMode="auto">
            <a:xfrm>
              <a:off x="3057349" y="4721488"/>
              <a:ext cx="181394" cy="181394"/>
            </a:xfrm>
            <a:custGeom>
              <a:avLst/>
              <a:gdLst>
                <a:gd name="T0" fmla="*/ 274 w 499"/>
                <a:gd name="T1" fmla="*/ 1 h 499"/>
                <a:gd name="T2" fmla="*/ 312 w 499"/>
                <a:gd name="T3" fmla="*/ 8 h 499"/>
                <a:gd name="T4" fmla="*/ 347 w 499"/>
                <a:gd name="T5" fmla="*/ 20 h 499"/>
                <a:gd name="T6" fmla="*/ 379 w 499"/>
                <a:gd name="T7" fmla="*/ 37 h 499"/>
                <a:gd name="T8" fmla="*/ 408 w 499"/>
                <a:gd name="T9" fmla="*/ 58 h 499"/>
                <a:gd name="T10" fmla="*/ 434 w 499"/>
                <a:gd name="T11" fmla="*/ 82 h 499"/>
                <a:gd name="T12" fmla="*/ 456 w 499"/>
                <a:gd name="T13" fmla="*/ 110 h 499"/>
                <a:gd name="T14" fmla="*/ 474 w 499"/>
                <a:gd name="T15" fmla="*/ 142 h 499"/>
                <a:gd name="T16" fmla="*/ 488 w 499"/>
                <a:gd name="T17" fmla="*/ 175 h 499"/>
                <a:gd name="T18" fmla="*/ 496 w 499"/>
                <a:gd name="T19" fmla="*/ 212 h 499"/>
                <a:gd name="T20" fmla="*/ 499 w 499"/>
                <a:gd name="T21" fmla="*/ 250 h 499"/>
                <a:gd name="T22" fmla="*/ 496 w 499"/>
                <a:gd name="T23" fmla="*/ 288 h 499"/>
                <a:gd name="T24" fmla="*/ 488 w 499"/>
                <a:gd name="T25" fmla="*/ 324 h 499"/>
                <a:gd name="T26" fmla="*/ 474 w 499"/>
                <a:gd name="T27" fmla="*/ 358 h 499"/>
                <a:gd name="T28" fmla="*/ 456 w 499"/>
                <a:gd name="T29" fmla="*/ 389 h 499"/>
                <a:gd name="T30" fmla="*/ 434 w 499"/>
                <a:gd name="T31" fmla="*/ 418 h 499"/>
                <a:gd name="T32" fmla="*/ 408 w 499"/>
                <a:gd name="T33" fmla="*/ 443 h 499"/>
                <a:gd name="T34" fmla="*/ 379 w 499"/>
                <a:gd name="T35" fmla="*/ 464 h 499"/>
                <a:gd name="T36" fmla="*/ 347 w 499"/>
                <a:gd name="T37" fmla="*/ 480 h 499"/>
                <a:gd name="T38" fmla="*/ 312 w 499"/>
                <a:gd name="T39" fmla="*/ 492 h 499"/>
                <a:gd name="T40" fmla="*/ 274 w 499"/>
                <a:gd name="T41" fmla="*/ 498 h 499"/>
                <a:gd name="T42" fmla="*/ 236 w 499"/>
                <a:gd name="T43" fmla="*/ 499 h 499"/>
                <a:gd name="T44" fmla="*/ 199 w 499"/>
                <a:gd name="T45" fmla="*/ 495 h 499"/>
                <a:gd name="T46" fmla="*/ 163 w 499"/>
                <a:gd name="T47" fmla="*/ 484 h 499"/>
                <a:gd name="T48" fmla="*/ 131 w 499"/>
                <a:gd name="T49" fmla="*/ 469 h 499"/>
                <a:gd name="T50" fmla="*/ 100 w 499"/>
                <a:gd name="T51" fmla="*/ 450 h 499"/>
                <a:gd name="T52" fmla="*/ 72 w 499"/>
                <a:gd name="T53" fmla="*/ 427 h 499"/>
                <a:gd name="T54" fmla="*/ 50 w 499"/>
                <a:gd name="T55" fmla="*/ 399 h 499"/>
                <a:gd name="T56" fmla="*/ 30 w 499"/>
                <a:gd name="T57" fmla="*/ 369 h 499"/>
                <a:gd name="T58" fmla="*/ 15 w 499"/>
                <a:gd name="T59" fmla="*/ 336 h 499"/>
                <a:gd name="T60" fmla="*/ 4 w 499"/>
                <a:gd name="T61" fmla="*/ 301 h 499"/>
                <a:gd name="T62" fmla="*/ 0 w 499"/>
                <a:gd name="T63" fmla="*/ 263 h 499"/>
                <a:gd name="T64" fmla="*/ 1 w 499"/>
                <a:gd name="T65" fmla="*/ 225 h 499"/>
                <a:gd name="T66" fmla="*/ 7 w 499"/>
                <a:gd name="T67" fmla="*/ 187 h 499"/>
                <a:gd name="T68" fmla="*/ 19 w 499"/>
                <a:gd name="T69" fmla="*/ 153 h 499"/>
                <a:gd name="T70" fmla="*/ 35 w 499"/>
                <a:gd name="T71" fmla="*/ 120 h 499"/>
                <a:gd name="T72" fmla="*/ 56 w 499"/>
                <a:gd name="T73" fmla="*/ 91 h 499"/>
                <a:gd name="T74" fmla="*/ 81 w 499"/>
                <a:gd name="T75" fmla="*/ 65 h 499"/>
                <a:gd name="T76" fmla="*/ 110 w 499"/>
                <a:gd name="T77" fmla="*/ 43 h 499"/>
                <a:gd name="T78" fmla="*/ 141 w 499"/>
                <a:gd name="T79" fmla="*/ 25 h 499"/>
                <a:gd name="T80" fmla="*/ 175 w 499"/>
                <a:gd name="T81" fmla="*/ 11 h 499"/>
                <a:gd name="T82" fmla="*/ 212 w 499"/>
                <a:gd name="T83" fmla="*/ 4 h 499"/>
                <a:gd name="T84" fmla="*/ 249 w 499"/>
                <a:gd name="T8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499">
                  <a:moveTo>
                    <a:pt x="249" y="0"/>
                  </a:moveTo>
                  <a:lnTo>
                    <a:pt x="262" y="0"/>
                  </a:lnTo>
                  <a:lnTo>
                    <a:pt x="274" y="1"/>
                  </a:lnTo>
                  <a:lnTo>
                    <a:pt x="287" y="4"/>
                  </a:lnTo>
                  <a:lnTo>
                    <a:pt x="299" y="6"/>
                  </a:lnTo>
                  <a:lnTo>
                    <a:pt x="312" y="8"/>
                  </a:lnTo>
                  <a:lnTo>
                    <a:pt x="324" y="11"/>
                  </a:lnTo>
                  <a:lnTo>
                    <a:pt x="335" y="15"/>
                  </a:lnTo>
                  <a:lnTo>
                    <a:pt x="347" y="20"/>
                  </a:lnTo>
                  <a:lnTo>
                    <a:pt x="357" y="25"/>
                  </a:lnTo>
                  <a:lnTo>
                    <a:pt x="368" y="31"/>
                  </a:lnTo>
                  <a:lnTo>
                    <a:pt x="379" y="37"/>
                  </a:lnTo>
                  <a:lnTo>
                    <a:pt x="389" y="43"/>
                  </a:lnTo>
                  <a:lnTo>
                    <a:pt x="398" y="50"/>
                  </a:lnTo>
                  <a:lnTo>
                    <a:pt x="408" y="58"/>
                  </a:lnTo>
                  <a:lnTo>
                    <a:pt x="417" y="65"/>
                  </a:lnTo>
                  <a:lnTo>
                    <a:pt x="425" y="74"/>
                  </a:lnTo>
                  <a:lnTo>
                    <a:pt x="434" y="82"/>
                  </a:lnTo>
                  <a:lnTo>
                    <a:pt x="442" y="91"/>
                  </a:lnTo>
                  <a:lnTo>
                    <a:pt x="449" y="101"/>
                  </a:lnTo>
                  <a:lnTo>
                    <a:pt x="456" y="110"/>
                  </a:lnTo>
                  <a:lnTo>
                    <a:pt x="462" y="120"/>
                  </a:lnTo>
                  <a:lnTo>
                    <a:pt x="469" y="131"/>
                  </a:lnTo>
                  <a:lnTo>
                    <a:pt x="474" y="142"/>
                  </a:lnTo>
                  <a:lnTo>
                    <a:pt x="479" y="153"/>
                  </a:lnTo>
                  <a:lnTo>
                    <a:pt x="484" y="164"/>
                  </a:lnTo>
                  <a:lnTo>
                    <a:pt x="488" y="175"/>
                  </a:lnTo>
                  <a:lnTo>
                    <a:pt x="491" y="187"/>
                  </a:lnTo>
                  <a:lnTo>
                    <a:pt x="493" y="200"/>
                  </a:lnTo>
                  <a:lnTo>
                    <a:pt x="496" y="212"/>
                  </a:lnTo>
                  <a:lnTo>
                    <a:pt x="498" y="225"/>
                  </a:lnTo>
                  <a:lnTo>
                    <a:pt x="499" y="237"/>
                  </a:lnTo>
                  <a:lnTo>
                    <a:pt x="499" y="250"/>
                  </a:lnTo>
                  <a:lnTo>
                    <a:pt x="499" y="263"/>
                  </a:lnTo>
                  <a:lnTo>
                    <a:pt x="498" y="276"/>
                  </a:lnTo>
                  <a:lnTo>
                    <a:pt x="496" y="288"/>
                  </a:lnTo>
                  <a:lnTo>
                    <a:pt x="493" y="301"/>
                  </a:lnTo>
                  <a:lnTo>
                    <a:pt x="491" y="312"/>
                  </a:lnTo>
                  <a:lnTo>
                    <a:pt x="488" y="324"/>
                  </a:lnTo>
                  <a:lnTo>
                    <a:pt x="484" y="336"/>
                  </a:lnTo>
                  <a:lnTo>
                    <a:pt x="479" y="347"/>
                  </a:lnTo>
                  <a:lnTo>
                    <a:pt x="474" y="358"/>
                  </a:lnTo>
                  <a:lnTo>
                    <a:pt x="469" y="369"/>
                  </a:lnTo>
                  <a:lnTo>
                    <a:pt x="462" y="379"/>
                  </a:lnTo>
                  <a:lnTo>
                    <a:pt x="456" y="389"/>
                  </a:lnTo>
                  <a:lnTo>
                    <a:pt x="449" y="399"/>
                  </a:lnTo>
                  <a:lnTo>
                    <a:pt x="442" y="409"/>
                  </a:lnTo>
                  <a:lnTo>
                    <a:pt x="434" y="418"/>
                  </a:lnTo>
                  <a:lnTo>
                    <a:pt x="425" y="427"/>
                  </a:lnTo>
                  <a:lnTo>
                    <a:pt x="417" y="434"/>
                  </a:lnTo>
                  <a:lnTo>
                    <a:pt x="408" y="443"/>
                  </a:lnTo>
                  <a:lnTo>
                    <a:pt x="398" y="450"/>
                  </a:lnTo>
                  <a:lnTo>
                    <a:pt x="389" y="457"/>
                  </a:lnTo>
                  <a:lnTo>
                    <a:pt x="379" y="464"/>
                  </a:lnTo>
                  <a:lnTo>
                    <a:pt x="368" y="469"/>
                  </a:lnTo>
                  <a:lnTo>
                    <a:pt x="357" y="475"/>
                  </a:lnTo>
                  <a:lnTo>
                    <a:pt x="347" y="480"/>
                  </a:lnTo>
                  <a:lnTo>
                    <a:pt x="335" y="484"/>
                  </a:lnTo>
                  <a:lnTo>
                    <a:pt x="324" y="488"/>
                  </a:lnTo>
                  <a:lnTo>
                    <a:pt x="312" y="492"/>
                  </a:lnTo>
                  <a:lnTo>
                    <a:pt x="299" y="495"/>
                  </a:lnTo>
                  <a:lnTo>
                    <a:pt x="287" y="497"/>
                  </a:lnTo>
                  <a:lnTo>
                    <a:pt x="274" y="498"/>
                  </a:lnTo>
                  <a:lnTo>
                    <a:pt x="262" y="499"/>
                  </a:lnTo>
                  <a:lnTo>
                    <a:pt x="249" y="499"/>
                  </a:lnTo>
                  <a:lnTo>
                    <a:pt x="236" y="499"/>
                  </a:lnTo>
                  <a:lnTo>
                    <a:pt x="223" y="498"/>
                  </a:lnTo>
                  <a:lnTo>
                    <a:pt x="212" y="497"/>
                  </a:lnTo>
                  <a:lnTo>
                    <a:pt x="199" y="495"/>
                  </a:lnTo>
                  <a:lnTo>
                    <a:pt x="187" y="492"/>
                  </a:lnTo>
                  <a:lnTo>
                    <a:pt x="175" y="488"/>
                  </a:lnTo>
                  <a:lnTo>
                    <a:pt x="163" y="484"/>
                  </a:lnTo>
                  <a:lnTo>
                    <a:pt x="152" y="480"/>
                  </a:lnTo>
                  <a:lnTo>
                    <a:pt x="141" y="475"/>
                  </a:lnTo>
                  <a:lnTo>
                    <a:pt x="131" y="469"/>
                  </a:lnTo>
                  <a:lnTo>
                    <a:pt x="120" y="464"/>
                  </a:lnTo>
                  <a:lnTo>
                    <a:pt x="110" y="457"/>
                  </a:lnTo>
                  <a:lnTo>
                    <a:pt x="100" y="450"/>
                  </a:lnTo>
                  <a:lnTo>
                    <a:pt x="91" y="443"/>
                  </a:lnTo>
                  <a:lnTo>
                    <a:pt x="81" y="434"/>
                  </a:lnTo>
                  <a:lnTo>
                    <a:pt x="72" y="427"/>
                  </a:lnTo>
                  <a:lnTo>
                    <a:pt x="65" y="418"/>
                  </a:lnTo>
                  <a:lnTo>
                    <a:pt x="56" y="409"/>
                  </a:lnTo>
                  <a:lnTo>
                    <a:pt x="50" y="399"/>
                  </a:lnTo>
                  <a:lnTo>
                    <a:pt x="42" y="389"/>
                  </a:lnTo>
                  <a:lnTo>
                    <a:pt x="35" y="379"/>
                  </a:lnTo>
                  <a:lnTo>
                    <a:pt x="30" y="369"/>
                  </a:lnTo>
                  <a:lnTo>
                    <a:pt x="24" y="358"/>
                  </a:lnTo>
                  <a:lnTo>
                    <a:pt x="19" y="347"/>
                  </a:lnTo>
                  <a:lnTo>
                    <a:pt x="15" y="336"/>
                  </a:lnTo>
                  <a:lnTo>
                    <a:pt x="11" y="324"/>
                  </a:lnTo>
                  <a:lnTo>
                    <a:pt x="7" y="312"/>
                  </a:lnTo>
                  <a:lnTo>
                    <a:pt x="4" y="301"/>
                  </a:lnTo>
                  <a:lnTo>
                    <a:pt x="2" y="288"/>
                  </a:lnTo>
                  <a:lnTo>
                    <a:pt x="1" y="276"/>
                  </a:lnTo>
                  <a:lnTo>
                    <a:pt x="0" y="263"/>
                  </a:lnTo>
                  <a:lnTo>
                    <a:pt x="0" y="250"/>
                  </a:lnTo>
                  <a:lnTo>
                    <a:pt x="0" y="237"/>
                  </a:lnTo>
                  <a:lnTo>
                    <a:pt x="1" y="225"/>
                  </a:lnTo>
                  <a:lnTo>
                    <a:pt x="2" y="212"/>
                  </a:lnTo>
                  <a:lnTo>
                    <a:pt x="4" y="200"/>
                  </a:lnTo>
                  <a:lnTo>
                    <a:pt x="7" y="187"/>
                  </a:lnTo>
                  <a:lnTo>
                    <a:pt x="11" y="175"/>
                  </a:lnTo>
                  <a:lnTo>
                    <a:pt x="15" y="164"/>
                  </a:lnTo>
                  <a:lnTo>
                    <a:pt x="19" y="153"/>
                  </a:lnTo>
                  <a:lnTo>
                    <a:pt x="24" y="142"/>
                  </a:lnTo>
                  <a:lnTo>
                    <a:pt x="30" y="131"/>
                  </a:lnTo>
                  <a:lnTo>
                    <a:pt x="35" y="120"/>
                  </a:lnTo>
                  <a:lnTo>
                    <a:pt x="42" y="110"/>
                  </a:lnTo>
                  <a:lnTo>
                    <a:pt x="50" y="101"/>
                  </a:lnTo>
                  <a:lnTo>
                    <a:pt x="56" y="91"/>
                  </a:lnTo>
                  <a:lnTo>
                    <a:pt x="65" y="82"/>
                  </a:lnTo>
                  <a:lnTo>
                    <a:pt x="72" y="74"/>
                  </a:lnTo>
                  <a:lnTo>
                    <a:pt x="81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2" y="20"/>
                  </a:lnTo>
                  <a:lnTo>
                    <a:pt x="163" y="15"/>
                  </a:lnTo>
                  <a:lnTo>
                    <a:pt x="175" y="11"/>
                  </a:lnTo>
                  <a:lnTo>
                    <a:pt x="187" y="8"/>
                  </a:lnTo>
                  <a:lnTo>
                    <a:pt x="199" y="6"/>
                  </a:lnTo>
                  <a:lnTo>
                    <a:pt x="212" y="4"/>
                  </a:lnTo>
                  <a:lnTo>
                    <a:pt x="223" y="1"/>
                  </a:lnTo>
                  <a:lnTo>
                    <a:pt x="236" y="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2095237" y="4161344"/>
              <a:ext cx="239440" cy="237989"/>
            </a:xfrm>
            <a:custGeom>
              <a:avLst/>
              <a:gdLst>
                <a:gd name="T0" fmla="*/ 362 w 657"/>
                <a:gd name="T1" fmla="*/ 2 h 658"/>
                <a:gd name="T2" fmla="*/ 410 w 657"/>
                <a:gd name="T3" fmla="*/ 11 h 658"/>
                <a:gd name="T4" fmla="*/ 457 w 657"/>
                <a:gd name="T5" fmla="*/ 26 h 658"/>
                <a:gd name="T6" fmla="*/ 499 w 657"/>
                <a:gd name="T7" fmla="*/ 47 h 658"/>
                <a:gd name="T8" fmla="*/ 538 w 657"/>
                <a:gd name="T9" fmla="*/ 75 h 658"/>
                <a:gd name="T10" fmla="*/ 571 w 657"/>
                <a:gd name="T11" fmla="*/ 108 h 658"/>
                <a:gd name="T12" fmla="*/ 601 w 657"/>
                <a:gd name="T13" fmla="*/ 145 h 658"/>
                <a:gd name="T14" fmla="*/ 624 w 657"/>
                <a:gd name="T15" fmla="*/ 187 h 658"/>
                <a:gd name="T16" fmla="*/ 643 w 657"/>
                <a:gd name="T17" fmla="*/ 231 h 658"/>
                <a:gd name="T18" fmla="*/ 654 w 657"/>
                <a:gd name="T19" fmla="*/ 278 h 658"/>
                <a:gd name="T20" fmla="*/ 657 w 657"/>
                <a:gd name="T21" fmla="*/ 329 h 658"/>
                <a:gd name="T22" fmla="*/ 654 w 657"/>
                <a:gd name="T23" fmla="*/ 379 h 658"/>
                <a:gd name="T24" fmla="*/ 643 w 657"/>
                <a:gd name="T25" fmla="*/ 426 h 658"/>
                <a:gd name="T26" fmla="*/ 624 w 657"/>
                <a:gd name="T27" fmla="*/ 471 h 658"/>
                <a:gd name="T28" fmla="*/ 601 w 657"/>
                <a:gd name="T29" fmla="*/ 513 h 658"/>
                <a:gd name="T30" fmla="*/ 571 w 657"/>
                <a:gd name="T31" fmla="*/ 550 h 658"/>
                <a:gd name="T32" fmla="*/ 538 w 657"/>
                <a:gd name="T33" fmla="*/ 582 h 658"/>
                <a:gd name="T34" fmla="*/ 499 w 657"/>
                <a:gd name="T35" fmla="*/ 610 h 658"/>
                <a:gd name="T36" fmla="*/ 457 w 657"/>
                <a:gd name="T37" fmla="*/ 632 h 658"/>
                <a:gd name="T38" fmla="*/ 410 w 657"/>
                <a:gd name="T39" fmla="*/ 647 h 658"/>
                <a:gd name="T40" fmla="*/ 362 w 657"/>
                <a:gd name="T41" fmla="*/ 655 h 658"/>
                <a:gd name="T42" fmla="*/ 312 w 657"/>
                <a:gd name="T43" fmla="*/ 656 h 658"/>
                <a:gd name="T44" fmla="*/ 262 w 657"/>
                <a:gd name="T45" fmla="*/ 650 h 658"/>
                <a:gd name="T46" fmla="*/ 216 w 657"/>
                <a:gd name="T47" fmla="*/ 637 h 658"/>
                <a:gd name="T48" fmla="*/ 172 w 657"/>
                <a:gd name="T49" fmla="*/ 618 h 658"/>
                <a:gd name="T50" fmla="*/ 132 w 657"/>
                <a:gd name="T51" fmla="*/ 592 h 658"/>
                <a:gd name="T52" fmla="*/ 96 w 657"/>
                <a:gd name="T53" fmla="*/ 561 h 658"/>
                <a:gd name="T54" fmla="*/ 66 w 657"/>
                <a:gd name="T55" fmla="*/ 525 h 658"/>
                <a:gd name="T56" fmla="*/ 40 w 657"/>
                <a:gd name="T57" fmla="*/ 485 h 658"/>
                <a:gd name="T58" fmla="*/ 20 w 657"/>
                <a:gd name="T59" fmla="*/ 442 h 658"/>
                <a:gd name="T60" fmla="*/ 6 w 657"/>
                <a:gd name="T61" fmla="*/ 395 h 658"/>
                <a:gd name="T62" fmla="*/ 1 w 657"/>
                <a:gd name="T63" fmla="*/ 345 h 658"/>
                <a:gd name="T64" fmla="*/ 2 w 657"/>
                <a:gd name="T65" fmla="*/ 295 h 658"/>
                <a:gd name="T66" fmla="*/ 11 w 657"/>
                <a:gd name="T67" fmla="*/ 247 h 658"/>
                <a:gd name="T68" fmla="*/ 26 w 657"/>
                <a:gd name="T69" fmla="*/ 201 h 658"/>
                <a:gd name="T70" fmla="*/ 47 w 657"/>
                <a:gd name="T71" fmla="*/ 159 h 658"/>
                <a:gd name="T72" fmla="*/ 76 w 657"/>
                <a:gd name="T73" fmla="*/ 120 h 658"/>
                <a:gd name="T74" fmla="*/ 108 w 657"/>
                <a:gd name="T75" fmla="*/ 85 h 658"/>
                <a:gd name="T76" fmla="*/ 145 w 657"/>
                <a:gd name="T77" fmla="*/ 56 h 658"/>
                <a:gd name="T78" fmla="*/ 186 w 657"/>
                <a:gd name="T79" fmla="*/ 32 h 658"/>
                <a:gd name="T80" fmla="*/ 231 w 657"/>
                <a:gd name="T81" fmla="*/ 15 h 658"/>
                <a:gd name="T82" fmla="*/ 279 w 657"/>
                <a:gd name="T83" fmla="*/ 4 h 658"/>
                <a:gd name="T84" fmla="*/ 328 w 657"/>
                <a:gd name="T85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7" h="658">
                  <a:moveTo>
                    <a:pt x="328" y="0"/>
                  </a:moveTo>
                  <a:lnTo>
                    <a:pt x="346" y="1"/>
                  </a:lnTo>
                  <a:lnTo>
                    <a:pt x="362" y="2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0" y="11"/>
                  </a:lnTo>
                  <a:lnTo>
                    <a:pt x="427" y="15"/>
                  </a:lnTo>
                  <a:lnTo>
                    <a:pt x="442" y="20"/>
                  </a:lnTo>
                  <a:lnTo>
                    <a:pt x="457" y="26"/>
                  </a:lnTo>
                  <a:lnTo>
                    <a:pt x="471" y="32"/>
                  </a:lnTo>
                  <a:lnTo>
                    <a:pt x="485" y="40"/>
                  </a:lnTo>
                  <a:lnTo>
                    <a:pt x="499" y="47"/>
                  </a:lnTo>
                  <a:lnTo>
                    <a:pt x="512" y="56"/>
                  </a:lnTo>
                  <a:lnTo>
                    <a:pt x="525" y="66"/>
                  </a:lnTo>
                  <a:lnTo>
                    <a:pt x="538" y="75"/>
                  </a:lnTo>
                  <a:lnTo>
                    <a:pt x="550" y="85"/>
                  </a:lnTo>
                  <a:lnTo>
                    <a:pt x="561" y="96"/>
                  </a:lnTo>
                  <a:lnTo>
                    <a:pt x="571" y="108"/>
                  </a:lnTo>
                  <a:lnTo>
                    <a:pt x="582" y="120"/>
                  </a:lnTo>
                  <a:lnTo>
                    <a:pt x="592" y="133"/>
                  </a:lnTo>
                  <a:lnTo>
                    <a:pt x="601" y="145"/>
                  </a:lnTo>
                  <a:lnTo>
                    <a:pt x="609" y="159"/>
                  </a:lnTo>
                  <a:lnTo>
                    <a:pt x="618" y="173"/>
                  </a:lnTo>
                  <a:lnTo>
                    <a:pt x="624" y="187"/>
                  </a:lnTo>
                  <a:lnTo>
                    <a:pt x="631" y="201"/>
                  </a:lnTo>
                  <a:lnTo>
                    <a:pt x="637" y="216"/>
                  </a:lnTo>
                  <a:lnTo>
                    <a:pt x="643" y="231"/>
                  </a:lnTo>
                  <a:lnTo>
                    <a:pt x="647" y="247"/>
                  </a:lnTo>
                  <a:lnTo>
                    <a:pt x="650" y="262"/>
                  </a:lnTo>
                  <a:lnTo>
                    <a:pt x="654" y="278"/>
                  </a:lnTo>
                  <a:lnTo>
                    <a:pt x="656" y="295"/>
                  </a:lnTo>
                  <a:lnTo>
                    <a:pt x="657" y="312"/>
                  </a:lnTo>
                  <a:lnTo>
                    <a:pt x="657" y="329"/>
                  </a:lnTo>
                  <a:lnTo>
                    <a:pt x="657" y="345"/>
                  </a:lnTo>
                  <a:lnTo>
                    <a:pt x="656" y="363"/>
                  </a:lnTo>
                  <a:lnTo>
                    <a:pt x="654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3" y="426"/>
                  </a:lnTo>
                  <a:lnTo>
                    <a:pt x="637" y="442"/>
                  </a:lnTo>
                  <a:lnTo>
                    <a:pt x="631" y="457"/>
                  </a:lnTo>
                  <a:lnTo>
                    <a:pt x="624" y="471"/>
                  </a:lnTo>
                  <a:lnTo>
                    <a:pt x="618" y="485"/>
                  </a:lnTo>
                  <a:lnTo>
                    <a:pt x="609" y="499"/>
                  </a:lnTo>
                  <a:lnTo>
                    <a:pt x="601" y="513"/>
                  </a:lnTo>
                  <a:lnTo>
                    <a:pt x="592" y="525"/>
                  </a:lnTo>
                  <a:lnTo>
                    <a:pt x="582" y="538"/>
                  </a:lnTo>
                  <a:lnTo>
                    <a:pt x="571" y="550"/>
                  </a:lnTo>
                  <a:lnTo>
                    <a:pt x="561" y="561"/>
                  </a:lnTo>
                  <a:lnTo>
                    <a:pt x="550" y="572"/>
                  </a:lnTo>
                  <a:lnTo>
                    <a:pt x="538" y="582"/>
                  </a:lnTo>
                  <a:lnTo>
                    <a:pt x="525" y="592"/>
                  </a:lnTo>
                  <a:lnTo>
                    <a:pt x="512" y="601"/>
                  </a:lnTo>
                  <a:lnTo>
                    <a:pt x="499" y="610"/>
                  </a:lnTo>
                  <a:lnTo>
                    <a:pt x="485" y="618"/>
                  </a:lnTo>
                  <a:lnTo>
                    <a:pt x="471" y="625"/>
                  </a:lnTo>
                  <a:lnTo>
                    <a:pt x="457" y="632"/>
                  </a:lnTo>
                  <a:lnTo>
                    <a:pt x="442" y="637"/>
                  </a:lnTo>
                  <a:lnTo>
                    <a:pt x="427" y="642"/>
                  </a:lnTo>
                  <a:lnTo>
                    <a:pt x="410" y="647"/>
                  </a:lnTo>
                  <a:lnTo>
                    <a:pt x="395" y="650"/>
                  </a:lnTo>
                  <a:lnTo>
                    <a:pt x="379" y="653"/>
                  </a:lnTo>
                  <a:lnTo>
                    <a:pt x="362" y="655"/>
                  </a:lnTo>
                  <a:lnTo>
                    <a:pt x="346" y="656"/>
                  </a:lnTo>
                  <a:lnTo>
                    <a:pt x="328" y="658"/>
                  </a:lnTo>
                  <a:lnTo>
                    <a:pt x="312" y="656"/>
                  </a:lnTo>
                  <a:lnTo>
                    <a:pt x="295" y="655"/>
                  </a:lnTo>
                  <a:lnTo>
                    <a:pt x="279" y="653"/>
                  </a:lnTo>
                  <a:lnTo>
                    <a:pt x="262" y="650"/>
                  </a:lnTo>
                  <a:lnTo>
                    <a:pt x="246" y="647"/>
                  </a:lnTo>
                  <a:lnTo>
                    <a:pt x="231" y="642"/>
                  </a:lnTo>
                  <a:lnTo>
                    <a:pt x="216" y="637"/>
                  </a:lnTo>
                  <a:lnTo>
                    <a:pt x="201" y="632"/>
                  </a:lnTo>
                  <a:lnTo>
                    <a:pt x="186" y="625"/>
                  </a:lnTo>
                  <a:lnTo>
                    <a:pt x="172" y="618"/>
                  </a:lnTo>
                  <a:lnTo>
                    <a:pt x="159" y="610"/>
                  </a:lnTo>
                  <a:lnTo>
                    <a:pt x="145" y="601"/>
                  </a:lnTo>
                  <a:lnTo>
                    <a:pt x="132" y="592"/>
                  </a:lnTo>
                  <a:lnTo>
                    <a:pt x="120" y="582"/>
                  </a:lnTo>
                  <a:lnTo>
                    <a:pt x="108" y="572"/>
                  </a:lnTo>
                  <a:lnTo>
                    <a:pt x="96" y="561"/>
                  </a:lnTo>
                  <a:lnTo>
                    <a:pt x="85" y="550"/>
                  </a:lnTo>
                  <a:lnTo>
                    <a:pt x="76" y="538"/>
                  </a:lnTo>
                  <a:lnTo>
                    <a:pt x="66" y="525"/>
                  </a:lnTo>
                  <a:lnTo>
                    <a:pt x="56" y="513"/>
                  </a:lnTo>
                  <a:lnTo>
                    <a:pt x="47" y="499"/>
                  </a:lnTo>
                  <a:lnTo>
                    <a:pt x="40" y="485"/>
                  </a:lnTo>
                  <a:lnTo>
                    <a:pt x="32" y="471"/>
                  </a:lnTo>
                  <a:lnTo>
                    <a:pt x="26" y="457"/>
                  </a:lnTo>
                  <a:lnTo>
                    <a:pt x="20" y="442"/>
                  </a:lnTo>
                  <a:lnTo>
                    <a:pt x="15" y="426"/>
                  </a:lnTo>
                  <a:lnTo>
                    <a:pt x="11" y="411"/>
                  </a:lnTo>
                  <a:lnTo>
                    <a:pt x="6" y="395"/>
                  </a:lnTo>
                  <a:lnTo>
                    <a:pt x="4" y="379"/>
                  </a:lnTo>
                  <a:lnTo>
                    <a:pt x="2" y="363"/>
                  </a:lnTo>
                  <a:lnTo>
                    <a:pt x="1" y="345"/>
                  </a:lnTo>
                  <a:lnTo>
                    <a:pt x="0" y="329"/>
                  </a:lnTo>
                  <a:lnTo>
                    <a:pt x="1" y="312"/>
                  </a:lnTo>
                  <a:lnTo>
                    <a:pt x="2" y="295"/>
                  </a:lnTo>
                  <a:lnTo>
                    <a:pt x="4" y="278"/>
                  </a:lnTo>
                  <a:lnTo>
                    <a:pt x="6" y="262"/>
                  </a:lnTo>
                  <a:lnTo>
                    <a:pt x="11" y="247"/>
                  </a:lnTo>
                  <a:lnTo>
                    <a:pt x="15" y="231"/>
                  </a:lnTo>
                  <a:lnTo>
                    <a:pt x="20" y="216"/>
                  </a:lnTo>
                  <a:lnTo>
                    <a:pt x="26" y="201"/>
                  </a:lnTo>
                  <a:lnTo>
                    <a:pt x="32" y="187"/>
                  </a:lnTo>
                  <a:lnTo>
                    <a:pt x="40" y="173"/>
                  </a:lnTo>
                  <a:lnTo>
                    <a:pt x="47" y="159"/>
                  </a:lnTo>
                  <a:lnTo>
                    <a:pt x="56" y="145"/>
                  </a:lnTo>
                  <a:lnTo>
                    <a:pt x="66" y="133"/>
                  </a:lnTo>
                  <a:lnTo>
                    <a:pt x="76" y="120"/>
                  </a:lnTo>
                  <a:lnTo>
                    <a:pt x="85" y="108"/>
                  </a:lnTo>
                  <a:lnTo>
                    <a:pt x="96" y="96"/>
                  </a:lnTo>
                  <a:lnTo>
                    <a:pt x="108" y="85"/>
                  </a:lnTo>
                  <a:lnTo>
                    <a:pt x="120" y="75"/>
                  </a:lnTo>
                  <a:lnTo>
                    <a:pt x="132" y="66"/>
                  </a:lnTo>
                  <a:lnTo>
                    <a:pt x="145" y="56"/>
                  </a:lnTo>
                  <a:lnTo>
                    <a:pt x="159" y="47"/>
                  </a:lnTo>
                  <a:lnTo>
                    <a:pt x="172" y="40"/>
                  </a:lnTo>
                  <a:lnTo>
                    <a:pt x="186" y="32"/>
                  </a:lnTo>
                  <a:lnTo>
                    <a:pt x="201" y="26"/>
                  </a:lnTo>
                  <a:lnTo>
                    <a:pt x="216" y="20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9" y="4"/>
                  </a:lnTo>
                  <a:lnTo>
                    <a:pt x="295" y="2"/>
                  </a:lnTo>
                  <a:lnTo>
                    <a:pt x="312" y="1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29"/>
            <p:cNvSpPr>
              <a:spLocks/>
            </p:cNvSpPr>
            <p:nvPr/>
          </p:nvSpPr>
          <p:spPr bwMode="auto">
            <a:xfrm>
              <a:off x="1448024" y="4090238"/>
              <a:ext cx="243793" cy="243793"/>
            </a:xfrm>
            <a:custGeom>
              <a:avLst/>
              <a:gdLst>
                <a:gd name="T0" fmla="*/ 371 w 672"/>
                <a:gd name="T1" fmla="*/ 3 h 673"/>
                <a:gd name="T2" fmla="*/ 420 w 672"/>
                <a:gd name="T3" fmla="*/ 11 h 673"/>
                <a:gd name="T4" fmla="*/ 467 w 672"/>
                <a:gd name="T5" fmla="*/ 27 h 673"/>
                <a:gd name="T6" fmla="*/ 511 w 672"/>
                <a:gd name="T7" fmla="*/ 49 h 673"/>
                <a:gd name="T8" fmla="*/ 550 w 672"/>
                <a:gd name="T9" fmla="*/ 77 h 673"/>
                <a:gd name="T10" fmla="*/ 586 w 672"/>
                <a:gd name="T11" fmla="*/ 111 h 673"/>
                <a:gd name="T12" fmla="*/ 615 w 672"/>
                <a:gd name="T13" fmla="*/ 149 h 673"/>
                <a:gd name="T14" fmla="*/ 640 w 672"/>
                <a:gd name="T15" fmla="*/ 192 h 673"/>
                <a:gd name="T16" fmla="*/ 657 w 672"/>
                <a:gd name="T17" fmla="*/ 237 h 673"/>
                <a:gd name="T18" fmla="*/ 669 w 672"/>
                <a:gd name="T19" fmla="*/ 286 h 673"/>
                <a:gd name="T20" fmla="*/ 672 w 672"/>
                <a:gd name="T21" fmla="*/ 337 h 673"/>
                <a:gd name="T22" fmla="*/ 669 w 672"/>
                <a:gd name="T23" fmla="*/ 388 h 673"/>
                <a:gd name="T24" fmla="*/ 657 w 672"/>
                <a:gd name="T25" fmla="*/ 437 h 673"/>
                <a:gd name="T26" fmla="*/ 640 w 672"/>
                <a:gd name="T27" fmla="*/ 483 h 673"/>
                <a:gd name="T28" fmla="*/ 615 w 672"/>
                <a:gd name="T29" fmla="*/ 525 h 673"/>
                <a:gd name="T30" fmla="*/ 586 w 672"/>
                <a:gd name="T31" fmla="*/ 563 h 673"/>
                <a:gd name="T32" fmla="*/ 550 w 672"/>
                <a:gd name="T33" fmla="*/ 597 h 673"/>
                <a:gd name="T34" fmla="*/ 511 w 672"/>
                <a:gd name="T35" fmla="*/ 625 h 673"/>
                <a:gd name="T36" fmla="*/ 467 w 672"/>
                <a:gd name="T37" fmla="*/ 647 h 673"/>
                <a:gd name="T38" fmla="*/ 420 w 672"/>
                <a:gd name="T39" fmla="*/ 662 h 673"/>
                <a:gd name="T40" fmla="*/ 371 w 672"/>
                <a:gd name="T41" fmla="*/ 672 h 673"/>
                <a:gd name="T42" fmla="*/ 319 w 672"/>
                <a:gd name="T43" fmla="*/ 673 h 673"/>
                <a:gd name="T44" fmla="*/ 268 w 672"/>
                <a:gd name="T45" fmla="*/ 667 h 673"/>
                <a:gd name="T46" fmla="*/ 221 w 672"/>
                <a:gd name="T47" fmla="*/ 653 h 673"/>
                <a:gd name="T48" fmla="*/ 176 w 672"/>
                <a:gd name="T49" fmla="*/ 633 h 673"/>
                <a:gd name="T50" fmla="*/ 135 w 672"/>
                <a:gd name="T51" fmla="*/ 606 h 673"/>
                <a:gd name="T52" fmla="*/ 99 w 672"/>
                <a:gd name="T53" fmla="*/ 575 h 673"/>
                <a:gd name="T54" fmla="*/ 66 w 672"/>
                <a:gd name="T55" fmla="*/ 538 h 673"/>
                <a:gd name="T56" fmla="*/ 40 w 672"/>
                <a:gd name="T57" fmla="*/ 497 h 673"/>
                <a:gd name="T58" fmla="*/ 20 w 672"/>
                <a:gd name="T59" fmla="*/ 453 h 673"/>
                <a:gd name="T60" fmla="*/ 7 w 672"/>
                <a:gd name="T61" fmla="*/ 405 h 673"/>
                <a:gd name="T62" fmla="*/ 0 w 672"/>
                <a:gd name="T63" fmla="*/ 355 h 673"/>
                <a:gd name="T64" fmla="*/ 1 w 672"/>
                <a:gd name="T65" fmla="*/ 303 h 673"/>
                <a:gd name="T66" fmla="*/ 10 w 672"/>
                <a:gd name="T67" fmla="*/ 253 h 673"/>
                <a:gd name="T68" fmla="*/ 26 w 672"/>
                <a:gd name="T69" fmla="*/ 207 h 673"/>
                <a:gd name="T70" fmla="*/ 49 w 672"/>
                <a:gd name="T71" fmla="*/ 162 h 673"/>
                <a:gd name="T72" fmla="*/ 77 w 672"/>
                <a:gd name="T73" fmla="*/ 124 h 673"/>
                <a:gd name="T74" fmla="*/ 110 w 672"/>
                <a:gd name="T75" fmla="*/ 88 h 673"/>
                <a:gd name="T76" fmla="*/ 148 w 672"/>
                <a:gd name="T77" fmla="*/ 59 h 673"/>
                <a:gd name="T78" fmla="*/ 190 w 672"/>
                <a:gd name="T79" fmla="*/ 34 h 673"/>
                <a:gd name="T80" fmla="*/ 236 w 672"/>
                <a:gd name="T81" fmla="*/ 16 h 673"/>
                <a:gd name="T82" fmla="*/ 285 w 672"/>
                <a:gd name="T83" fmla="*/ 5 h 673"/>
                <a:gd name="T84" fmla="*/ 336 w 672"/>
                <a:gd name="T85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2" h="673">
                  <a:moveTo>
                    <a:pt x="336" y="0"/>
                  </a:moveTo>
                  <a:lnTo>
                    <a:pt x="353" y="1"/>
                  </a:lnTo>
                  <a:lnTo>
                    <a:pt x="371" y="3"/>
                  </a:lnTo>
                  <a:lnTo>
                    <a:pt x="387" y="5"/>
                  </a:lnTo>
                  <a:lnTo>
                    <a:pt x="404" y="8"/>
                  </a:lnTo>
                  <a:lnTo>
                    <a:pt x="420" y="11"/>
                  </a:lnTo>
                  <a:lnTo>
                    <a:pt x="437" y="16"/>
                  </a:lnTo>
                  <a:lnTo>
                    <a:pt x="452" y="21"/>
                  </a:lnTo>
                  <a:lnTo>
                    <a:pt x="467" y="27"/>
                  </a:lnTo>
                  <a:lnTo>
                    <a:pt x="482" y="34"/>
                  </a:lnTo>
                  <a:lnTo>
                    <a:pt x="496" y="41"/>
                  </a:lnTo>
                  <a:lnTo>
                    <a:pt x="511" y="49"/>
                  </a:lnTo>
                  <a:lnTo>
                    <a:pt x="524" y="59"/>
                  </a:lnTo>
                  <a:lnTo>
                    <a:pt x="537" y="67"/>
                  </a:lnTo>
                  <a:lnTo>
                    <a:pt x="550" y="77"/>
                  </a:lnTo>
                  <a:lnTo>
                    <a:pt x="562" y="88"/>
                  </a:lnTo>
                  <a:lnTo>
                    <a:pt x="574" y="100"/>
                  </a:lnTo>
                  <a:lnTo>
                    <a:pt x="586" y="111"/>
                  </a:lnTo>
                  <a:lnTo>
                    <a:pt x="595" y="124"/>
                  </a:lnTo>
                  <a:lnTo>
                    <a:pt x="606" y="135"/>
                  </a:lnTo>
                  <a:lnTo>
                    <a:pt x="615" y="149"/>
                  </a:lnTo>
                  <a:lnTo>
                    <a:pt x="624" y="162"/>
                  </a:lnTo>
                  <a:lnTo>
                    <a:pt x="632" y="176"/>
                  </a:lnTo>
                  <a:lnTo>
                    <a:pt x="640" y="192"/>
                  </a:lnTo>
                  <a:lnTo>
                    <a:pt x="646" y="207"/>
                  </a:lnTo>
                  <a:lnTo>
                    <a:pt x="653" y="222"/>
                  </a:lnTo>
                  <a:lnTo>
                    <a:pt x="657" y="237"/>
                  </a:lnTo>
                  <a:lnTo>
                    <a:pt x="662" y="253"/>
                  </a:lnTo>
                  <a:lnTo>
                    <a:pt x="666" y="269"/>
                  </a:lnTo>
                  <a:lnTo>
                    <a:pt x="669" y="286"/>
                  </a:lnTo>
                  <a:lnTo>
                    <a:pt x="671" y="303"/>
                  </a:lnTo>
                  <a:lnTo>
                    <a:pt x="672" y="320"/>
                  </a:lnTo>
                  <a:lnTo>
                    <a:pt x="672" y="337"/>
                  </a:lnTo>
                  <a:lnTo>
                    <a:pt x="672" y="355"/>
                  </a:lnTo>
                  <a:lnTo>
                    <a:pt x="671" y="372"/>
                  </a:lnTo>
                  <a:lnTo>
                    <a:pt x="669" y="388"/>
                  </a:lnTo>
                  <a:lnTo>
                    <a:pt x="666" y="405"/>
                  </a:lnTo>
                  <a:lnTo>
                    <a:pt x="662" y="422"/>
                  </a:lnTo>
                  <a:lnTo>
                    <a:pt x="657" y="437"/>
                  </a:lnTo>
                  <a:lnTo>
                    <a:pt x="653" y="453"/>
                  </a:lnTo>
                  <a:lnTo>
                    <a:pt x="646" y="468"/>
                  </a:lnTo>
                  <a:lnTo>
                    <a:pt x="640" y="483"/>
                  </a:lnTo>
                  <a:lnTo>
                    <a:pt x="632" y="497"/>
                  </a:lnTo>
                  <a:lnTo>
                    <a:pt x="624" y="511"/>
                  </a:lnTo>
                  <a:lnTo>
                    <a:pt x="615" y="525"/>
                  </a:lnTo>
                  <a:lnTo>
                    <a:pt x="606" y="538"/>
                  </a:lnTo>
                  <a:lnTo>
                    <a:pt x="595" y="551"/>
                  </a:lnTo>
                  <a:lnTo>
                    <a:pt x="586" y="563"/>
                  </a:lnTo>
                  <a:lnTo>
                    <a:pt x="574" y="575"/>
                  </a:lnTo>
                  <a:lnTo>
                    <a:pt x="562" y="586"/>
                  </a:lnTo>
                  <a:lnTo>
                    <a:pt x="550" y="597"/>
                  </a:lnTo>
                  <a:lnTo>
                    <a:pt x="537" y="606"/>
                  </a:lnTo>
                  <a:lnTo>
                    <a:pt x="524" y="616"/>
                  </a:lnTo>
                  <a:lnTo>
                    <a:pt x="511" y="625"/>
                  </a:lnTo>
                  <a:lnTo>
                    <a:pt x="496" y="633"/>
                  </a:lnTo>
                  <a:lnTo>
                    <a:pt x="482" y="640"/>
                  </a:lnTo>
                  <a:lnTo>
                    <a:pt x="467" y="647"/>
                  </a:lnTo>
                  <a:lnTo>
                    <a:pt x="452" y="653"/>
                  </a:lnTo>
                  <a:lnTo>
                    <a:pt x="437" y="658"/>
                  </a:lnTo>
                  <a:lnTo>
                    <a:pt x="420" y="662"/>
                  </a:lnTo>
                  <a:lnTo>
                    <a:pt x="404" y="667"/>
                  </a:lnTo>
                  <a:lnTo>
                    <a:pt x="387" y="670"/>
                  </a:lnTo>
                  <a:lnTo>
                    <a:pt x="371" y="672"/>
                  </a:lnTo>
                  <a:lnTo>
                    <a:pt x="353" y="673"/>
                  </a:lnTo>
                  <a:lnTo>
                    <a:pt x="336" y="673"/>
                  </a:lnTo>
                  <a:lnTo>
                    <a:pt x="319" y="673"/>
                  </a:lnTo>
                  <a:lnTo>
                    <a:pt x="302" y="672"/>
                  </a:lnTo>
                  <a:lnTo>
                    <a:pt x="285" y="670"/>
                  </a:lnTo>
                  <a:lnTo>
                    <a:pt x="268" y="667"/>
                  </a:lnTo>
                  <a:lnTo>
                    <a:pt x="252" y="662"/>
                  </a:lnTo>
                  <a:lnTo>
                    <a:pt x="236" y="658"/>
                  </a:lnTo>
                  <a:lnTo>
                    <a:pt x="221" y="653"/>
                  </a:lnTo>
                  <a:lnTo>
                    <a:pt x="205" y="647"/>
                  </a:lnTo>
                  <a:lnTo>
                    <a:pt x="190" y="640"/>
                  </a:lnTo>
                  <a:lnTo>
                    <a:pt x="176" y="633"/>
                  </a:lnTo>
                  <a:lnTo>
                    <a:pt x="162" y="625"/>
                  </a:lnTo>
                  <a:lnTo>
                    <a:pt x="148" y="616"/>
                  </a:lnTo>
                  <a:lnTo>
                    <a:pt x="135" y="606"/>
                  </a:lnTo>
                  <a:lnTo>
                    <a:pt x="122" y="597"/>
                  </a:lnTo>
                  <a:lnTo>
                    <a:pt x="110" y="586"/>
                  </a:lnTo>
                  <a:lnTo>
                    <a:pt x="99" y="575"/>
                  </a:lnTo>
                  <a:lnTo>
                    <a:pt x="87" y="563"/>
                  </a:lnTo>
                  <a:lnTo>
                    <a:pt x="77" y="551"/>
                  </a:lnTo>
                  <a:lnTo>
                    <a:pt x="66" y="538"/>
                  </a:lnTo>
                  <a:lnTo>
                    <a:pt x="57" y="525"/>
                  </a:lnTo>
                  <a:lnTo>
                    <a:pt x="49" y="511"/>
                  </a:lnTo>
                  <a:lnTo>
                    <a:pt x="40" y="497"/>
                  </a:lnTo>
                  <a:lnTo>
                    <a:pt x="33" y="483"/>
                  </a:lnTo>
                  <a:lnTo>
                    <a:pt x="26" y="468"/>
                  </a:lnTo>
                  <a:lnTo>
                    <a:pt x="20" y="453"/>
                  </a:lnTo>
                  <a:lnTo>
                    <a:pt x="15" y="437"/>
                  </a:lnTo>
                  <a:lnTo>
                    <a:pt x="10" y="422"/>
                  </a:lnTo>
                  <a:lnTo>
                    <a:pt x="7" y="405"/>
                  </a:lnTo>
                  <a:lnTo>
                    <a:pt x="3" y="388"/>
                  </a:lnTo>
                  <a:lnTo>
                    <a:pt x="1" y="372"/>
                  </a:lnTo>
                  <a:lnTo>
                    <a:pt x="0" y="355"/>
                  </a:lnTo>
                  <a:lnTo>
                    <a:pt x="0" y="337"/>
                  </a:lnTo>
                  <a:lnTo>
                    <a:pt x="0" y="320"/>
                  </a:lnTo>
                  <a:lnTo>
                    <a:pt x="1" y="303"/>
                  </a:lnTo>
                  <a:lnTo>
                    <a:pt x="3" y="286"/>
                  </a:lnTo>
                  <a:lnTo>
                    <a:pt x="7" y="269"/>
                  </a:lnTo>
                  <a:lnTo>
                    <a:pt x="10" y="253"/>
                  </a:lnTo>
                  <a:lnTo>
                    <a:pt x="15" y="237"/>
                  </a:lnTo>
                  <a:lnTo>
                    <a:pt x="20" y="222"/>
                  </a:lnTo>
                  <a:lnTo>
                    <a:pt x="26" y="207"/>
                  </a:lnTo>
                  <a:lnTo>
                    <a:pt x="33" y="192"/>
                  </a:lnTo>
                  <a:lnTo>
                    <a:pt x="40" y="176"/>
                  </a:lnTo>
                  <a:lnTo>
                    <a:pt x="49" y="162"/>
                  </a:lnTo>
                  <a:lnTo>
                    <a:pt x="57" y="149"/>
                  </a:lnTo>
                  <a:lnTo>
                    <a:pt x="66" y="135"/>
                  </a:lnTo>
                  <a:lnTo>
                    <a:pt x="77" y="124"/>
                  </a:lnTo>
                  <a:lnTo>
                    <a:pt x="87" y="111"/>
                  </a:lnTo>
                  <a:lnTo>
                    <a:pt x="99" y="100"/>
                  </a:lnTo>
                  <a:lnTo>
                    <a:pt x="110" y="88"/>
                  </a:lnTo>
                  <a:lnTo>
                    <a:pt x="122" y="77"/>
                  </a:lnTo>
                  <a:lnTo>
                    <a:pt x="135" y="67"/>
                  </a:lnTo>
                  <a:lnTo>
                    <a:pt x="148" y="59"/>
                  </a:lnTo>
                  <a:lnTo>
                    <a:pt x="162" y="49"/>
                  </a:lnTo>
                  <a:lnTo>
                    <a:pt x="176" y="41"/>
                  </a:lnTo>
                  <a:lnTo>
                    <a:pt x="190" y="34"/>
                  </a:lnTo>
                  <a:lnTo>
                    <a:pt x="205" y="27"/>
                  </a:lnTo>
                  <a:lnTo>
                    <a:pt x="221" y="21"/>
                  </a:lnTo>
                  <a:lnTo>
                    <a:pt x="236" y="16"/>
                  </a:lnTo>
                  <a:lnTo>
                    <a:pt x="252" y="11"/>
                  </a:lnTo>
                  <a:lnTo>
                    <a:pt x="268" y="8"/>
                  </a:lnTo>
                  <a:lnTo>
                    <a:pt x="285" y="5"/>
                  </a:lnTo>
                  <a:lnTo>
                    <a:pt x="302" y="3"/>
                  </a:lnTo>
                  <a:lnTo>
                    <a:pt x="319" y="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30"/>
            <p:cNvSpPr>
              <a:spLocks/>
            </p:cNvSpPr>
            <p:nvPr/>
          </p:nvSpPr>
          <p:spPr bwMode="auto">
            <a:xfrm>
              <a:off x="2399979" y="3432867"/>
              <a:ext cx="444052" cy="444052"/>
            </a:xfrm>
            <a:custGeom>
              <a:avLst/>
              <a:gdLst>
                <a:gd name="T0" fmla="*/ 675 w 1225"/>
                <a:gd name="T1" fmla="*/ 2 h 1224"/>
                <a:gd name="T2" fmla="*/ 765 w 1225"/>
                <a:gd name="T3" fmla="*/ 19 h 1224"/>
                <a:gd name="T4" fmla="*/ 850 w 1225"/>
                <a:gd name="T5" fmla="*/ 48 h 1224"/>
                <a:gd name="T6" fmla="*/ 930 w 1225"/>
                <a:gd name="T7" fmla="*/ 89 h 1224"/>
                <a:gd name="T8" fmla="*/ 1001 w 1225"/>
                <a:gd name="T9" fmla="*/ 139 h 1224"/>
                <a:gd name="T10" fmla="*/ 1065 w 1225"/>
                <a:gd name="T11" fmla="*/ 200 h 1224"/>
                <a:gd name="T12" fmla="*/ 1120 w 1225"/>
                <a:gd name="T13" fmla="*/ 269 h 1224"/>
                <a:gd name="T14" fmla="*/ 1165 w 1225"/>
                <a:gd name="T15" fmla="*/ 347 h 1224"/>
                <a:gd name="T16" fmla="*/ 1197 w 1225"/>
                <a:gd name="T17" fmla="*/ 430 h 1224"/>
                <a:gd name="T18" fmla="*/ 1218 w 1225"/>
                <a:gd name="T19" fmla="*/ 519 h 1224"/>
                <a:gd name="T20" fmla="*/ 1225 w 1225"/>
                <a:gd name="T21" fmla="*/ 611 h 1224"/>
                <a:gd name="T22" fmla="*/ 1218 w 1225"/>
                <a:gd name="T23" fmla="*/ 705 h 1224"/>
                <a:gd name="T24" fmla="*/ 1197 w 1225"/>
                <a:gd name="T25" fmla="*/ 794 h 1224"/>
                <a:gd name="T26" fmla="*/ 1165 w 1225"/>
                <a:gd name="T27" fmla="*/ 877 h 1224"/>
                <a:gd name="T28" fmla="*/ 1120 w 1225"/>
                <a:gd name="T29" fmla="*/ 954 h 1224"/>
                <a:gd name="T30" fmla="*/ 1065 w 1225"/>
                <a:gd name="T31" fmla="*/ 1024 h 1224"/>
                <a:gd name="T32" fmla="*/ 1001 w 1225"/>
                <a:gd name="T33" fmla="*/ 1084 h 1224"/>
                <a:gd name="T34" fmla="*/ 930 w 1225"/>
                <a:gd name="T35" fmla="*/ 1135 h 1224"/>
                <a:gd name="T36" fmla="*/ 850 w 1225"/>
                <a:gd name="T37" fmla="*/ 1176 h 1224"/>
                <a:gd name="T38" fmla="*/ 765 w 1225"/>
                <a:gd name="T39" fmla="*/ 1204 h 1224"/>
                <a:gd name="T40" fmla="*/ 675 w 1225"/>
                <a:gd name="T41" fmla="*/ 1221 h 1224"/>
                <a:gd name="T42" fmla="*/ 581 w 1225"/>
                <a:gd name="T43" fmla="*/ 1224 h 1224"/>
                <a:gd name="T44" fmla="*/ 489 w 1225"/>
                <a:gd name="T45" fmla="*/ 1212 h 1224"/>
                <a:gd name="T46" fmla="*/ 402 w 1225"/>
                <a:gd name="T47" fmla="*/ 1187 h 1224"/>
                <a:gd name="T48" fmla="*/ 321 w 1225"/>
                <a:gd name="T49" fmla="*/ 1150 h 1224"/>
                <a:gd name="T50" fmla="*/ 246 w 1225"/>
                <a:gd name="T51" fmla="*/ 1103 h 1224"/>
                <a:gd name="T52" fmla="*/ 179 w 1225"/>
                <a:gd name="T53" fmla="*/ 1045 h 1224"/>
                <a:gd name="T54" fmla="*/ 121 w 1225"/>
                <a:gd name="T55" fmla="*/ 979 h 1224"/>
                <a:gd name="T56" fmla="*/ 74 w 1225"/>
                <a:gd name="T57" fmla="*/ 904 h 1224"/>
                <a:gd name="T58" fmla="*/ 37 w 1225"/>
                <a:gd name="T59" fmla="*/ 822 h 1224"/>
                <a:gd name="T60" fmla="*/ 12 w 1225"/>
                <a:gd name="T61" fmla="*/ 736 h 1224"/>
                <a:gd name="T62" fmla="*/ 1 w 1225"/>
                <a:gd name="T63" fmla="*/ 644 h 1224"/>
                <a:gd name="T64" fmla="*/ 3 w 1225"/>
                <a:gd name="T65" fmla="*/ 549 h 1224"/>
                <a:gd name="T66" fmla="*/ 20 w 1225"/>
                <a:gd name="T67" fmla="*/ 459 h 1224"/>
                <a:gd name="T68" fmla="*/ 48 w 1225"/>
                <a:gd name="T69" fmla="*/ 374 h 1224"/>
                <a:gd name="T70" fmla="*/ 89 w 1225"/>
                <a:gd name="T71" fmla="*/ 294 h 1224"/>
                <a:gd name="T72" fmla="*/ 139 w 1225"/>
                <a:gd name="T73" fmla="*/ 223 h 1224"/>
                <a:gd name="T74" fmla="*/ 201 w 1225"/>
                <a:gd name="T75" fmla="*/ 159 h 1224"/>
                <a:gd name="T76" fmla="*/ 270 w 1225"/>
                <a:gd name="T77" fmla="*/ 104 h 1224"/>
                <a:gd name="T78" fmla="*/ 347 w 1225"/>
                <a:gd name="T79" fmla="*/ 60 h 1224"/>
                <a:gd name="T80" fmla="*/ 430 w 1225"/>
                <a:gd name="T81" fmla="*/ 27 h 1224"/>
                <a:gd name="T82" fmla="*/ 519 w 1225"/>
                <a:gd name="T83" fmla="*/ 7 h 1224"/>
                <a:gd name="T84" fmla="*/ 613 w 1225"/>
                <a:gd name="T85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5" h="1224">
                  <a:moveTo>
                    <a:pt x="613" y="0"/>
                  </a:moveTo>
                  <a:lnTo>
                    <a:pt x="644" y="0"/>
                  </a:lnTo>
                  <a:lnTo>
                    <a:pt x="675" y="2"/>
                  </a:lnTo>
                  <a:lnTo>
                    <a:pt x="705" y="7"/>
                  </a:lnTo>
                  <a:lnTo>
                    <a:pt x="736" y="12"/>
                  </a:lnTo>
                  <a:lnTo>
                    <a:pt x="765" y="19"/>
                  </a:lnTo>
                  <a:lnTo>
                    <a:pt x="794" y="27"/>
                  </a:lnTo>
                  <a:lnTo>
                    <a:pt x="823" y="37"/>
                  </a:lnTo>
                  <a:lnTo>
                    <a:pt x="850" y="48"/>
                  </a:lnTo>
                  <a:lnTo>
                    <a:pt x="878" y="60"/>
                  </a:lnTo>
                  <a:lnTo>
                    <a:pt x="904" y="74"/>
                  </a:lnTo>
                  <a:lnTo>
                    <a:pt x="930" y="89"/>
                  </a:lnTo>
                  <a:lnTo>
                    <a:pt x="955" y="104"/>
                  </a:lnTo>
                  <a:lnTo>
                    <a:pt x="979" y="121"/>
                  </a:lnTo>
                  <a:lnTo>
                    <a:pt x="1001" y="139"/>
                  </a:lnTo>
                  <a:lnTo>
                    <a:pt x="1024" y="159"/>
                  </a:lnTo>
                  <a:lnTo>
                    <a:pt x="1046" y="179"/>
                  </a:lnTo>
                  <a:lnTo>
                    <a:pt x="1065" y="200"/>
                  </a:lnTo>
                  <a:lnTo>
                    <a:pt x="1085" y="223"/>
                  </a:lnTo>
                  <a:lnTo>
                    <a:pt x="1103" y="245"/>
                  </a:lnTo>
                  <a:lnTo>
                    <a:pt x="1120" y="269"/>
                  </a:lnTo>
                  <a:lnTo>
                    <a:pt x="1137" y="294"/>
                  </a:lnTo>
                  <a:lnTo>
                    <a:pt x="1151" y="320"/>
                  </a:lnTo>
                  <a:lnTo>
                    <a:pt x="1165" y="347"/>
                  </a:lnTo>
                  <a:lnTo>
                    <a:pt x="1176" y="374"/>
                  </a:lnTo>
                  <a:lnTo>
                    <a:pt x="1187" y="401"/>
                  </a:lnTo>
                  <a:lnTo>
                    <a:pt x="1197" y="430"/>
                  </a:lnTo>
                  <a:lnTo>
                    <a:pt x="1206" y="459"/>
                  </a:lnTo>
                  <a:lnTo>
                    <a:pt x="1212" y="488"/>
                  </a:lnTo>
                  <a:lnTo>
                    <a:pt x="1218" y="519"/>
                  </a:lnTo>
                  <a:lnTo>
                    <a:pt x="1222" y="549"/>
                  </a:lnTo>
                  <a:lnTo>
                    <a:pt x="1224" y="580"/>
                  </a:lnTo>
                  <a:lnTo>
                    <a:pt x="1225" y="611"/>
                  </a:lnTo>
                  <a:lnTo>
                    <a:pt x="1224" y="644"/>
                  </a:lnTo>
                  <a:lnTo>
                    <a:pt x="1222" y="674"/>
                  </a:lnTo>
                  <a:lnTo>
                    <a:pt x="1218" y="705"/>
                  </a:lnTo>
                  <a:lnTo>
                    <a:pt x="1212" y="736"/>
                  </a:lnTo>
                  <a:lnTo>
                    <a:pt x="1206" y="765"/>
                  </a:lnTo>
                  <a:lnTo>
                    <a:pt x="1197" y="794"/>
                  </a:lnTo>
                  <a:lnTo>
                    <a:pt x="1187" y="822"/>
                  </a:lnTo>
                  <a:lnTo>
                    <a:pt x="1176" y="850"/>
                  </a:lnTo>
                  <a:lnTo>
                    <a:pt x="1165" y="877"/>
                  </a:lnTo>
                  <a:lnTo>
                    <a:pt x="1151" y="904"/>
                  </a:lnTo>
                  <a:lnTo>
                    <a:pt x="1137" y="929"/>
                  </a:lnTo>
                  <a:lnTo>
                    <a:pt x="1120" y="954"/>
                  </a:lnTo>
                  <a:lnTo>
                    <a:pt x="1103" y="979"/>
                  </a:lnTo>
                  <a:lnTo>
                    <a:pt x="1085" y="1001"/>
                  </a:lnTo>
                  <a:lnTo>
                    <a:pt x="1065" y="1024"/>
                  </a:lnTo>
                  <a:lnTo>
                    <a:pt x="1046" y="1045"/>
                  </a:lnTo>
                  <a:lnTo>
                    <a:pt x="1024" y="1065"/>
                  </a:lnTo>
                  <a:lnTo>
                    <a:pt x="1001" y="1084"/>
                  </a:lnTo>
                  <a:lnTo>
                    <a:pt x="979" y="1103"/>
                  </a:lnTo>
                  <a:lnTo>
                    <a:pt x="955" y="1120"/>
                  </a:lnTo>
                  <a:lnTo>
                    <a:pt x="930" y="1135"/>
                  </a:lnTo>
                  <a:lnTo>
                    <a:pt x="904" y="1150"/>
                  </a:lnTo>
                  <a:lnTo>
                    <a:pt x="878" y="1163"/>
                  </a:lnTo>
                  <a:lnTo>
                    <a:pt x="850" y="1176"/>
                  </a:lnTo>
                  <a:lnTo>
                    <a:pt x="823" y="1187"/>
                  </a:lnTo>
                  <a:lnTo>
                    <a:pt x="794" y="1197"/>
                  </a:lnTo>
                  <a:lnTo>
                    <a:pt x="765" y="1204"/>
                  </a:lnTo>
                  <a:lnTo>
                    <a:pt x="736" y="1212"/>
                  </a:lnTo>
                  <a:lnTo>
                    <a:pt x="705" y="1217"/>
                  </a:lnTo>
                  <a:lnTo>
                    <a:pt x="675" y="1221"/>
                  </a:lnTo>
                  <a:lnTo>
                    <a:pt x="644" y="1224"/>
                  </a:lnTo>
                  <a:lnTo>
                    <a:pt x="613" y="1224"/>
                  </a:lnTo>
                  <a:lnTo>
                    <a:pt x="581" y="1224"/>
                  </a:lnTo>
                  <a:lnTo>
                    <a:pt x="550" y="1221"/>
                  </a:lnTo>
                  <a:lnTo>
                    <a:pt x="519" y="1217"/>
                  </a:lnTo>
                  <a:lnTo>
                    <a:pt x="489" y="1212"/>
                  </a:lnTo>
                  <a:lnTo>
                    <a:pt x="459" y="1204"/>
                  </a:lnTo>
                  <a:lnTo>
                    <a:pt x="430" y="1197"/>
                  </a:lnTo>
                  <a:lnTo>
                    <a:pt x="402" y="1187"/>
                  </a:lnTo>
                  <a:lnTo>
                    <a:pt x="374" y="1176"/>
                  </a:lnTo>
                  <a:lnTo>
                    <a:pt x="347" y="1163"/>
                  </a:lnTo>
                  <a:lnTo>
                    <a:pt x="321" y="1150"/>
                  </a:lnTo>
                  <a:lnTo>
                    <a:pt x="295" y="1135"/>
                  </a:lnTo>
                  <a:lnTo>
                    <a:pt x="270" y="1120"/>
                  </a:lnTo>
                  <a:lnTo>
                    <a:pt x="246" y="1103"/>
                  </a:lnTo>
                  <a:lnTo>
                    <a:pt x="223" y="1084"/>
                  </a:lnTo>
                  <a:lnTo>
                    <a:pt x="201" y="1065"/>
                  </a:lnTo>
                  <a:lnTo>
                    <a:pt x="179" y="1045"/>
                  </a:lnTo>
                  <a:lnTo>
                    <a:pt x="159" y="1024"/>
                  </a:lnTo>
                  <a:lnTo>
                    <a:pt x="139" y="1001"/>
                  </a:lnTo>
                  <a:lnTo>
                    <a:pt x="121" y="979"/>
                  </a:lnTo>
                  <a:lnTo>
                    <a:pt x="105" y="954"/>
                  </a:lnTo>
                  <a:lnTo>
                    <a:pt x="89" y="929"/>
                  </a:lnTo>
                  <a:lnTo>
                    <a:pt x="74" y="904"/>
                  </a:lnTo>
                  <a:lnTo>
                    <a:pt x="61" y="877"/>
                  </a:lnTo>
                  <a:lnTo>
                    <a:pt x="48" y="850"/>
                  </a:lnTo>
                  <a:lnTo>
                    <a:pt x="37" y="822"/>
                  </a:lnTo>
                  <a:lnTo>
                    <a:pt x="27" y="794"/>
                  </a:lnTo>
                  <a:lnTo>
                    <a:pt x="20" y="765"/>
                  </a:lnTo>
                  <a:lnTo>
                    <a:pt x="12" y="736"/>
                  </a:lnTo>
                  <a:lnTo>
                    <a:pt x="7" y="705"/>
                  </a:lnTo>
                  <a:lnTo>
                    <a:pt x="3" y="674"/>
                  </a:lnTo>
                  <a:lnTo>
                    <a:pt x="1" y="644"/>
                  </a:lnTo>
                  <a:lnTo>
                    <a:pt x="0" y="611"/>
                  </a:lnTo>
                  <a:lnTo>
                    <a:pt x="1" y="580"/>
                  </a:lnTo>
                  <a:lnTo>
                    <a:pt x="3" y="549"/>
                  </a:lnTo>
                  <a:lnTo>
                    <a:pt x="7" y="519"/>
                  </a:lnTo>
                  <a:lnTo>
                    <a:pt x="12" y="488"/>
                  </a:lnTo>
                  <a:lnTo>
                    <a:pt x="20" y="459"/>
                  </a:lnTo>
                  <a:lnTo>
                    <a:pt x="27" y="430"/>
                  </a:lnTo>
                  <a:lnTo>
                    <a:pt x="37" y="401"/>
                  </a:lnTo>
                  <a:lnTo>
                    <a:pt x="48" y="374"/>
                  </a:lnTo>
                  <a:lnTo>
                    <a:pt x="61" y="347"/>
                  </a:lnTo>
                  <a:lnTo>
                    <a:pt x="74" y="320"/>
                  </a:lnTo>
                  <a:lnTo>
                    <a:pt x="89" y="294"/>
                  </a:lnTo>
                  <a:lnTo>
                    <a:pt x="105" y="269"/>
                  </a:lnTo>
                  <a:lnTo>
                    <a:pt x="121" y="245"/>
                  </a:lnTo>
                  <a:lnTo>
                    <a:pt x="139" y="223"/>
                  </a:lnTo>
                  <a:lnTo>
                    <a:pt x="159" y="200"/>
                  </a:lnTo>
                  <a:lnTo>
                    <a:pt x="179" y="179"/>
                  </a:lnTo>
                  <a:lnTo>
                    <a:pt x="201" y="159"/>
                  </a:lnTo>
                  <a:lnTo>
                    <a:pt x="223" y="139"/>
                  </a:lnTo>
                  <a:lnTo>
                    <a:pt x="246" y="121"/>
                  </a:lnTo>
                  <a:lnTo>
                    <a:pt x="270" y="104"/>
                  </a:lnTo>
                  <a:lnTo>
                    <a:pt x="295" y="89"/>
                  </a:lnTo>
                  <a:lnTo>
                    <a:pt x="321" y="74"/>
                  </a:lnTo>
                  <a:lnTo>
                    <a:pt x="347" y="60"/>
                  </a:lnTo>
                  <a:lnTo>
                    <a:pt x="374" y="48"/>
                  </a:lnTo>
                  <a:lnTo>
                    <a:pt x="402" y="37"/>
                  </a:lnTo>
                  <a:lnTo>
                    <a:pt x="430" y="27"/>
                  </a:lnTo>
                  <a:lnTo>
                    <a:pt x="459" y="19"/>
                  </a:lnTo>
                  <a:lnTo>
                    <a:pt x="489" y="12"/>
                  </a:lnTo>
                  <a:lnTo>
                    <a:pt x="519" y="7"/>
                  </a:lnTo>
                  <a:lnTo>
                    <a:pt x="550" y="2"/>
                  </a:lnTo>
                  <a:lnTo>
                    <a:pt x="581" y="0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31"/>
            <p:cNvSpPr>
              <a:spLocks/>
            </p:cNvSpPr>
            <p:nvPr/>
          </p:nvSpPr>
          <p:spPr bwMode="auto">
            <a:xfrm>
              <a:off x="1863053" y="3360310"/>
              <a:ext cx="246695" cy="245245"/>
            </a:xfrm>
            <a:custGeom>
              <a:avLst/>
              <a:gdLst>
                <a:gd name="T0" fmla="*/ 374 w 679"/>
                <a:gd name="T1" fmla="*/ 1 h 678"/>
                <a:gd name="T2" fmla="*/ 425 w 679"/>
                <a:gd name="T3" fmla="*/ 10 h 678"/>
                <a:gd name="T4" fmla="*/ 471 w 679"/>
                <a:gd name="T5" fmla="*/ 26 h 678"/>
                <a:gd name="T6" fmla="*/ 516 w 679"/>
                <a:gd name="T7" fmla="*/ 49 h 678"/>
                <a:gd name="T8" fmla="*/ 556 w 679"/>
                <a:gd name="T9" fmla="*/ 77 h 678"/>
                <a:gd name="T10" fmla="*/ 591 w 679"/>
                <a:gd name="T11" fmla="*/ 111 h 678"/>
                <a:gd name="T12" fmla="*/ 621 w 679"/>
                <a:gd name="T13" fmla="*/ 149 h 678"/>
                <a:gd name="T14" fmla="*/ 645 w 679"/>
                <a:gd name="T15" fmla="*/ 192 h 678"/>
                <a:gd name="T16" fmla="*/ 664 w 679"/>
                <a:gd name="T17" fmla="*/ 238 h 678"/>
                <a:gd name="T18" fmla="*/ 675 w 679"/>
                <a:gd name="T19" fmla="*/ 288 h 678"/>
                <a:gd name="T20" fmla="*/ 679 w 679"/>
                <a:gd name="T21" fmla="*/ 338 h 678"/>
                <a:gd name="T22" fmla="*/ 675 w 679"/>
                <a:gd name="T23" fmla="*/ 390 h 678"/>
                <a:gd name="T24" fmla="*/ 664 w 679"/>
                <a:gd name="T25" fmla="*/ 440 h 678"/>
                <a:gd name="T26" fmla="*/ 645 w 679"/>
                <a:gd name="T27" fmla="*/ 486 h 678"/>
                <a:gd name="T28" fmla="*/ 621 w 679"/>
                <a:gd name="T29" fmla="*/ 528 h 678"/>
                <a:gd name="T30" fmla="*/ 591 w 679"/>
                <a:gd name="T31" fmla="*/ 567 h 678"/>
                <a:gd name="T32" fmla="*/ 556 w 679"/>
                <a:gd name="T33" fmla="*/ 601 h 678"/>
                <a:gd name="T34" fmla="*/ 516 w 679"/>
                <a:gd name="T35" fmla="*/ 629 h 678"/>
                <a:gd name="T36" fmla="*/ 471 w 679"/>
                <a:gd name="T37" fmla="*/ 652 h 678"/>
                <a:gd name="T38" fmla="*/ 425 w 679"/>
                <a:gd name="T39" fmla="*/ 667 h 678"/>
                <a:gd name="T40" fmla="*/ 374 w 679"/>
                <a:gd name="T41" fmla="*/ 676 h 678"/>
                <a:gd name="T42" fmla="*/ 322 w 679"/>
                <a:gd name="T43" fmla="*/ 678 h 678"/>
                <a:gd name="T44" fmla="*/ 271 w 679"/>
                <a:gd name="T45" fmla="*/ 671 h 678"/>
                <a:gd name="T46" fmla="*/ 223 w 679"/>
                <a:gd name="T47" fmla="*/ 657 h 678"/>
                <a:gd name="T48" fmla="*/ 179 w 679"/>
                <a:gd name="T49" fmla="*/ 636 h 678"/>
                <a:gd name="T50" fmla="*/ 137 w 679"/>
                <a:gd name="T51" fmla="*/ 611 h 678"/>
                <a:gd name="T52" fmla="*/ 100 w 679"/>
                <a:gd name="T53" fmla="*/ 578 h 678"/>
                <a:gd name="T54" fmla="*/ 68 w 679"/>
                <a:gd name="T55" fmla="*/ 541 h 678"/>
                <a:gd name="T56" fmla="*/ 41 w 679"/>
                <a:gd name="T57" fmla="*/ 500 h 678"/>
                <a:gd name="T58" fmla="*/ 21 w 679"/>
                <a:gd name="T59" fmla="*/ 455 h 678"/>
                <a:gd name="T60" fmla="*/ 8 w 679"/>
                <a:gd name="T61" fmla="*/ 408 h 678"/>
                <a:gd name="T62" fmla="*/ 1 w 679"/>
                <a:gd name="T63" fmla="*/ 357 h 678"/>
                <a:gd name="T64" fmla="*/ 2 w 679"/>
                <a:gd name="T65" fmla="*/ 304 h 678"/>
                <a:gd name="T66" fmla="*/ 11 w 679"/>
                <a:gd name="T67" fmla="*/ 254 h 678"/>
                <a:gd name="T68" fmla="*/ 27 w 679"/>
                <a:gd name="T69" fmla="*/ 207 h 678"/>
                <a:gd name="T70" fmla="*/ 50 w 679"/>
                <a:gd name="T71" fmla="*/ 163 h 678"/>
                <a:gd name="T72" fmla="*/ 78 w 679"/>
                <a:gd name="T73" fmla="*/ 123 h 678"/>
                <a:gd name="T74" fmla="*/ 112 w 679"/>
                <a:gd name="T75" fmla="*/ 88 h 678"/>
                <a:gd name="T76" fmla="*/ 150 w 679"/>
                <a:gd name="T77" fmla="*/ 58 h 678"/>
                <a:gd name="T78" fmla="*/ 193 w 679"/>
                <a:gd name="T79" fmla="*/ 34 h 678"/>
                <a:gd name="T80" fmla="*/ 239 w 679"/>
                <a:gd name="T81" fmla="*/ 15 h 678"/>
                <a:gd name="T82" fmla="*/ 289 w 679"/>
                <a:gd name="T83" fmla="*/ 4 h 678"/>
                <a:gd name="T84" fmla="*/ 339 w 679"/>
                <a:gd name="T8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9" h="678">
                  <a:moveTo>
                    <a:pt x="339" y="0"/>
                  </a:moveTo>
                  <a:lnTo>
                    <a:pt x="357" y="0"/>
                  </a:lnTo>
                  <a:lnTo>
                    <a:pt x="374" y="1"/>
                  </a:lnTo>
                  <a:lnTo>
                    <a:pt x="391" y="4"/>
                  </a:lnTo>
                  <a:lnTo>
                    <a:pt x="409" y="7"/>
                  </a:lnTo>
                  <a:lnTo>
                    <a:pt x="425" y="10"/>
                  </a:lnTo>
                  <a:lnTo>
                    <a:pt x="441" y="15"/>
                  </a:lnTo>
                  <a:lnTo>
                    <a:pt x="456" y="21"/>
                  </a:lnTo>
                  <a:lnTo>
                    <a:pt x="471" y="26"/>
                  </a:lnTo>
                  <a:lnTo>
                    <a:pt x="486" y="34"/>
                  </a:lnTo>
                  <a:lnTo>
                    <a:pt x="502" y="40"/>
                  </a:lnTo>
                  <a:lnTo>
                    <a:pt x="516" y="49"/>
                  </a:lnTo>
                  <a:lnTo>
                    <a:pt x="530" y="58"/>
                  </a:lnTo>
                  <a:lnTo>
                    <a:pt x="543" y="67"/>
                  </a:lnTo>
                  <a:lnTo>
                    <a:pt x="556" y="77"/>
                  </a:lnTo>
                  <a:lnTo>
                    <a:pt x="567" y="88"/>
                  </a:lnTo>
                  <a:lnTo>
                    <a:pt x="579" y="100"/>
                  </a:lnTo>
                  <a:lnTo>
                    <a:pt x="591" y="111"/>
                  </a:lnTo>
                  <a:lnTo>
                    <a:pt x="602" y="123"/>
                  </a:lnTo>
                  <a:lnTo>
                    <a:pt x="612" y="136"/>
                  </a:lnTo>
                  <a:lnTo>
                    <a:pt x="621" y="149"/>
                  </a:lnTo>
                  <a:lnTo>
                    <a:pt x="630" y="163"/>
                  </a:lnTo>
                  <a:lnTo>
                    <a:pt x="638" y="177"/>
                  </a:lnTo>
                  <a:lnTo>
                    <a:pt x="645" y="192"/>
                  </a:lnTo>
                  <a:lnTo>
                    <a:pt x="653" y="207"/>
                  </a:lnTo>
                  <a:lnTo>
                    <a:pt x="658" y="223"/>
                  </a:lnTo>
                  <a:lnTo>
                    <a:pt x="664" y="238"/>
                  </a:lnTo>
                  <a:lnTo>
                    <a:pt x="668" y="254"/>
                  </a:lnTo>
                  <a:lnTo>
                    <a:pt x="672" y="270"/>
                  </a:lnTo>
                  <a:lnTo>
                    <a:pt x="675" y="288"/>
                  </a:lnTo>
                  <a:lnTo>
                    <a:pt x="678" y="304"/>
                  </a:lnTo>
                  <a:lnTo>
                    <a:pt x="679" y="321"/>
                  </a:lnTo>
                  <a:lnTo>
                    <a:pt x="679" y="338"/>
                  </a:lnTo>
                  <a:lnTo>
                    <a:pt x="679" y="357"/>
                  </a:lnTo>
                  <a:lnTo>
                    <a:pt x="678" y="374"/>
                  </a:lnTo>
                  <a:lnTo>
                    <a:pt x="675" y="390"/>
                  </a:lnTo>
                  <a:lnTo>
                    <a:pt x="672" y="408"/>
                  </a:lnTo>
                  <a:lnTo>
                    <a:pt x="668" y="424"/>
                  </a:lnTo>
                  <a:lnTo>
                    <a:pt x="664" y="440"/>
                  </a:lnTo>
                  <a:lnTo>
                    <a:pt x="658" y="455"/>
                  </a:lnTo>
                  <a:lnTo>
                    <a:pt x="653" y="471"/>
                  </a:lnTo>
                  <a:lnTo>
                    <a:pt x="645" y="486"/>
                  </a:lnTo>
                  <a:lnTo>
                    <a:pt x="638" y="500"/>
                  </a:lnTo>
                  <a:lnTo>
                    <a:pt x="630" y="514"/>
                  </a:lnTo>
                  <a:lnTo>
                    <a:pt x="621" y="528"/>
                  </a:lnTo>
                  <a:lnTo>
                    <a:pt x="612" y="541"/>
                  </a:lnTo>
                  <a:lnTo>
                    <a:pt x="602" y="554"/>
                  </a:lnTo>
                  <a:lnTo>
                    <a:pt x="591" y="567"/>
                  </a:lnTo>
                  <a:lnTo>
                    <a:pt x="579" y="578"/>
                  </a:lnTo>
                  <a:lnTo>
                    <a:pt x="567" y="590"/>
                  </a:lnTo>
                  <a:lnTo>
                    <a:pt x="556" y="601"/>
                  </a:lnTo>
                  <a:lnTo>
                    <a:pt x="543" y="611"/>
                  </a:lnTo>
                  <a:lnTo>
                    <a:pt x="530" y="620"/>
                  </a:lnTo>
                  <a:lnTo>
                    <a:pt x="516" y="629"/>
                  </a:lnTo>
                  <a:lnTo>
                    <a:pt x="502" y="636"/>
                  </a:lnTo>
                  <a:lnTo>
                    <a:pt x="486" y="644"/>
                  </a:lnTo>
                  <a:lnTo>
                    <a:pt x="471" y="652"/>
                  </a:lnTo>
                  <a:lnTo>
                    <a:pt x="456" y="657"/>
                  </a:lnTo>
                  <a:lnTo>
                    <a:pt x="441" y="662"/>
                  </a:lnTo>
                  <a:lnTo>
                    <a:pt x="425" y="667"/>
                  </a:lnTo>
                  <a:lnTo>
                    <a:pt x="409" y="671"/>
                  </a:lnTo>
                  <a:lnTo>
                    <a:pt x="391" y="674"/>
                  </a:lnTo>
                  <a:lnTo>
                    <a:pt x="374" y="676"/>
                  </a:lnTo>
                  <a:lnTo>
                    <a:pt x="357" y="678"/>
                  </a:lnTo>
                  <a:lnTo>
                    <a:pt x="339" y="678"/>
                  </a:lnTo>
                  <a:lnTo>
                    <a:pt x="322" y="678"/>
                  </a:lnTo>
                  <a:lnTo>
                    <a:pt x="305" y="676"/>
                  </a:lnTo>
                  <a:lnTo>
                    <a:pt x="289" y="674"/>
                  </a:lnTo>
                  <a:lnTo>
                    <a:pt x="271" y="671"/>
                  </a:lnTo>
                  <a:lnTo>
                    <a:pt x="255" y="667"/>
                  </a:lnTo>
                  <a:lnTo>
                    <a:pt x="239" y="662"/>
                  </a:lnTo>
                  <a:lnTo>
                    <a:pt x="223" y="657"/>
                  </a:lnTo>
                  <a:lnTo>
                    <a:pt x="208" y="652"/>
                  </a:lnTo>
                  <a:lnTo>
                    <a:pt x="193" y="644"/>
                  </a:lnTo>
                  <a:lnTo>
                    <a:pt x="179" y="636"/>
                  </a:lnTo>
                  <a:lnTo>
                    <a:pt x="164" y="629"/>
                  </a:lnTo>
                  <a:lnTo>
                    <a:pt x="150" y="620"/>
                  </a:lnTo>
                  <a:lnTo>
                    <a:pt x="137" y="611"/>
                  </a:lnTo>
                  <a:lnTo>
                    <a:pt x="125" y="601"/>
                  </a:lnTo>
                  <a:lnTo>
                    <a:pt x="112" y="590"/>
                  </a:lnTo>
                  <a:lnTo>
                    <a:pt x="100" y="578"/>
                  </a:lnTo>
                  <a:lnTo>
                    <a:pt x="89" y="567"/>
                  </a:lnTo>
                  <a:lnTo>
                    <a:pt x="78" y="554"/>
                  </a:lnTo>
                  <a:lnTo>
                    <a:pt x="68" y="541"/>
                  </a:lnTo>
                  <a:lnTo>
                    <a:pt x="59" y="528"/>
                  </a:lnTo>
                  <a:lnTo>
                    <a:pt x="50" y="514"/>
                  </a:lnTo>
                  <a:lnTo>
                    <a:pt x="41" y="500"/>
                  </a:lnTo>
                  <a:lnTo>
                    <a:pt x="34" y="486"/>
                  </a:lnTo>
                  <a:lnTo>
                    <a:pt x="27" y="471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1" y="424"/>
                  </a:lnTo>
                  <a:lnTo>
                    <a:pt x="8" y="408"/>
                  </a:lnTo>
                  <a:lnTo>
                    <a:pt x="5" y="390"/>
                  </a:lnTo>
                  <a:lnTo>
                    <a:pt x="2" y="374"/>
                  </a:lnTo>
                  <a:lnTo>
                    <a:pt x="1" y="357"/>
                  </a:lnTo>
                  <a:lnTo>
                    <a:pt x="0" y="338"/>
                  </a:lnTo>
                  <a:lnTo>
                    <a:pt x="1" y="321"/>
                  </a:lnTo>
                  <a:lnTo>
                    <a:pt x="2" y="304"/>
                  </a:lnTo>
                  <a:lnTo>
                    <a:pt x="5" y="288"/>
                  </a:lnTo>
                  <a:lnTo>
                    <a:pt x="8" y="270"/>
                  </a:lnTo>
                  <a:lnTo>
                    <a:pt x="11" y="254"/>
                  </a:lnTo>
                  <a:lnTo>
                    <a:pt x="16" y="238"/>
                  </a:lnTo>
                  <a:lnTo>
                    <a:pt x="21" y="223"/>
                  </a:lnTo>
                  <a:lnTo>
                    <a:pt x="27" y="207"/>
                  </a:lnTo>
                  <a:lnTo>
                    <a:pt x="34" y="192"/>
                  </a:lnTo>
                  <a:lnTo>
                    <a:pt x="41" y="177"/>
                  </a:lnTo>
                  <a:lnTo>
                    <a:pt x="50" y="163"/>
                  </a:lnTo>
                  <a:lnTo>
                    <a:pt x="59" y="149"/>
                  </a:lnTo>
                  <a:lnTo>
                    <a:pt x="68" y="136"/>
                  </a:lnTo>
                  <a:lnTo>
                    <a:pt x="78" y="123"/>
                  </a:lnTo>
                  <a:lnTo>
                    <a:pt x="89" y="111"/>
                  </a:lnTo>
                  <a:lnTo>
                    <a:pt x="100" y="100"/>
                  </a:lnTo>
                  <a:lnTo>
                    <a:pt x="112" y="88"/>
                  </a:lnTo>
                  <a:lnTo>
                    <a:pt x="125" y="77"/>
                  </a:lnTo>
                  <a:lnTo>
                    <a:pt x="137" y="67"/>
                  </a:lnTo>
                  <a:lnTo>
                    <a:pt x="150" y="58"/>
                  </a:lnTo>
                  <a:lnTo>
                    <a:pt x="164" y="49"/>
                  </a:lnTo>
                  <a:lnTo>
                    <a:pt x="179" y="40"/>
                  </a:lnTo>
                  <a:lnTo>
                    <a:pt x="193" y="34"/>
                  </a:lnTo>
                  <a:lnTo>
                    <a:pt x="208" y="26"/>
                  </a:lnTo>
                  <a:lnTo>
                    <a:pt x="223" y="21"/>
                  </a:lnTo>
                  <a:lnTo>
                    <a:pt x="239" y="15"/>
                  </a:lnTo>
                  <a:lnTo>
                    <a:pt x="255" y="10"/>
                  </a:lnTo>
                  <a:lnTo>
                    <a:pt x="271" y="7"/>
                  </a:lnTo>
                  <a:lnTo>
                    <a:pt x="289" y="4"/>
                  </a:lnTo>
                  <a:lnTo>
                    <a:pt x="305" y="1"/>
                  </a:lnTo>
                  <a:lnTo>
                    <a:pt x="322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2"/>
            <p:cNvSpPr>
              <a:spLocks/>
            </p:cNvSpPr>
            <p:nvPr/>
          </p:nvSpPr>
          <p:spPr bwMode="auto">
            <a:xfrm>
              <a:off x="3044289" y="3548959"/>
              <a:ext cx="272816" cy="272816"/>
            </a:xfrm>
            <a:custGeom>
              <a:avLst/>
              <a:gdLst>
                <a:gd name="T0" fmla="*/ 414 w 752"/>
                <a:gd name="T1" fmla="*/ 2 h 752"/>
                <a:gd name="T2" fmla="*/ 470 w 752"/>
                <a:gd name="T3" fmla="*/ 12 h 752"/>
                <a:gd name="T4" fmla="*/ 522 w 752"/>
                <a:gd name="T5" fmla="*/ 30 h 752"/>
                <a:gd name="T6" fmla="*/ 570 w 752"/>
                <a:gd name="T7" fmla="*/ 55 h 752"/>
                <a:gd name="T8" fmla="*/ 615 w 752"/>
                <a:gd name="T9" fmla="*/ 86 h 752"/>
                <a:gd name="T10" fmla="*/ 654 w 752"/>
                <a:gd name="T11" fmla="*/ 123 h 752"/>
                <a:gd name="T12" fmla="*/ 687 w 752"/>
                <a:gd name="T13" fmla="*/ 166 h 752"/>
                <a:gd name="T14" fmla="*/ 714 w 752"/>
                <a:gd name="T15" fmla="*/ 213 h 752"/>
                <a:gd name="T16" fmla="*/ 735 w 752"/>
                <a:gd name="T17" fmla="*/ 264 h 752"/>
                <a:gd name="T18" fmla="*/ 747 w 752"/>
                <a:gd name="T19" fmla="*/ 318 h 752"/>
                <a:gd name="T20" fmla="*/ 752 w 752"/>
                <a:gd name="T21" fmla="*/ 376 h 752"/>
                <a:gd name="T22" fmla="*/ 747 w 752"/>
                <a:gd name="T23" fmla="*/ 433 h 752"/>
                <a:gd name="T24" fmla="*/ 735 w 752"/>
                <a:gd name="T25" fmla="*/ 488 h 752"/>
                <a:gd name="T26" fmla="*/ 714 w 752"/>
                <a:gd name="T27" fmla="*/ 539 h 752"/>
                <a:gd name="T28" fmla="*/ 687 w 752"/>
                <a:gd name="T29" fmla="*/ 586 h 752"/>
                <a:gd name="T30" fmla="*/ 654 w 752"/>
                <a:gd name="T31" fmla="*/ 628 h 752"/>
                <a:gd name="T32" fmla="*/ 615 w 752"/>
                <a:gd name="T33" fmla="*/ 666 h 752"/>
                <a:gd name="T34" fmla="*/ 570 w 752"/>
                <a:gd name="T35" fmla="*/ 698 h 752"/>
                <a:gd name="T36" fmla="*/ 522 w 752"/>
                <a:gd name="T37" fmla="*/ 722 h 752"/>
                <a:gd name="T38" fmla="*/ 470 w 752"/>
                <a:gd name="T39" fmla="*/ 740 h 752"/>
                <a:gd name="T40" fmla="*/ 414 w 752"/>
                <a:gd name="T41" fmla="*/ 749 h 752"/>
                <a:gd name="T42" fmla="*/ 357 w 752"/>
                <a:gd name="T43" fmla="*/ 752 h 752"/>
                <a:gd name="T44" fmla="*/ 299 w 752"/>
                <a:gd name="T45" fmla="*/ 744 h 752"/>
                <a:gd name="T46" fmla="*/ 246 w 752"/>
                <a:gd name="T47" fmla="*/ 729 h 752"/>
                <a:gd name="T48" fmla="*/ 197 w 752"/>
                <a:gd name="T49" fmla="*/ 706 h 752"/>
                <a:gd name="T50" fmla="*/ 150 w 752"/>
                <a:gd name="T51" fmla="*/ 677 h 752"/>
                <a:gd name="T52" fmla="*/ 110 w 752"/>
                <a:gd name="T53" fmla="*/ 641 h 752"/>
                <a:gd name="T54" fmla="*/ 75 w 752"/>
                <a:gd name="T55" fmla="*/ 600 h 752"/>
                <a:gd name="T56" fmla="*/ 45 w 752"/>
                <a:gd name="T57" fmla="*/ 555 h 752"/>
                <a:gd name="T58" fmla="*/ 23 w 752"/>
                <a:gd name="T59" fmla="*/ 505 h 752"/>
                <a:gd name="T60" fmla="*/ 8 w 752"/>
                <a:gd name="T61" fmla="*/ 451 h 752"/>
                <a:gd name="T62" fmla="*/ 0 w 752"/>
                <a:gd name="T63" fmla="*/ 395 h 752"/>
                <a:gd name="T64" fmla="*/ 1 w 752"/>
                <a:gd name="T65" fmla="*/ 338 h 752"/>
                <a:gd name="T66" fmla="*/ 12 w 752"/>
                <a:gd name="T67" fmla="*/ 282 h 752"/>
                <a:gd name="T68" fmla="*/ 29 w 752"/>
                <a:gd name="T69" fmla="*/ 230 h 752"/>
                <a:gd name="T70" fmla="*/ 54 w 752"/>
                <a:gd name="T71" fmla="*/ 181 h 752"/>
                <a:gd name="T72" fmla="*/ 85 w 752"/>
                <a:gd name="T73" fmla="*/ 137 h 752"/>
                <a:gd name="T74" fmla="*/ 123 w 752"/>
                <a:gd name="T75" fmla="*/ 98 h 752"/>
                <a:gd name="T76" fmla="*/ 165 w 752"/>
                <a:gd name="T77" fmla="*/ 65 h 752"/>
                <a:gd name="T78" fmla="*/ 213 w 752"/>
                <a:gd name="T79" fmla="*/ 38 h 752"/>
                <a:gd name="T80" fmla="*/ 264 w 752"/>
                <a:gd name="T81" fmla="*/ 17 h 752"/>
                <a:gd name="T82" fmla="*/ 319 w 752"/>
                <a:gd name="T83" fmla="*/ 4 h 752"/>
                <a:gd name="T84" fmla="*/ 376 w 752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2" h="752">
                  <a:moveTo>
                    <a:pt x="376" y="0"/>
                  </a:moveTo>
                  <a:lnTo>
                    <a:pt x="394" y="1"/>
                  </a:lnTo>
                  <a:lnTo>
                    <a:pt x="414" y="2"/>
                  </a:lnTo>
                  <a:lnTo>
                    <a:pt x="433" y="4"/>
                  </a:lnTo>
                  <a:lnTo>
                    <a:pt x="452" y="7"/>
                  </a:lnTo>
                  <a:lnTo>
                    <a:pt x="470" y="12"/>
                  </a:lnTo>
                  <a:lnTo>
                    <a:pt x="487" y="17"/>
                  </a:lnTo>
                  <a:lnTo>
                    <a:pt x="505" y="23"/>
                  </a:lnTo>
                  <a:lnTo>
                    <a:pt x="522" y="30"/>
                  </a:lnTo>
                  <a:lnTo>
                    <a:pt x="538" y="38"/>
                  </a:lnTo>
                  <a:lnTo>
                    <a:pt x="554" y="45"/>
                  </a:lnTo>
                  <a:lnTo>
                    <a:pt x="570" y="55"/>
                  </a:lnTo>
                  <a:lnTo>
                    <a:pt x="586" y="65"/>
                  </a:lnTo>
                  <a:lnTo>
                    <a:pt x="601" y="74"/>
                  </a:lnTo>
                  <a:lnTo>
                    <a:pt x="615" y="86"/>
                  </a:lnTo>
                  <a:lnTo>
                    <a:pt x="629" y="98"/>
                  </a:lnTo>
                  <a:lnTo>
                    <a:pt x="642" y="110"/>
                  </a:lnTo>
                  <a:lnTo>
                    <a:pt x="654" y="123"/>
                  </a:lnTo>
                  <a:lnTo>
                    <a:pt x="666" y="137"/>
                  </a:lnTo>
                  <a:lnTo>
                    <a:pt x="676" y="151"/>
                  </a:lnTo>
                  <a:lnTo>
                    <a:pt x="687" y="166"/>
                  </a:lnTo>
                  <a:lnTo>
                    <a:pt x="697" y="181"/>
                  </a:lnTo>
                  <a:lnTo>
                    <a:pt x="707" y="196"/>
                  </a:lnTo>
                  <a:lnTo>
                    <a:pt x="714" y="213"/>
                  </a:lnTo>
                  <a:lnTo>
                    <a:pt x="722" y="230"/>
                  </a:lnTo>
                  <a:lnTo>
                    <a:pt x="728" y="247"/>
                  </a:lnTo>
                  <a:lnTo>
                    <a:pt x="735" y="264"/>
                  </a:lnTo>
                  <a:lnTo>
                    <a:pt x="740" y="282"/>
                  </a:lnTo>
                  <a:lnTo>
                    <a:pt x="743" y="300"/>
                  </a:lnTo>
                  <a:lnTo>
                    <a:pt x="747" y="318"/>
                  </a:lnTo>
                  <a:lnTo>
                    <a:pt x="750" y="338"/>
                  </a:lnTo>
                  <a:lnTo>
                    <a:pt x="751" y="356"/>
                  </a:lnTo>
                  <a:lnTo>
                    <a:pt x="752" y="376"/>
                  </a:lnTo>
                  <a:lnTo>
                    <a:pt x="751" y="395"/>
                  </a:lnTo>
                  <a:lnTo>
                    <a:pt x="750" y="415"/>
                  </a:lnTo>
                  <a:lnTo>
                    <a:pt x="747" y="433"/>
                  </a:lnTo>
                  <a:lnTo>
                    <a:pt x="743" y="451"/>
                  </a:lnTo>
                  <a:lnTo>
                    <a:pt x="740" y="470"/>
                  </a:lnTo>
                  <a:lnTo>
                    <a:pt x="735" y="488"/>
                  </a:lnTo>
                  <a:lnTo>
                    <a:pt x="728" y="505"/>
                  </a:lnTo>
                  <a:lnTo>
                    <a:pt x="722" y="523"/>
                  </a:lnTo>
                  <a:lnTo>
                    <a:pt x="714" y="539"/>
                  </a:lnTo>
                  <a:lnTo>
                    <a:pt x="707" y="555"/>
                  </a:lnTo>
                  <a:lnTo>
                    <a:pt x="697" y="571"/>
                  </a:lnTo>
                  <a:lnTo>
                    <a:pt x="687" y="586"/>
                  </a:lnTo>
                  <a:lnTo>
                    <a:pt x="676" y="600"/>
                  </a:lnTo>
                  <a:lnTo>
                    <a:pt x="666" y="615"/>
                  </a:lnTo>
                  <a:lnTo>
                    <a:pt x="654" y="628"/>
                  </a:lnTo>
                  <a:lnTo>
                    <a:pt x="642" y="641"/>
                  </a:lnTo>
                  <a:lnTo>
                    <a:pt x="629" y="654"/>
                  </a:lnTo>
                  <a:lnTo>
                    <a:pt x="615" y="666"/>
                  </a:lnTo>
                  <a:lnTo>
                    <a:pt x="601" y="677"/>
                  </a:lnTo>
                  <a:lnTo>
                    <a:pt x="586" y="688"/>
                  </a:lnTo>
                  <a:lnTo>
                    <a:pt x="570" y="698"/>
                  </a:lnTo>
                  <a:lnTo>
                    <a:pt x="554" y="706"/>
                  </a:lnTo>
                  <a:lnTo>
                    <a:pt x="538" y="715"/>
                  </a:lnTo>
                  <a:lnTo>
                    <a:pt x="522" y="722"/>
                  </a:lnTo>
                  <a:lnTo>
                    <a:pt x="505" y="729"/>
                  </a:lnTo>
                  <a:lnTo>
                    <a:pt x="487" y="735"/>
                  </a:lnTo>
                  <a:lnTo>
                    <a:pt x="470" y="740"/>
                  </a:lnTo>
                  <a:lnTo>
                    <a:pt x="452" y="744"/>
                  </a:lnTo>
                  <a:lnTo>
                    <a:pt x="433" y="747"/>
                  </a:lnTo>
                  <a:lnTo>
                    <a:pt x="414" y="749"/>
                  </a:lnTo>
                  <a:lnTo>
                    <a:pt x="394" y="752"/>
                  </a:lnTo>
                  <a:lnTo>
                    <a:pt x="376" y="752"/>
                  </a:lnTo>
                  <a:lnTo>
                    <a:pt x="357" y="752"/>
                  </a:lnTo>
                  <a:lnTo>
                    <a:pt x="337" y="749"/>
                  </a:lnTo>
                  <a:lnTo>
                    <a:pt x="319" y="747"/>
                  </a:lnTo>
                  <a:lnTo>
                    <a:pt x="299" y="744"/>
                  </a:lnTo>
                  <a:lnTo>
                    <a:pt x="282" y="740"/>
                  </a:lnTo>
                  <a:lnTo>
                    <a:pt x="264" y="735"/>
                  </a:lnTo>
                  <a:lnTo>
                    <a:pt x="246" y="729"/>
                  </a:lnTo>
                  <a:lnTo>
                    <a:pt x="229" y="722"/>
                  </a:lnTo>
                  <a:lnTo>
                    <a:pt x="213" y="715"/>
                  </a:lnTo>
                  <a:lnTo>
                    <a:pt x="197" y="706"/>
                  </a:lnTo>
                  <a:lnTo>
                    <a:pt x="180" y="698"/>
                  </a:lnTo>
                  <a:lnTo>
                    <a:pt x="165" y="688"/>
                  </a:lnTo>
                  <a:lnTo>
                    <a:pt x="150" y="677"/>
                  </a:lnTo>
                  <a:lnTo>
                    <a:pt x="136" y="666"/>
                  </a:lnTo>
                  <a:lnTo>
                    <a:pt x="123" y="654"/>
                  </a:lnTo>
                  <a:lnTo>
                    <a:pt x="110" y="641"/>
                  </a:lnTo>
                  <a:lnTo>
                    <a:pt x="97" y="628"/>
                  </a:lnTo>
                  <a:lnTo>
                    <a:pt x="85" y="615"/>
                  </a:lnTo>
                  <a:lnTo>
                    <a:pt x="75" y="600"/>
                  </a:lnTo>
                  <a:lnTo>
                    <a:pt x="64" y="586"/>
                  </a:lnTo>
                  <a:lnTo>
                    <a:pt x="54" y="571"/>
                  </a:lnTo>
                  <a:lnTo>
                    <a:pt x="45" y="555"/>
                  </a:lnTo>
                  <a:lnTo>
                    <a:pt x="37" y="539"/>
                  </a:lnTo>
                  <a:lnTo>
                    <a:pt x="29" y="523"/>
                  </a:lnTo>
                  <a:lnTo>
                    <a:pt x="23" y="505"/>
                  </a:lnTo>
                  <a:lnTo>
                    <a:pt x="16" y="488"/>
                  </a:lnTo>
                  <a:lnTo>
                    <a:pt x="12" y="470"/>
                  </a:lnTo>
                  <a:lnTo>
                    <a:pt x="8" y="451"/>
                  </a:lnTo>
                  <a:lnTo>
                    <a:pt x="4" y="433"/>
                  </a:lnTo>
                  <a:lnTo>
                    <a:pt x="1" y="415"/>
                  </a:lnTo>
                  <a:lnTo>
                    <a:pt x="0" y="395"/>
                  </a:lnTo>
                  <a:lnTo>
                    <a:pt x="0" y="376"/>
                  </a:lnTo>
                  <a:lnTo>
                    <a:pt x="0" y="356"/>
                  </a:lnTo>
                  <a:lnTo>
                    <a:pt x="1" y="338"/>
                  </a:lnTo>
                  <a:lnTo>
                    <a:pt x="4" y="318"/>
                  </a:lnTo>
                  <a:lnTo>
                    <a:pt x="8" y="300"/>
                  </a:lnTo>
                  <a:lnTo>
                    <a:pt x="12" y="282"/>
                  </a:lnTo>
                  <a:lnTo>
                    <a:pt x="16" y="264"/>
                  </a:lnTo>
                  <a:lnTo>
                    <a:pt x="23" y="247"/>
                  </a:lnTo>
                  <a:lnTo>
                    <a:pt x="29" y="230"/>
                  </a:lnTo>
                  <a:lnTo>
                    <a:pt x="37" y="213"/>
                  </a:lnTo>
                  <a:lnTo>
                    <a:pt x="45" y="196"/>
                  </a:lnTo>
                  <a:lnTo>
                    <a:pt x="54" y="181"/>
                  </a:lnTo>
                  <a:lnTo>
                    <a:pt x="64" y="166"/>
                  </a:lnTo>
                  <a:lnTo>
                    <a:pt x="75" y="151"/>
                  </a:lnTo>
                  <a:lnTo>
                    <a:pt x="85" y="137"/>
                  </a:lnTo>
                  <a:lnTo>
                    <a:pt x="97" y="123"/>
                  </a:lnTo>
                  <a:lnTo>
                    <a:pt x="110" y="110"/>
                  </a:lnTo>
                  <a:lnTo>
                    <a:pt x="123" y="98"/>
                  </a:lnTo>
                  <a:lnTo>
                    <a:pt x="136" y="86"/>
                  </a:lnTo>
                  <a:lnTo>
                    <a:pt x="150" y="74"/>
                  </a:lnTo>
                  <a:lnTo>
                    <a:pt x="165" y="65"/>
                  </a:lnTo>
                  <a:lnTo>
                    <a:pt x="180" y="55"/>
                  </a:lnTo>
                  <a:lnTo>
                    <a:pt x="197" y="45"/>
                  </a:lnTo>
                  <a:lnTo>
                    <a:pt x="213" y="38"/>
                  </a:lnTo>
                  <a:lnTo>
                    <a:pt x="229" y="30"/>
                  </a:lnTo>
                  <a:lnTo>
                    <a:pt x="246" y="23"/>
                  </a:lnTo>
                  <a:lnTo>
                    <a:pt x="264" y="17"/>
                  </a:lnTo>
                  <a:lnTo>
                    <a:pt x="282" y="12"/>
                  </a:lnTo>
                  <a:lnTo>
                    <a:pt x="299" y="7"/>
                  </a:lnTo>
                  <a:lnTo>
                    <a:pt x="319" y="4"/>
                  </a:lnTo>
                  <a:lnTo>
                    <a:pt x="337" y="2"/>
                  </a:lnTo>
                  <a:lnTo>
                    <a:pt x="357" y="1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33"/>
            <p:cNvSpPr>
              <a:spLocks/>
            </p:cNvSpPr>
            <p:nvPr/>
          </p:nvSpPr>
          <p:spPr bwMode="auto">
            <a:xfrm>
              <a:off x="3035582" y="4229549"/>
              <a:ext cx="251049" cy="249598"/>
            </a:xfrm>
            <a:custGeom>
              <a:avLst/>
              <a:gdLst>
                <a:gd name="T0" fmla="*/ 381 w 690"/>
                <a:gd name="T1" fmla="*/ 1 h 688"/>
                <a:gd name="T2" fmla="*/ 432 w 690"/>
                <a:gd name="T3" fmla="*/ 11 h 688"/>
                <a:gd name="T4" fmla="*/ 479 w 690"/>
                <a:gd name="T5" fmla="*/ 27 h 688"/>
                <a:gd name="T6" fmla="*/ 523 w 690"/>
                <a:gd name="T7" fmla="*/ 50 h 688"/>
                <a:gd name="T8" fmla="*/ 564 w 690"/>
                <a:gd name="T9" fmla="*/ 78 h 688"/>
                <a:gd name="T10" fmla="*/ 600 w 690"/>
                <a:gd name="T11" fmla="*/ 112 h 688"/>
                <a:gd name="T12" fmla="*/ 630 w 690"/>
                <a:gd name="T13" fmla="*/ 151 h 688"/>
                <a:gd name="T14" fmla="*/ 655 w 690"/>
                <a:gd name="T15" fmla="*/ 194 h 688"/>
                <a:gd name="T16" fmla="*/ 673 w 690"/>
                <a:gd name="T17" fmla="*/ 242 h 688"/>
                <a:gd name="T18" fmla="*/ 685 w 690"/>
                <a:gd name="T19" fmla="*/ 291 h 688"/>
                <a:gd name="T20" fmla="*/ 690 w 690"/>
                <a:gd name="T21" fmla="*/ 343 h 688"/>
                <a:gd name="T22" fmla="*/ 685 w 690"/>
                <a:gd name="T23" fmla="*/ 396 h 688"/>
                <a:gd name="T24" fmla="*/ 673 w 690"/>
                <a:gd name="T25" fmla="*/ 446 h 688"/>
                <a:gd name="T26" fmla="*/ 655 w 690"/>
                <a:gd name="T27" fmla="*/ 492 h 688"/>
                <a:gd name="T28" fmla="*/ 630 w 690"/>
                <a:gd name="T29" fmla="*/ 536 h 688"/>
                <a:gd name="T30" fmla="*/ 600 w 690"/>
                <a:gd name="T31" fmla="*/ 576 h 688"/>
                <a:gd name="T32" fmla="*/ 564 w 690"/>
                <a:gd name="T33" fmla="*/ 609 h 688"/>
                <a:gd name="T34" fmla="*/ 523 w 690"/>
                <a:gd name="T35" fmla="*/ 638 h 688"/>
                <a:gd name="T36" fmla="*/ 479 w 690"/>
                <a:gd name="T37" fmla="*/ 661 h 688"/>
                <a:gd name="T38" fmla="*/ 432 w 690"/>
                <a:gd name="T39" fmla="*/ 677 h 688"/>
                <a:gd name="T40" fmla="*/ 381 w 690"/>
                <a:gd name="T41" fmla="*/ 686 h 688"/>
                <a:gd name="T42" fmla="*/ 328 w 690"/>
                <a:gd name="T43" fmla="*/ 688 h 688"/>
                <a:gd name="T44" fmla="*/ 276 w 690"/>
                <a:gd name="T45" fmla="*/ 681 h 688"/>
                <a:gd name="T46" fmla="*/ 226 w 690"/>
                <a:gd name="T47" fmla="*/ 667 h 688"/>
                <a:gd name="T48" fmla="*/ 181 w 690"/>
                <a:gd name="T49" fmla="*/ 647 h 688"/>
                <a:gd name="T50" fmla="*/ 139 w 690"/>
                <a:gd name="T51" fmla="*/ 620 h 688"/>
                <a:gd name="T52" fmla="*/ 102 w 690"/>
                <a:gd name="T53" fmla="*/ 587 h 688"/>
                <a:gd name="T54" fmla="*/ 70 w 690"/>
                <a:gd name="T55" fmla="*/ 550 h 688"/>
                <a:gd name="T56" fmla="*/ 43 w 690"/>
                <a:gd name="T57" fmla="*/ 507 h 688"/>
                <a:gd name="T58" fmla="*/ 22 w 690"/>
                <a:gd name="T59" fmla="*/ 462 h 688"/>
                <a:gd name="T60" fmla="*/ 8 w 690"/>
                <a:gd name="T61" fmla="*/ 414 h 688"/>
                <a:gd name="T62" fmla="*/ 2 w 690"/>
                <a:gd name="T63" fmla="*/ 362 h 688"/>
                <a:gd name="T64" fmla="*/ 3 w 690"/>
                <a:gd name="T65" fmla="*/ 309 h 688"/>
                <a:gd name="T66" fmla="*/ 11 w 690"/>
                <a:gd name="T67" fmla="*/ 258 h 688"/>
                <a:gd name="T68" fmla="*/ 27 w 690"/>
                <a:gd name="T69" fmla="*/ 209 h 688"/>
                <a:gd name="T70" fmla="*/ 50 w 690"/>
                <a:gd name="T71" fmla="*/ 165 h 688"/>
                <a:gd name="T72" fmla="*/ 79 w 690"/>
                <a:gd name="T73" fmla="*/ 125 h 688"/>
                <a:gd name="T74" fmla="*/ 114 w 690"/>
                <a:gd name="T75" fmla="*/ 88 h 688"/>
                <a:gd name="T76" fmla="*/ 153 w 690"/>
                <a:gd name="T77" fmla="*/ 58 h 688"/>
                <a:gd name="T78" fmla="*/ 196 w 690"/>
                <a:gd name="T79" fmla="*/ 33 h 688"/>
                <a:gd name="T80" fmla="*/ 242 w 690"/>
                <a:gd name="T81" fmla="*/ 15 h 688"/>
                <a:gd name="T82" fmla="*/ 292 w 690"/>
                <a:gd name="T83" fmla="*/ 3 h 688"/>
                <a:gd name="T84" fmla="*/ 345 w 690"/>
                <a:gd name="T85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0" h="688">
                  <a:moveTo>
                    <a:pt x="345" y="0"/>
                  </a:moveTo>
                  <a:lnTo>
                    <a:pt x="362" y="0"/>
                  </a:lnTo>
                  <a:lnTo>
                    <a:pt x="381" y="1"/>
                  </a:lnTo>
                  <a:lnTo>
                    <a:pt x="397" y="3"/>
                  </a:lnTo>
                  <a:lnTo>
                    <a:pt x="414" y="6"/>
                  </a:lnTo>
                  <a:lnTo>
                    <a:pt x="432" y="11"/>
                  </a:lnTo>
                  <a:lnTo>
                    <a:pt x="448" y="15"/>
                  </a:lnTo>
                  <a:lnTo>
                    <a:pt x="464" y="20"/>
                  </a:lnTo>
                  <a:lnTo>
                    <a:pt x="479" y="27"/>
                  </a:lnTo>
                  <a:lnTo>
                    <a:pt x="494" y="33"/>
                  </a:lnTo>
                  <a:lnTo>
                    <a:pt x="509" y="41"/>
                  </a:lnTo>
                  <a:lnTo>
                    <a:pt x="523" y="50"/>
                  </a:lnTo>
                  <a:lnTo>
                    <a:pt x="537" y="58"/>
                  </a:lnTo>
                  <a:lnTo>
                    <a:pt x="551" y="68"/>
                  </a:lnTo>
                  <a:lnTo>
                    <a:pt x="564" y="78"/>
                  </a:lnTo>
                  <a:lnTo>
                    <a:pt x="576" y="88"/>
                  </a:lnTo>
                  <a:lnTo>
                    <a:pt x="588" y="100"/>
                  </a:lnTo>
                  <a:lnTo>
                    <a:pt x="600" y="112"/>
                  </a:lnTo>
                  <a:lnTo>
                    <a:pt x="611" y="125"/>
                  </a:lnTo>
                  <a:lnTo>
                    <a:pt x="621" y="138"/>
                  </a:lnTo>
                  <a:lnTo>
                    <a:pt x="630" y="151"/>
                  </a:lnTo>
                  <a:lnTo>
                    <a:pt x="640" y="165"/>
                  </a:lnTo>
                  <a:lnTo>
                    <a:pt x="648" y="179"/>
                  </a:lnTo>
                  <a:lnTo>
                    <a:pt x="655" y="194"/>
                  </a:lnTo>
                  <a:lnTo>
                    <a:pt x="663" y="209"/>
                  </a:lnTo>
                  <a:lnTo>
                    <a:pt x="668" y="226"/>
                  </a:lnTo>
                  <a:lnTo>
                    <a:pt x="673" y="242"/>
                  </a:lnTo>
                  <a:lnTo>
                    <a:pt x="679" y="258"/>
                  </a:lnTo>
                  <a:lnTo>
                    <a:pt x="682" y="274"/>
                  </a:lnTo>
                  <a:lnTo>
                    <a:pt x="685" y="291"/>
                  </a:lnTo>
                  <a:lnTo>
                    <a:pt x="688" y="309"/>
                  </a:lnTo>
                  <a:lnTo>
                    <a:pt x="689" y="326"/>
                  </a:lnTo>
                  <a:lnTo>
                    <a:pt x="690" y="343"/>
                  </a:lnTo>
                  <a:lnTo>
                    <a:pt x="689" y="362"/>
                  </a:lnTo>
                  <a:lnTo>
                    <a:pt x="688" y="379"/>
                  </a:lnTo>
                  <a:lnTo>
                    <a:pt x="685" y="396"/>
                  </a:lnTo>
                  <a:lnTo>
                    <a:pt x="682" y="414"/>
                  </a:lnTo>
                  <a:lnTo>
                    <a:pt x="679" y="430"/>
                  </a:lnTo>
                  <a:lnTo>
                    <a:pt x="673" y="446"/>
                  </a:lnTo>
                  <a:lnTo>
                    <a:pt x="668" y="462"/>
                  </a:lnTo>
                  <a:lnTo>
                    <a:pt x="663" y="477"/>
                  </a:lnTo>
                  <a:lnTo>
                    <a:pt x="655" y="492"/>
                  </a:lnTo>
                  <a:lnTo>
                    <a:pt x="648" y="507"/>
                  </a:lnTo>
                  <a:lnTo>
                    <a:pt x="640" y="523"/>
                  </a:lnTo>
                  <a:lnTo>
                    <a:pt x="630" y="536"/>
                  </a:lnTo>
                  <a:lnTo>
                    <a:pt x="621" y="550"/>
                  </a:lnTo>
                  <a:lnTo>
                    <a:pt x="611" y="563"/>
                  </a:lnTo>
                  <a:lnTo>
                    <a:pt x="600" y="576"/>
                  </a:lnTo>
                  <a:lnTo>
                    <a:pt x="588" y="587"/>
                  </a:lnTo>
                  <a:lnTo>
                    <a:pt x="576" y="598"/>
                  </a:lnTo>
                  <a:lnTo>
                    <a:pt x="564" y="609"/>
                  </a:lnTo>
                  <a:lnTo>
                    <a:pt x="551" y="620"/>
                  </a:lnTo>
                  <a:lnTo>
                    <a:pt x="537" y="630"/>
                  </a:lnTo>
                  <a:lnTo>
                    <a:pt x="523" y="638"/>
                  </a:lnTo>
                  <a:lnTo>
                    <a:pt x="509" y="647"/>
                  </a:lnTo>
                  <a:lnTo>
                    <a:pt x="494" y="654"/>
                  </a:lnTo>
                  <a:lnTo>
                    <a:pt x="479" y="661"/>
                  </a:lnTo>
                  <a:lnTo>
                    <a:pt x="464" y="667"/>
                  </a:lnTo>
                  <a:lnTo>
                    <a:pt x="448" y="673"/>
                  </a:lnTo>
                  <a:lnTo>
                    <a:pt x="432" y="677"/>
                  </a:lnTo>
                  <a:lnTo>
                    <a:pt x="414" y="681"/>
                  </a:lnTo>
                  <a:lnTo>
                    <a:pt x="397" y="684"/>
                  </a:lnTo>
                  <a:lnTo>
                    <a:pt x="381" y="686"/>
                  </a:lnTo>
                  <a:lnTo>
                    <a:pt x="362" y="688"/>
                  </a:lnTo>
                  <a:lnTo>
                    <a:pt x="345" y="688"/>
                  </a:lnTo>
                  <a:lnTo>
                    <a:pt x="328" y="688"/>
                  </a:lnTo>
                  <a:lnTo>
                    <a:pt x="309" y="686"/>
                  </a:lnTo>
                  <a:lnTo>
                    <a:pt x="292" y="684"/>
                  </a:lnTo>
                  <a:lnTo>
                    <a:pt x="276" y="681"/>
                  </a:lnTo>
                  <a:lnTo>
                    <a:pt x="259" y="677"/>
                  </a:lnTo>
                  <a:lnTo>
                    <a:pt x="242" y="673"/>
                  </a:lnTo>
                  <a:lnTo>
                    <a:pt x="226" y="667"/>
                  </a:lnTo>
                  <a:lnTo>
                    <a:pt x="211" y="661"/>
                  </a:lnTo>
                  <a:lnTo>
                    <a:pt x="196" y="654"/>
                  </a:lnTo>
                  <a:lnTo>
                    <a:pt x="181" y="647"/>
                  </a:lnTo>
                  <a:lnTo>
                    <a:pt x="167" y="638"/>
                  </a:lnTo>
                  <a:lnTo>
                    <a:pt x="153" y="630"/>
                  </a:lnTo>
                  <a:lnTo>
                    <a:pt x="139" y="620"/>
                  </a:lnTo>
                  <a:lnTo>
                    <a:pt x="126" y="609"/>
                  </a:lnTo>
                  <a:lnTo>
                    <a:pt x="114" y="598"/>
                  </a:lnTo>
                  <a:lnTo>
                    <a:pt x="102" y="587"/>
                  </a:lnTo>
                  <a:lnTo>
                    <a:pt x="90" y="576"/>
                  </a:lnTo>
                  <a:lnTo>
                    <a:pt x="79" y="563"/>
                  </a:lnTo>
                  <a:lnTo>
                    <a:pt x="70" y="550"/>
                  </a:lnTo>
                  <a:lnTo>
                    <a:pt x="60" y="536"/>
                  </a:lnTo>
                  <a:lnTo>
                    <a:pt x="50" y="523"/>
                  </a:lnTo>
                  <a:lnTo>
                    <a:pt x="43" y="507"/>
                  </a:lnTo>
                  <a:lnTo>
                    <a:pt x="35" y="492"/>
                  </a:lnTo>
                  <a:lnTo>
                    <a:pt x="27" y="477"/>
                  </a:lnTo>
                  <a:lnTo>
                    <a:pt x="22" y="462"/>
                  </a:lnTo>
                  <a:lnTo>
                    <a:pt x="17" y="446"/>
                  </a:lnTo>
                  <a:lnTo>
                    <a:pt x="11" y="430"/>
                  </a:lnTo>
                  <a:lnTo>
                    <a:pt x="8" y="414"/>
                  </a:lnTo>
                  <a:lnTo>
                    <a:pt x="5" y="396"/>
                  </a:lnTo>
                  <a:lnTo>
                    <a:pt x="3" y="379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2" y="326"/>
                  </a:lnTo>
                  <a:lnTo>
                    <a:pt x="3" y="309"/>
                  </a:lnTo>
                  <a:lnTo>
                    <a:pt x="5" y="291"/>
                  </a:lnTo>
                  <a:lnTo>
                    <a:pt x="8" y="274"/>
                  </a:lnTo>
                  <a:lnTo>
                    <a:pt x="11" y="258"/>
                  </a:lnTo>
                  <a:lnTo>
                    <a:pt x="17" y="242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4"/>
                  </a:lnTo>
                  <a:lnTo>
                    <a:pt x="43" y="179"/>
                  </a:lnTo>
                  <a:lnTo>
                    <a:pt x="50" y="165"/>
                  </a:lnTo>
                  <a:lnTo>
                    <a:pt x="60" y="151"/>
                  </a:lnTo>
                  <a:lnTo>
                    <a:pt x="70" y="138"/>
                  </a:lnTo>
                  <a:lnTo>
                    <a:pt x="79" y="125"/>
                  </a:lnTo>
                  <a:lnTo>
                    <a:pt x="90" y="112"/>
                  </a:lnTo>
                  <a:lnTo>
                    <a:pt x="102" y="100"/>
                  </a:lnTo>
                  <a:lnTo>
                    <a:pt x="114" y="88"/>
                  </a:lnTo>
                  <a:lnTo>
                    <a:pt x="126" y="78"/>
                  </a:lnTo>
                  <a:lnTo>
                    <a:pt x="139" y="68"/>
                  </a:lnTo>
                  <a:lnTo>
                    <a:pt x="153" y="58"/>
                  </a:lnTo>
                  <a:lnTo>
                    <a:pt x="167" y="50"/>
                  </a:lnTo>
                  <a:lnTo>
                    <a:pt x="181" y="41"/>
                  </a:lnTo>
                  <a:lnTo>
                    <a:pt x="196" y="33"/>
                  </a:lnTo>
                  <a:lnTo>
                    <a:pt x="211" y="27"/>
                  </a:lnTo>
                  <a:lnTo>
                    <a:pt x="226" y="20"/>
                  </a:lnTo>
                  <a:lnTo>
                    <a:pt x="242" y="15"/>
                  </a:lnTo>
                  <a:lnTo>
                    <a:pt x="259" y="11"/>
                  </a:lnTo>
                  <a:lnTo>
                    <a:pt x="276" y="6"/>
                  </a:lnTo>
                  <a:lnTo>
                    <a:pt x="292" y="3"/>
                  </a:lnTo>
                  <a:lnTo>
                    <a:pt x="309" y="1"/>
                  </a:lnTo>
                  <a:lnTo>
                    <a:pt x="328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34"/>
            <p:cNvSpPr>
              <a:spLocks/>
            </p:cNvSpPr>
            <p:nvPr/>
          </p:nvSpPr>
          <p:spPr bwMode="auto">
            <a:xfrm>
              <a:off x="3421588" y="4631517"/>
              <a:ext cx="193003" cy="193003"/>
            </a:xfrm>
            <a:custGeom>
              <a:avLst/>
              <a:gdLst>
                <a:gd name="T0" fmla="*/ 293 w 532"/>
                <a:gd name="T1" fmla="*/ 2 h 531"/>
                <a:gd name="T2" fmla="*/ 332 w 532"/>
                <a:gd name="T3" fmla="*/ 9 h 531"/>
                <a:gd name="T4" fmla="*/ 370 w 532"/>
                <a:gd name="T5" fmla="*/ 22 h 531"/>
                <a:gd name="T6" fmla="*/ 403 w 532"/>
                <a:gd name="T7" fmla="*/ 39 h 531"/>
                <a:gd name="T8" fmla="*/ 435 w 532"/>
                <a:gd name="T9" fmla="*/ 60 h 531"/>
                <a:gd name="T10" fmla="*/ 463 w 532"/>
                <a:gd name="T11" fmla="*/ 87 h 531"/>
                <a:gd name="T12" fmla="*/ 486 w 532"/>
                <a:gd name="T13" fmla="*/ 118 h 531"/>
                <a:gd name="T14" fmla="*/ 505 w 532"/>
                <a:gd name="T15" fmla="*/ 151 h 531"/>
                <a:gd name="T16" fmla="*/ 520 w 532"/>
                <a:gd name="T17" fmla="*/ 187 h 531"/>
                <a:gd name="T18" fmla="*/ 529 w 532"/>
                <a:gd name="T19" fmla="*/ 226 h 531"/>
                <a:gd name="T20" fmla="*/ 532 w 532"/>
                <a:gd name="T21" fmla="*/ 266 h 531"/>
                <a:gd name="T22" fmla="*/ 529 w 532"/>
                <a:gd name="T23" fmla="*/ 306 h 531"/>
                <a:gd name="T24" fmla="*/ 520 w 532"/>
                <a:gd name="T25" fmla="*/ 344 h 531"/>
                <a:gd name="T26" fmla="*/ 505 w 532"/>
                <a:gd name="T27" fmla="*/ 381 h 531"/>
                <a:gd name="T28" fmla="*/ 486 w 532"/>
                <a:gd name="T29" fmla="*/ 414 h 531"/>
                <a:gd name="T30" fmla="*/ 463 w 532"/>
                <a:gd name="T31" fmla="*/ 444 h 531"/>
                <a:gd name="T32" fmla="*/ 435 w 532"/>
                <a:gd name="T33" fmla="*/ 471 h 531"/>
                <a:gd name="T34" fmla="*/ 403 w 532"/>
                <a:gd name="T35" fmla="*/ 492 h 531"/>
                <a:gd name="T36" fmla="*/ 370 w 532"/>
                <a:gd name="T37" fmla="*/ 510 h 531"/>
                <a:gd name="T38" fmla="*/ 332 w 532"/>
                <a:gd name="T39" fmla="*/ 523 h 531"/>
                <a:gd name="T40" fmla="*/ 293 w 532"/>
                <a:gd name="T41" fmla="*/ 530 h 531"/>
                <a:gd name="T42" fmla="*/ 252 w 532"/>
                <a:gd name="T43" fmla="*/ 530 h 531"/>
                <a:gd name="T44" fmla="*/ 212 w 532"/>
                <a:gd name="T45" fmla="*/ 526 h 531"/>
                <a:gd name="T46" fmla="*/ 174 w 532"/>
                <a:gd name="T47" fmla="*/ 515 h 531"/>
                <a:gd name="T48" fmla="*/ 140 w 532"/>
                <a:gd name="T49" fmla="*/ 499 h 531"/>
                <a:gd name="T50" fmla="*/ 107 w 532"/>
                <a:gd name="T51" fmla="*/ 478 h 531"/>
                <a:gd name="T52" fmla="*/ 78 w 532"/>
                <a:gd name="T53" fmla="*/ 454 h 531"/>
                <a:gd name="T54" fmla="*/ 53 w 532"/>
                <a:gd name="T55" fmla="*/ 424 h 531"/>
                <a:gd name="T56" fmla="*/ 33 w 532"/>
                <a:gd name="T57" fmla="*/ 392 h 531"/>
                <a:gd name="T58" fmla="*/ 17 w 532"/>
                <a:gd name="T59" fmla="*/ 357 h 531"/>
                <a:gd name="T60" fmla="*/ 6 w 532"/>
                <a:gd name="T61" fmla="*/ 320 h 531"/>
                <a:gd name="T62" fmla="*/ 1 w 532"/>
                <a:gd name="T63" fmla="*/ 280 h 531"/>
                <a:gd name="T64" fmla="*/ 1 w 532"/>
                <a:gd name="T65" fmla="*/ 239 h 531"/>
                <a:gd name="T66" fmla="*/ 9 w 532"/>
                <a:gd name="T67" fmla="*/ 200 h 531"/>
                <a:gd name="T68" fmla="*/ 21 w 532"/>
                <a:gd name="T69" fmla="*/ 162 h 531"/>
                <a:gd name="T70" fmla="*/ 39 w 532"/>
                <a:gd name="T71" fmla="*/ 128 h 531"/>
                <a:gd name="T72" fmla="*/ 61 w 532"/>
                <a:gd name="T73" fmla="*/ 97 h 531"/>
                <a:gd name="T74" fmla="*/ 88 w 532"/>
                <a:gd name="T75" fmla="*/ 69 h 531"/>
                <a:gd name="T76" fmla="*/ 118 w 532"/>
                <a:gd name="T77" fmla="*/ 45 h 531"/>
                <a:gd name="T78" fmla="*/ 151 w 532"/>
                <a:gd name="T79" fmla="*/ 27 h 531"/>
                <a:gd name="T80" fmla="*/ 187 w 532"/>
                <a:gd name="T81" fmla="*/ 12 h 531"/>
                <a:gd name="T82" fmla="*/ 226 w 532"/>
                <a:gd name="T83" fmla="*/ 3 h 531"/>
                <a:gd name="T84" fmla="*/ 266 w 532"/>
                <a:gd name="T8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2" h="531">
                  <a:moveTo>
                    <a:pt x="266" y="0"/>
                  </a:moveTo>
                  <a:lnTo>
                    <a:pt x="280" y="1"/>
                  </a:lnTo>
                  <a:lnTo>
                    <a:pt x="293" y="2"/>
                  </a:lnTo>
                  <a:lnTo>
                    <a:pt x="306" y="3"/>
                  </a:lnTo>
                  <a:lnTo>
                    <a:pt x="319" y="5"/>
                  </a:lnTo>
                  <a:lnTo>
                    <a:pt x="332" y="9"/>
                  </a:lnTo>
                  <a:lnTo>
                    <a:pt x="345" y="12"/>
                  </a:lnTo>
                  <a:lnTo>
                    <a:pt x="357" y="16"/>
                  </a:lnTo>
                  <a:lnTo>
                    <a:pt x="370" y="22"/>
                  </a:lnTo>
                  <a:lnTo>
                    <a:pt x="381" y="27"/>
                  </a:lnTo>
                  <a:lnTo>
                    <a:pt x="393" y="32"/>
                  </a:lnTo>
                  <a:lnTo>
                    <a:pt x="403" y="39"/>
                  </a:lnTo>
                  <a:lnTo>
                    <a:pt x="414" y="45"/>
                  </a:lnTo>
                  <a:lnTo>
                    <a:pt x="425" y="53"/>
                  </a:lnTo>
                  <a:lnTo>
                    <a:pt x="435" y="60"/>
                  </a:lnTo>
                  <a:lnTo>
                    <a:pt x="444" y="69"/>
                  </a:lnTo>
                  <a:lnTo>
                    <a:pt x="454" y="78"/>
                  </a:lnTo>
                  <a:lnTo>
                    <a:pt x="463" y="87"/>
                  </a:lnTo>
                  <a:lnTo>
                    <a:pt x="471" y="97"/>
                  </a:lnTo>
                  <a:lnTo>
                    <a:pt x="479" y="107"/>
                  </a:lnTo>
                  <a:lnTo>
                    <a:pt x="486" y="118"/>
                  </a:lnTo>
                  <a:lnTo>
                    <a:pt x="493" y="128"/>
                  </a:lnTo>
                  <a:lnTo>
                    <a:pt x="499" y="139"/>
                  </a:lnTo>
                  <a:lnTo>
                    <a:pt x="505" y="151"/>
                  </a:lnTo>
                  <a:lnTo>
                    <a:pt x="510" y="162"/>
                  </a:lnTo>
                  <a:lnTo>
                    <a:pt x="516" y="175"/>
                  </a:lnTo>
                  <a:lnTo>
                    <a:pt x="520" y="187"/>
                  </a:lnTo>
                  <a:lnTo>
                    <a:pt x="523" y="200"/>
                  </a:lnTo>
                  <a:lnTo>
                    <a:pt x="526" y="213"/>
                  </a:lnTo>
                  <a:lnTo>
                    <a:pt x="529" y="226"/>
                  </a:lnTo>
                  <a:lnTo>
                    <a:pt x="530" y="239"/>
                  </a:lnTo>
                  <a:lnTo>
                    <a:pt x="531" y="252"/>
                  </a:lnTo>
                  <a:lnTo>
                    <a:pt x="532" y="266"/>
                  </a:lnTo>
                  <a:lnTo>
                    <a:pt x="531" y="280"/>
                  </a:lnTo>
                  <a:lnTo>
                    <a:pt x="530" y="293"/>
                  </a:lnTo>
                  <a:lnTo>
                    <a:pt x="529" y="306"/>
                  </a:lnTo>
                  <a:lnTo>
                    <a:pt x="526" y="320"/>
                  </a:lnTo>
                  <a:lnTo>
                    <a:pt x="523" y="332"/>
                  </a:lnTo>
                  <a:lnTo>
                    <a:pt x="520" y="344"/>
                  </a:lnTo>
                  <a:lnTo>
                    <a:pt x="516" y="357"/>
                  </a:lnTo>
                  <a:lnTo>
                    <a:pt x="510" y="369"/>
                  </a:lnTo>
                  <a:lnTo>
                    <a:pt x="505" y="381"/>
                  </a:lnTo>
                  <a:lnTo>
                    <a:pt x="499" y="392"/>
                  </a:lnTo>
                  <a:lnTo>
                    <a:pt x="493" y="403"/>
                  </a:lnTo>
                  <a:lnTo>
                    <a:pt x="486" y="414"/>
                  </a:lnTo>
                  <a:lnTo>
                    <a:pt x="479" y="424"/>
                  </a:lnTo>
                  <a:lnTo>
                    <a:pt x="471" y="434"/>
                  </a:lnTo>
                  <a:lnTo>
                    <a:pt x="463" y="444"/>
                  </a:lnTo>
                  <a:lnTo>
                    <a:pt x="454" y="454"/>
                  </a:lnTo>
                  <a:lnTo>
                    <a:pt x="444" y="462"/>
                  </a:lnTo>
                  <a:lnTo>
                    <a:pt x="435" y="471"/>
                  </a:lnTo>
                  <a:lnTo>
                    <a:pt x="425" y="478"/>
                  </a:lnTo>
                  <a:lnTo>
                    <a:pt x="414" y="486"/>
                  </a:lnTo>
                  <a:lnTo>
                    <a:pt x="403" y="492"/>
                  </a:lnTo>
                  <a:lnTo>
                    <a:pt x="393" y="499"/>
                  </a:lnTo>
                  <a:lnTo>
                    <a:pt x="381" y="505"/>
                  </a:lnTo>
                  <a:lnTo>
                    <a:pt x="370" y="510"/>
                  </a:lnTo>
                  <a:lnTo>
                    <a:pt x="357" y="515"/>
                  </a:lnTo>
                  <a:lnTo>
                    <a:pt x="345" y="519"/>
                  </a:lnTo>
                  <a:lnTo>
                    <a:pt x="332" y="523"/>
                  </a:lnTo>
                  <a:lnTo>
                    <a:pt x="319" y="526"/>
                  </a:lnTo>
                  <a:lnTo>
                    <a:pt x="306" y="528"/>
                  </a:lnTo>
                  <a:lnTo>
                    <a:pt x="293" y="530"/>
                  </a:lnTo>
                  <a:lnTo>
                    <a:pt x="280" y="530"/>
                  </a:lnTo>
                  <a:lnTo>
                    <a:pt x="266" y="531"/>
                  </a:lnTo>
                  <a:lnTo>
                    <a:pt x="252" y="530"/>
                  </a:lnTo>
                  <a:lnTo>
                    <a:pt x="239" y="530"/>
                  </a:lnTo>
                  <a:lnTo>
                    <a:pt x="226" y="528"/>
                  </a:lnTo>
                  <a:lnTo>
                    <a:pt x="212" y="526"/>
                  </a:lnTo>
                  <a:lnTo>
                    <a:pt x="200" y="523"/>
                  </a:lnTo>
                  <a:lnTo>
                    <a:pt x="187" y="519"/>
                  </a:lnTo>
                  <a:lnTo>
                    <a:pt x="174" y="515"/>
                  </a:lnTo>
                  <a:lnTo>
                    <a:pt x="162" y="510"/>
                  </a:lnTo>
                  <a:lnTo>
                    <a:pt x="151" y="505"/>
                  </a:lnTo>
                  <a:lnTo>
                    <a:pt x="140" y="499"/>
                  </a:lnTo>
                  <a:lnTo>
                    <a:pt x="128" y="492"/>
                  </a:lnTo>
                  <a:lnTo>
                    <a:pt x="118" y="486"/>
                  </a:lnTo>
                  <a:lnTo>
                    <a:pt x="107" y="478"/>
                  </a:lnTo>
                  <a:lnTo>
                    <a:pt x="98" y="471"/>
                  </a:lnTo>
                  <a:lnTo>
                    <a:pt x="88" y="462"/>
                  </a:lnTo>
                  <a:lnTo>
                    <a:pt x="78" y="454"/>
                  </a:lnTo>
                  <a:lnTo>
                    <a:pt x="70" y="444"/>
                  </a:lnTo>
                  <a:lnTo>
                    <a:pt x="61" y="434"/>
                  </a:lnTo>
                  <a:lnTo>
                    <a:pt x="53" y="424"/>
                  </a:lnTo>
                  <a:lnTo>
                    <a:pt x="46" y="414"/>
                  </a:lnTo>
                  <a:lnTo>
                    <a:pt x="39" y="403"/>
                  </a:lnTo>
                  <a:lnTo>
                    <a:pt x="33" y="392"/>
                  </a:lnTo>
                  <a:lnTo>
                    <a:pt x="26" y="381"/>
                  </a:lnTo>
                  <a:lnTo>
                    <a:pt x="21" y="369"/>
                  </a:lnTo>
                  <a:lnTo>
                    <a:pt x="17" y="357"/>
                  </a:lnTo>
                  <a:lnTo>
                    <a:pt x="12" y="344"/>
                  </a:lnTo>
                  <a:lnTo>
                    <a:pt x="9" y="332"/>
                  </a:lnTo>
                  <a:lnTo>
                    <a:pt x="6" y="320"/>
                  </a:lnTo>
                  <a:lnTo>
                    <a:pt x="4" y="306"/>
                  </a:lnTo>
                  <a:lnTo>
                    <a:pt x="1" y="293"/>
                  </a:lnTo>
                  <a:lnTo>
                    <a:pt x="1" y="280"/>
                  </a:lnTo>
                  <a:lnTo>
                    <a:pt x="0" y="266"/>
                  </a:lnTo>
                  <a:lnTo>
                    <a:pt x="1" y="252"/>
                  </a:lnTo>
                  <a:lnTo>
                    <a:pt x="1" y="239"/>
                  </a:lnTo>
                  <a:lnTo>
                    <a:pt x="4" y="226"/>
                  </a:lnTo>
                  <a:lnTo>
                    <a:pt x="6" y="213"/>
                  </a:lnTo>
                  <a:lnTo>
                    <a:pt x="9" y="200"/>
                  </a:lnTo>
                  <a:lnTo>
                    <a:pt x="12" y="187"/>
                  </a:lnTo>
                  <a:lnTo>
                    <a:pt x="17" y="175"/>
                  </a:lnTo>
                  <a:lnTo>
                    <a:pt x="21" y="162"/>
                  </a:lnTo>
                  <a:lnTo>
                    <a:pt x="26" y="151"/>
                  </a:lnTo>
                  <a:lnTo>
                    <a:pt x="33" y="139"/>
                  </a:lnTo>
                  <a:lnTo>
                    <a:pt x="39" y="128"/>
                  </a:lnTo>
                  <a:lnTo>
                    <a:pt x="46" y="118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70" y="87"/>
                  </a:lnTo>
                  <a:lnTo>
                    <a:pt x="78" y="78"/>
                  </a:lnTo>
                  <a:lnTo>
                    <a:pt x="88" y="69"/>
                  </a:lnTo>
                  <a:lnTo>
                    <a:pt x="98" y="60"/>
                  </a:lnTo>
                  <a:lnTo>
                    <a:pt x="107" y="53"/>
                  </a:lnTo>
                  <a:lnTo>
                    <a:pt x="118" y="45"/>
                  </a:lnTo>
                  <a:lnTo>
                    <a:pt x="128" y="39"/>
                  </a:lnTo>
                  <a:lnTo>
                    <a:pt x="140" y="32"/>
                  </a:lnTo>
                  <a:lnTo>
                    <a:pt x="151" y="27"/>
                  </a:lnTo>
                  <a:lnTo>
                    <a:pt x="162" y="22"/>
                  </a:lnTo>
                  <a:lnTo>
                    <a:pt x="174" y="16"/>
                  </a:lnTo>
                  <a:lnTo>
                    <a:pt x="187" y="12"/>
                  </a:lnTo>
                  <a:lnTo>
                    <a:pt x="200" y="9"/>
                  </a:lnTo>
                  <a:lnTo>
                    <a:pt x="212" y="5"/>
                  </a:lnTo>
                  <a:lnTo>
                    <a:pt x="226" y="3"/>
                  </a:lnTo>
                  <a:lnTo>
                    <a:pt x="239" y="2"/>
                  </a:lnTo>
                  <a:lnTo>
                    <a:pt x="252" y="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35"/>
            <p:cNvSpPr>
              <a:spLocks/>
            </p:cNvSpPr>
            <p:nvPr/>
          </p:nvSpPr>
          <p:spPr bwMode="auto">
            <a:xfrm>
              <a:off x="3511560" y="3878371"/>
              <a:ext cx="237989" cy="237989"/>
            </a:xfrm>
            <a:custGeom>
              <a:avLst/>
              <a:gdLst>
                <a:gd name="T0" fmla="*/ 362 w 657"/>
                <a:gd name="T1" fmla="*/ 2 h 657"/>
                <a:gd name="T2" fmla="*/ 410 w 657"/>
                <a:gd name="T3" fmla="*/ 11 h 657"/>
                <a:gd name="T4" fmla="*/ 456 w 657"/>
                <a:gd name="T5" fmla="*/ 26 h 657"/>
                <a:gd name="T6" fmla="*/ 499 w 657"/>
                <a:gd name="T7" fmla="*/ 48 h 657"/>
                <a:gd name="T8" fmla="*/ 537 w 657"/>
                <a:gd name="T9" fmla="*/ 76 h 657"/>
                <a:gd name="T10" fmla="*/ 571 w 657"/>
                <a:gd name="T11" fmla="*/ 108 h 657"/>
                <a:gd name="T12" fmla="*/ 600 w 657"/>
                <a:gd name="T13" fmla="*/ 145 h 657"/>
                <a:gd name="T14" fmla="*/ 624 w 657"/>
                <a:gd name="T15" fmla="*/ 186 h 657"/>
                <a:gd name="T16" fmla="*/ 641 w 657"/>
                <a:gd name="T17" fmla="*/ 231 h 657"/>
                <a:gd name="T18" fmla="*/ 653 w 657"/>
                <a:gd name="T19" fmla="*/ 279 h 657"/>
                <a:gd name="T20" fmla="*/ 657 w 657"/>
                <a:gd name="T21" fmla="*/ 329 h 657"/>
                <a:gd name="T22" fmla="*/ 653 w 657"/>
                <a:gd name="T23" fmla="*/ 379 h 657"/>
                <a:gd name="T24" fmla="*/ 641 w 657"/>
                <a:gd name="T25" fmla="*/ 427 h 657"/>
                <a:gd name="T26" fmla="*/ 624 w 657"/>
                <a:gd name="T27" fmla="*/ 471 h 657"/>
                <a:gd name="T28" fmla="*/ 600 w 657"/>
                <a:gd name="T29" fmla="*/ 512 h 657"/>
                <a:gd name="T30" fmla="*/ 571 w 657"/>
                <a:gd name="T31" fmla="*/ 550 h 657"/>
                <a:gd name="T32" fmla="*/ 537 w 657"/>
                <a:gd name="T33" fmla="*/ 582 h 657"/>
                <a:gd name="T34" fmla="*/ 499 w 657"/>
                <a:gd name="T35" fmla="*/ 609 h 657"/>
                <a:gd name="T36" fmla="*/ 456 w 657"/>
                <a:gd name="T37" fmla="*/ 632 h 657"/>
                <a:gd name="T38" fmla="*/ 410 w 657"/>
                <a:gd name="T39" fmla="*/ 647 h 657"/>
                <a:gd name="T40" fmla="*/ 362 w 657"/>
                <a:gd name="T41" fmla="*/ 656 h 657"/>
                <a:gd name="T42" fmla="*/ 311 w 657"/>
                <a:gd name="T43" fmla="*/ 657 h 657"/>
                <a:gd name="T44" fmla="*/ 262 w 657"/>
                <a:gd name="T45" fmla="*/ 650 h 657"/>
                <a:gd name="T46" fmla="*/ 215 w 657"/>
                <a:gd name="T47" fmla="*/ 637 h 657"/>
                <a:gd name="T48" fmla="*/ 172 w 657"/>
                <a:gd name="T49" fmla="*/ 618 h 657"/>
                <a:gd name="T50" fmla="*/ 132 w 657"/>
                <a:gd name="T51" fmla="*/ 592 h 657"/>
                <a:gd name="T52" fmla="*/ 96 w 657"/>
                <a:gd name="T53" fmla="*/ 561 h 657"/>
                <a:gd name="T54" fmla="*/ 65 w 657"/>
                <a:gd name="T55" fmla="*/ 525 h 657"/>
                <a:gd name="T56" fmla="*/ 40 w 657"/>
                <a:gd name="T57" fmla="*/ 485 h 657"/>
                <a:gd name="T58" fmla="*/ 19 w 657"/>
                <a:gd name="T59" fmla="*/ 442 h 657"/>
                <a:gd name="T60" fmla="*/ 6 w 657"/>
                <a:gd name="T61" fmla="*/ 395 h 657"/>
                <a:gd name="T62" fmla="*/ 0 w 657"/>
                <a:gd name="T63" fmla="*/ 346 h 657"/>
                <a:gd name="T64" fmla="*/ 1 w 657"/>
                <a:gd name="T65" fmla="*/ 295 h 657"/>
                <a:gd name="T66" fmla="*/ 9 w 657"/>
                <a:gd name="T67" fmla="*/ 246 h 657"/>
                <a:gd name="T68" fmla="*/ 26 w 657"/>
                <a:gd name="T69" fmla="*/ 201 h 657"/>
                <a:gd name="T70" fmla="*/ 47 w 657"/>
                <a:gd name="T71" fmla="*/ 159 h 657"/>
                <a:gd name="T72" fmla="*/ 74 w 657"/>
                <a:gd name="T73" fmla="*/ 120 h 657"/>
                <a:gd name="T74" fmla="*/ 108 w 657"/>
                <a:gd name="T75" fmla="*/ 86 h 657"/>
                <a:gd name="T76" fmla="*/ 145 w 657"/>
                <a:gd name="T77" fmla="*/ 56 h 657"/>
                <a:gd name="T78" fmla="*/ 186 w 657"/>
                <a:gd name="T79" fmla="*/ 33 h 657"/>
                <a:gd name="T80" fmla="*/ 231 w 657"/>
                <a:gd name="T81" fmla="*/ 15 h 657"/>
                <a:gd name="T82" fmla="*/ 278 w 657"/>
                <a:gd name="T83" fmla="*/ 5 h 657"/>
                <a:gd name="T84" fmla="*/ 328 w 657"/>
                <a:gd name="T8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7" h="657">
                  <a:moveTo>
                    <a:pt x="328" y="0"/>
                  </a:moveTo>
                  <a:lnTo>
                    <a:pt x="345" y="1"/>
                  </a:lnTo>
                  <a:lnTo>
                    <a:pt x="362" y="2"/>
                  </a:lnTo>
                  <a:lnTo>
                    <a:pt x="378" y="5"/>
                  </a:lnTo>
                  <a:lnTo>
                    <a:pt x="394" y="7"/>
                  </a:lnTo>
                  <a:lnTo>
                    <a:pt x="410" y="11"/>
                  </a:lnTo>
                  <a:lnTo>
                    <a:pt x="425" y="15"/>
                  </a:lnTo>
                  <a:lnTo>
                    <a:pt x="442" y="21"/>
                  </a:lnTo>
                  <a:lnTo>
                    <a:pt x="456" y="26"/>
                  </a:lnTo>
                  <a:lnTo>
                    <a:pt x="471" y="33"/>
                  </a:lnTo>
                  <a:lnTo>
                    <a:pt x="485" y="40"/>
                  </a:lnTo>
                  <a:lnTo>
                    <a:pt x="499" y="48"/>
                  </a:lnTo>
                  <a:lnTo>
                    <a:pt x="512" y="56"/>
                  </a:lnTo>
                  <a:lnTo>
                    <a:pt x="525" y="66"/>
                  </a:lnTo>
                  <a:lnTo>
                    <a:pt x="537" y="76"/>
                  </a:lnTo>
                  <a:lnTo>
                    <a:pt x="550" y="86"/>
                  </a:lnTo>
                  <a:lnTo>
                    <a:pt x="560" y="96"/>
                  </a:lnTo>
                  <a:lnTo>
                    <a:pt x="571" y="108"/>
                  </a:lnTo>
                  <a:lnTo>
                    <a:pt x="582" y="120"/>
                  </a:lnTo>
                  <a:lnTo>
                    <a:pt x="592" y="132"/>
                  </a:lnTo>
                  <a:lnTo>
                    <a:pt x="600" y="145"/>
                  </a:lnTo>
                  <a:lnTo>
                    <a:pt x="609" y="159"/>
                  </a:lnTo>
                  <a:lnTo>
                    <a:pt x="617" y="172"/>
                  </a:lnTo>
                  <a:lnTo>
                    <a:pt x="624" y="186"/>
                  </a:lnTo>
                  <a:lnTo>
                    <a:pt x="631" y="201"/>
                  </a:lnTo>
                  <a:lnTo>
                    <a:pt x="637" y="216"/>
                  </a:lnTo>
                  <a:lnTo>
                    <a:pt x="641" y="231"/>
                  </a:lnTo>
                  <a:lnTo>
                    <a:pt x="647" y="246"/>
                  </a:lnTo>
                  <a:lnTo>
                    <a:pt x="650" y="263"/>
                  </a:lnTo>
                  <a:lnTo>
                    <a:pt x="653" y="279"/>
                  </a:lnTo>
                  <a:lnTo>
                    <a:pt x="655" y="295"/>
                  </a:lnTo>
                  <a:lnTo>
                    <a:pt x="657" y="312"/>
                  </a:lnTo>
                  <a:lnTo>
                    <a:pt x="657" y="329"/>
                  </a:lnTo>
                  <a:lnTo>
                    <a:pt x="657" y="346"/>
                  </a:lnTo>
                  <a:lnTo>
                    <a:pt x="655" y="362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1" y="427"/>
                  </a:lnTo>
                  <a:lnTo>
                    <a:pt x="637" y="442"/>
                  </a:lnTo>
                  <a:lnTo>
                    <a:pt x="631" y="457"/>
                  </a:lnTo>
                  <a:lnTo>
                    <a:pt x="624" y="471"/>
                  </a:lnTo>
                  <a:lnTo>
                    <a:pt x="617" y="485"/>
                  </a:lnTo>
                  <a:lnTo>
                    <a:pt x="609" y="499"/>
                  </a:lnTo>
                  <a:lnTo>
                    <a:pt x="600" y="512"/>
                  </a:lnTo>
                  <a:lnTo>
                    <a:pt x="592" y="525"/>
                  </a:lnTo>
                  <a:lnTo>
                    <a:pt x="582" y="538"/>
                  </a:lnTo>
                  <a:lnTo>
                    <a:pt x="571" y="550"/>
                  </a:lnTo>
                  <a:lnTo>
                    <a:pt x="560" y="561"/>
                  </a:lnTo>
                  <a:lnTo>
                    <a:pt x="550" y="572"/>
                  </a:lnTo>
                  <a:lnTo>
                    <a:pt x="537" y="582"/>
                  </a:lnTo>
                  <a:lnTo>
                    <a:pt x="525" y="592"/>
                  </a:lnTo>
                  <a:lnTo>
                    <a:pt x="512" y="602"/>
                  </a:lnTo>
                  <a:lnTo>
                    <a:pt x="499" y="609"/>
                  </a:lnTo>
                  <a:lnTo>
                    <a:pt x="485" y="618"/>
                  </a:lnTo>
                  <a:lnTo>
                    <a:pt x="471" y="624"/>
                  </a:lnTo>
                  <a:lnTo>
                    <a:pt x="456" y="632"/>
                  </a:lnTo>
                  <a:lnTo>
                    <a:pt x="442" y="637"/>
                  </a:lnTo>
                  <a:lnTo>
                    <a:pt x="425" y="643"/>
                  </a:lnTo>
                  <a:lnTo>
                    <a:pt x="410" y="647"/>
                  </a:lnTo>
                  <a:lnTo>
                    <a:pt x="394" y="650"/>
                  </a:lnTo>
                  <a:lnTo>
                    <a:pt x="378" y="654"/>
                  </a:lnTo>
                  <a:lnTo>
                    <a:pt x="362" y="656"/>
                  </a:lnTo>
                  <a:lnTo>
                    <a:pt x="345" y="657"/>
                  </a:lnTo>
                  <a:lnTo>
                    <a:pt x="328" y="657"/>
                  </a:lnTo>
                  <a:lnTo>
                    <a:pt x="311" y="657"/>
                  </a:lnTo>
                  <a:lnTo>
                    <a:pt x="295" y="656"/>
                  </a:lnTo>
                  <a:lnTo>
                    <a:pt x="278" y="654"/>
                  </a:lnTo>
                  <a:lnTo>
                    <a:pt x="262" y="650"/>
                  </a:lnTo>
                  <a:lnTo>
                    <a:pt x="246" y="647"/>
                  </a:lnTo>
                  <a:lnTo>
                    <a:pt x="231" y="643"/>
                  </a:lnTo>
                  <a:lnTo>
                    <a:pt x="215" y="637"/>
                  </a:lnTo>
                  <a:lnTo>
                    <a:pt x="201" y="632"/>
                  </a:lnTo>
                  <a:lnTo>
                    <a:pt x="186" y="624"/>
                  </a:lnTo>
                  <a:lnTo>
                    <a:pt x="172" y="618"/>
                  </a:lnTo>
                  <a:lnTo>
                    <a:pt x="157" y="609"/>
                  </a:lnTo>
                  <a:lnTo>
                    <a:pt x="145" y="602"/>
                  </a:lnTo>
                  <a:lnTo>
                    <a:pt x="132" y="592"/>
                  </a:lnTo>
                  <a:lnTo>
                    <a:pt x="120" y="582"/>
                  </a:lnTo>
                  <a:lnTo>
                    <a:pt x="108" y="572"/>
                  </a:lnTo>
                  <a:lnTo>
                    <a:pt x="96" y="561"/>
                  </a:lnTo>
                  <a:lnTo>
                    <a:pt x="85" y="550"/>
                  </a:lnTo>
                  <a:lnTo>
                    <a:pt x="74" y="538"/>
                  </a:lnTo>
                  <a:lnTo>
                    <a:pt x="65" y="525"/>
                  </a:lnTo>
                  <a:lnTo>
                    <a:pt x="56" y="512"/>
                  </a:lnTo>
                  <a:lnTo>
                    <a:pt x="47" y="499"/>
                  </a:lnTo>
                  <a:lnTo>
                    <a:pt x="40" y="485"/>
                  </a:lnTo>
                  <a:lnTo>
                    <a:pt x="32" y="471"/>
                  </a:lnTo>
                  <a:lnTo>
                    <a:pt x="26" y="457"/>
                  </a:lnTo>
                  <a:lnTo>
                    <a:pt x="19" y="442"/>
                  </a:lnTo>
                  <a:lnTo>
                    <a:pt x="15" y="427"/>
                  </a:lnTo>
                  <a:lnTo>
                    <a:pt x="9" y="411"/>
                  </a:lnTo>
                  <a:lnTo>
                    <a:pt x="6" y="395"/>
                  </a:lnTo>
                  <a:lnTo>
                    <a:pt x="3" y="379"/>
                  </a:lnTo>
                  <a:lnTo>
                    <a:pt x="1" y="362"/>
                  </a:lnTo>
                  <a:lnTo>
                    <a:pt x="0" y="346"/>
                  </a:lnTo>
                  <a:lnTo>
                    <a:pt x="0" y="329"/>
                  </a:lnTo>
                  <a:lnTo>
                    <a:pt x="0" y="312"/>
                  </a:lnTo>
                  <a:lnTo>
                    <a:pt x="1" y="295"/>
                  </a:lnTo>
                  <a:lnTo>
                    <a:pt x="3" y="279"/>
                  </a:lnTo>
                  <a:lnTo>
                    <a:pt x="6" y="263"/>
                  </a:lnTo>
                  <a:lnTo>
                    <a:pt x="9" y="246"/>
                  </a:lnTo>
                  <a:lnTo>
                    <a:pt x="15" y="231"/>
                  </a:lnTo>
                  <a:lnTo>
                    <a:pt x="19" y="216"/>
                  </a:lnTo>
                  <a:lnTo>
                    <a:pt x="26" y="201"/>
                  </a:lnTo>
                  <a:lnTo>
                    <a:pt x="32" y="186"/>
                  </a:lnTo>
                  <a:lnTo>
                    <a:pt x="40" y="172"/>
                  </a:lnTo>
                  <a:lnTo>
                    <a:pt x="47" y="159"/>
                  </a:lnTo>
                  <a:lnTo>
                    <a:pt x="56" y="145"/>
                  </a:lnTo>
                  <a:lnTo>
                    <a:pt x="65" y="132"/>
                  </a:lnTo>
                  <a:lnTo>
                    <a:pt x="74" y="120"/>
                  </a:lnTo>
                  <a:lnTo>
                    <a:pt x="85" y="108"/>
                  </a:lnTo>
                  <a:lnTo>
                    <a:pt x="96" y="96"/>
                  </a:lnTo>
                  <a:lnTo>
                    <a:pt x="108" y="86"/>
                  </a:lnTo>
                  <a:lnTo>
                    <a:pt x="120" y="76"/>
                  </a:lnTo>
                  <a:lnTo>
                    <a:pt x="132" y="66"/>
                  </a:lnTo>
                  <a:lnTo>
                    <a:pt x="145" y="56"/>
                  </a:lnTo>
                  <a:lnTo>
                    <a:pt x="157" y="48"/>
                  </a:lnTo>
                  <a:lnTo>
                    <a:pt x="172" y="40"/>
                  </a:lnTo>
                  <a:lnTo>
                    <a:pt x="186" y="33"/>
                  </a:lnTo>
                  <a:lnTo>
                    <a:pt x="201" y="26"/>
                  </a:lnTo>
                  <a:lnTo>
                    <a:pt x="215" y="21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5"/>
                  </a:lnTo>
                  <a:lnTo>
                    <a:pt x="295" y="2"/>
                  </a:lnTo>
                  <a:lnTo>
                    <a:pt x="311" y="1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36"/>
            <p:cNvSpPr>
              <a:spLocks/>
            </p:cNvSpPr>
            <p:nvPr/>
          </p:nvSpPr>
          <p:spPr bwMode="auto">
            <a:xfrm>
              <a:off x="902392" y="2887235"/>
              <a:ext cx="348276" cy="349728"/>
            </a:xfrm>
            <a:custGeom>
              <a:avLst/>
              <a:gdLst>
                <a:gd name="T0" fmla="*/ 530 w 961"/>
                <a:gd name="T1" fmla="*/ 2 h 961"/>
                <a:gd name="T2" fmla="*/ 600 w 961"/>
                <a:gd name="T3" fmla="*/ 15 h 961"/>
                <a:gd name="T4" fmla="*/ 667 w 961"/>
                <a:gd name="T5" fmla="*/ 38 h 961"/>
                <a:gd name="T6" fmla="*/ 730 w 961"/>
                <a:gd name="T7" fmla="*/ 69 h 961"/>
                <a:gd name="T8" fmla="*/ 786 w 961"/>
                <a:gd name="T9" fmla="*/ 109 h 961"/>
                <a:gd name="T10" fmla="*/ 837 w 961"/>
                <a:gd name="T11" fmla="*/ 157 h 961"/>
                <a:gd name="T12" fmla="*/ 879 w 961"/>
                <a:gd name="T13" fmla="*/ 211 h 961"/>
                <a:gd name="T14" fmla="*/ 914 w 961"/>
                <a:gd name="T15" fmla="*/ 272 h 961"/>
                <a:gd name="T16" fmla="*/ 939 w 961"/>
                <a:gd name="T17" fmla="*/ 338 h 961"/>
                <a:gd name="T18" fmla="*/ 956 w 961"/>
                <a:gd name="T19" fmla="*/ 407 h 961"/>
                <a:gd name="T20" fmla="*/ 961 w 961"/>
                <a:gd name="T21" fmla="*/ 480 h 961"/>
                <a:gd name="T22" fmla="*/ 956 w 961"/>
                <a:gd name="T23" fmla="*/ 554 h 961"/>
                <a:gd name="T24" fmla="*/ 939 w 961"/>
                <a:gd name="T25" fmla="*/ 623 h 961"/>
                <a:gd name="T26" fmla="*/ 914 w 961"/>
                <a:gd name="T27" fmla="*/ 689 h 961"/>
                <a:gd name="T28" fmla="*/ 879 w 961"/>
                <a:gd name="T29" fmla="*/ 749 h 961"/>
                <a:gd name="T30" fmla="*/ 837 w 961"/>
                <a:gd name="T31" fmla="*/ 803 h 961"/>
                <a:gd name="T32" fmla="*/ 786 w 961"/>
                <a:gd name="T33" fmla="*/ 852 h 961"/>
                <a:gd name="T34" fmla="*/ 730 w 961"/>
                <a:gd name="T35" fmla="*/ 892 h 961"/>
                <a:gd name="T36" fmla="*/ 667 w 961"/>
                <a:gd name="T37" fmla="*/ 923 h 961"/>
                <a:gd name="T38" fmla="*/ 600 w 961"/>
                <a:gd name="T39" fmla="*/ 946 h 961"/>
                <a:gd name="T40" fmla="*/ 530 w 961"/>
                <a:gd name="T41" fmla="*/ 959 h 961"/>
                <a:gd name="T42" fmla="*/ 455 w 961"/>
                <a:gd name="T43" fmla="*/ 961 h 961"/>
                <a:gd name="T44" fmla="*/ 383 w 961"/>
                <a:gd name="T45" fmla="*/ 951 h 961"/>
                <a:gd name="T46" fmla="*/ 315 w 961"/>
                <a:gd name="T47" fmla="*/ 932 h 961"/>
                <a:gd name="T48" fmla="*/ 251 w 961"/>
                <a:gd name="T49" fmla="*/ 904 h 961"/>
                <a:gd name="T50" fmla="*/ 193 w 961"/>
                <a:gd name="T51" fmla="*/ 866 h 961"/>
                <a:gd name="T52" fmla="*/ 140 w 961"/>
                <a:gd name="T53" fmla="*/ 821 h 961"/>
                <a:gd name="T54" fmla="*/ 95 w 961"/>
                <a:gd name="T55" fmla="*/ 768 h 961"/>
                <a:gd name="T56" fmla="*/ 58 w 961"/>
                <a:gd name="T57" fmla="*/ 709 h 961"/>
                <a:gd name="T58" fmla="*/ 29 w 961"/>
                <a:gd name="T59" fmla="*/ 646 h 961"/>
                <a:gd name="T60" fmla="*/ 9 w 961"/>
                <a:gd name="T61" fmla="*/ 578 h 961"/>
                <a:gd name="T62" fmla="*/ 1 w 961"/>
                <a:gd name="T63" fmla="*/ 505 h 961"/>
                <a:gd name="T64" fmla="*/ 2 w 961"/>
                <a:gd name="T65" fmla="*/ 431 h 961"/>
                <a:gd name="T66" fmla="*/ 15 w 961"/>
                <a:gd name="T67" fmla="*/ 361 h 961"/>
                <a:gd name="T68" fmla="*/ 37 w 961"/>
                <a:gd name="T69" fmla="*/ 294 h 961"/>
                <a:gd name="T70" fmla="*/ 69 w 961"/>
                <a:gd name="T71" fmla="*/ 231 h 961"/>
                <a:gd name="T72" fmla="*/ 110 w 961"/>
                <a:gd name="T73" fmla="*/ 175 h 961"/>
                <a:gd name="T74" fmla="*/ 157 w 961"/>
                <a:gd name="T75" fmla="*/ 124 h 961"/>
                <a:gd name="T76" fmla="*/ 211 w 961"/>
                <a:gd name="T77" fmla="*/ 82 h 961"/>
                <a:gd name="T78" fmla="*/ 272 w 961"/>
                <a:gd name="T79" fmla="*/ 47 h 961"/>
                <a:gd name="T80" fmla="*/ 338 w 961"/>
                <a:gd name="T81" fmla="*/ 21 h 961"/>
                <a:gd name="T82" fmla="*/ 407 w 961"/>
                <a:gd name="T83" fmla="*/ 5 h 961"/>
                <a:gd name="T84" fmla="*/ 480 w 961"/>
                <a:gd name="T85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1" h="961">
                  <a:moveTo>
                    <a:pt x="480" y="0"/>
                  </a:moveTo>
                  <a:lnTo>
                    <a:pt x="505" y="0"/>
                  </a:lnTo>
                  <a:lnTo>
                    <a:pt x="530" y="2"/>
                  </a:lnTo>
                  <a:lnTo>
                    <a:pt x="554" y="5"/>
                  </a:lnTo>
                  <a:lnTo>
                    <a:pt x="577" y="10"/>
                  </a:lnTo>
                  <a:lnTo>
                    <a:pt x="600" y="15"/>
                  </a:lnTo>
                  <a:lnTo>
                    <a:pt x="624" y="21"/>
                  </a:lnTo>
                  <a:lnTo>
                    <a:pt x="646" y="29"/>
                  </a:lnTo>
                  <a:lnTo>
                    <a:pt x="667" y="38"/>
                  </a:lnTo>
                  <a:lnTo>
                    <a:pt x="689" y="47"/>
                  </a:lnTo>
                  <a:lnTo>
                    <a:pt x="709" y="57"/>
                  </a:lnTo>
                  <a:lnTo>
                    <a:pt x="730" y="69"/>
                  </a:lnTo>
                  <a:lnTo>
                    <a:pt x="749" y="82"/>
                  </a:lnTo>
                  <a:lnTo>
                    <a:pt x="769" y="95"/>
                  </a:lnTo>
                  <a:lnTo>
                    <a:pt x="786" y="109"/>
                  </a:lnTo>
                  <a:lnTo>
                    <a:pt x="804" y="124"/>
                  </a:lnTo>
                  <a:lnTo>
                    <a:pt x="821" y="140"/>
                  </a:lnTo>
                  <a:lnTo>
                    <a:pt x="837" y="157"/>
                  </a:lnTo>
                  <a:lnTo>
                    <a:pt x="852" y="175"/>
                  </a:lnTo>
                  <a:lnTo>
                    <a:pt x="866" y="193"/>
                  </a:lnTo>
                  <a:lnTo>
                    <a:pt x="879" y="211"/>
                  </a:lnTo>
                  <a:lnTo>
                    <a:pt x="892" y="231"/>
                  </a:lnTo>
                  <a:lnTo>
                    <a:pt x="904" y="251"/>
                  </a:lnTo>
                  <a:lnTo>
                    <a:pt x="914" y="272"/>
                  </a:lnTo>
                  <a:lnTo>
                    <a:pt x="923" y="294"/>
                  </a:lnTo>
                  <a:lnTo>
                    <a:pt x="932" y="315"/>
                  </a:lnTo>
                  <a:lnTo>
                    <a:pt x="939" y="338"/>
                  </a:lnTo>
                  <a:lnTo>
                    <a:pt x="946" y="361"/>
                  </a:lnTo>
                  <a:lnTo>
                    <a:pt x="951" y="383"/>
                  </a:lnTo>
                  <a:lnTo>
                    <a:pt x="956" y="407"/>
                  </a:lnTo>
                  <a:lnTo>
                    <a:pt x="959" y="431"/>
                  </a:lnTo>
                  <a:lnTo>
                    <a:pt x="961" y="456"/>
                  </a:lnTo>
                  <a:lnTo>
                    <a:pt x="961" y="480"/>
                  </a:lnTo>
                  <a:lnTo>
                    <a:pt x="961" y="505"/>
                  </a:lnTo>
                  <a:lnTo>
                    <a:pt x="959" y="530"/>
                  </a:lnTo>
                  <a:lnTo>
                    <a:pt x="956" y="554"/>
                  </a:lnTo>
                  <a:lnTo>
                    <a:pt x="951" y="578"/>
                  </a:lnTo>
                  <a:lnTo>
                    <a:pt x="946" y="600"/>
                  </a:lnTo>
                  <a:lnTo>
                    <a:pt x="939" y="623"/>
                  </a:lnTo>
                  <a:lnTo>
                    <a:pt x="932" y="646"/>
                  </a:lnTo>
                  <a:lnTo>
                    <a:pt x="923" y="667"/>
                  </a:lnTo>
                  <a:lnTo>
                    <a:pt x="914" y="689"/>
                  </a:lnTo>
                  <a:lnTo>
                    <a:pt x="904" y="709"/>
                  </a:lnTo>
                  <a:lnTo>
                    <a:pt x="892" y="730"/>
                  </a:lnTo>
                  <a:lnTo>
                    <a:pt x="879" y="749"/>
                  </a:lnTo>
                  <a:lnTo>
                    <a:pt x="866" y="768"/>
                  </a:lnTo>
                  <a:lnTo>
                    <a:pt x="852" y="786"/>
                  </a:lnTo>
                  <a:lnTo>
                    <a:pt x="837" y="803"/>
                  </a:lnTo>
                  <a:lnTo>
                    <a:pt x="821" y="821"/>
                  </a:lnTo>
                  <a:lnTo>
                    <a:pt x="804" y="837"/>
                  </a:lnTo>
                  <a:lnTo>
                    <a:pt x="786" y="852"/>
                  </a:lnTo>
                  <a:lnTo>
                    <a:pt x="769" y="866"/>
                  </a:lnTo>
                  <a:lnTo>
                    <a:pt x="749" y="879"/>
                  </a:lnTo>
                  <a:lnTo>
                    <a:pt x="730" y="892"/>
                  </a:lnTo>
                  <a:lnTo>
                    <a:pt x="709" y="904"/>
                  </a:lnTo>
                  <a:lnTo>
                    <a:pt x="689" y="913"/>
                  </a:lnTo>
                  <a:lnTo>
                    <a:pt x="667" y="923"/>
                  </a:lnTo>
                  <a:lnTo>
                    <a:pt x="646" y="932"/>
                  </a:lnTo>
                  <a:lnTo>
                    <a:pt x="624" y="939"/>
                  </a:lnTo>
                  <a:lnTo>
                    <a:pt x="600" y="946"/>
                  </a:lnTo>
                  <a:lnTo>
                    <a:pt x="577" y="951"/>
                  </a:lnTo>
                  <a:lnTo>
                    <a:pt x="554" y="956"/>
                  </a:lnTo>
                  <a:lnTo>
                    <a:pt x="530" y="959"/>
                  </a:lnTo>
                  <a:lnTo>
                    <a:pt x="505" y="961"/>
                  </a:lnTo>
                  <a:lnTo>
                    <a:pt x="480" y="961"/>
                  </a:lnTo>
                  <a:lnTo>
                    <a:pt x="455" y="961"/>
                  </a:lnTo>
                  <a:lnTo>
                    <a:pt x="432" y="959"/>
                  </a:lnTo>
                  <a:lnTo>
                    <a:pt x="407" y="956"/>
                  </a:lnTo>
                  <a:lnTo>
                    <a:pt x="383" y="951"/>
                  </a:lnTo>
                  <a:lnTo>
                    <a:pt x="360" y="946"/>
                  </a:lnTo>
                  <a:lnTo>
                    <a:pt x="338" y="939"/>
                  </a:lnTo>
                  <a:lnTo>
                    <a:pt x="315" y="932"/>
                  </a:lnTo>
                  <a:lnTo>
                    <a:pt x="293" y="923"/>
                  </a:lnTo>
                  <a:lnTo>
                    <a:pt x="272" y="913"/>
                  </a:lnTo>
                  <a:lnTo>
                    <a:pt x="251" y="904"/>
                  </a:lnTo>
                  <a:lnTo>
                    <a:pt x="231" y="892"/>
                  </a:lnTo>
                  <a:lnTo>
                    <a:pt x="211" y="879"/>
                  </a:lnTo>
                  <a:lnTo>
                    <a:pt x="193" y="866"/>
                  </a:lnTo>
                  <a:lnTo>
                    <a:pt x="175" y="852"/>
                  </a:lnTo>
                  <a:lnTo>
                    <a:pt x="157" y="837"/>
                  </a:lnTo>
                  <a:lnTo>
                    <a:pt x="140" y="821"/>
                  </a:lnTo>
                  <a:lnTo>
                    <a:pt x="125" y="803"/>
                  </a:lnTo>
                  <a:lnTo>
                    <a:pt x="110" y="786"/>
                  </a:lnTo>
                  <a:lnTo>
                    <a:pt x="95" y="768"/>
                  </a:lnTo>
                  <a:lnTo>
                    <a:pt x="82" y="749"/>
                  </a:lnTo>
                  <a:lnTo>
                    <a:pt x="69" y="730"/>
                  </a:lnTo>
                  <a:lnTo>
                    <a:pt x="58" y="709"/>
                  </a:lnTo>
                  <a:lnTo>
                    <a:pt x="47" y="689"/>
                  </a:lnTo>
                  <a:lnTo>
                    <a:pt x="37" y="667"/>
                  </a:lnTo>
                  <a:lnTo>
                    <a:pt x="29" y="646"/>
                  </a:lnTo>
                  <a:lnTo>
                    <a:pt x="21" y="623"/>
                  </a:lnTo>
                  <a:lnTo>
                    <a:pt x="15" y="600"/>
                  </a:lnTo>
                  <a:lnTo>
                    <a:pt x="9" y="578"/>
                  </a:lnTo>
                  <a:lnTo>
                    <a:pt x="5" y="554"/>
                  </a:lnTo>
                  <a:lnTo>
                    <a:pt x="2" y="530"/>
                  </a:lnTo>
                  <a:lnTo>
                    <a:pt x="1" y="505"/>
                  </a:lnTo>
                  <a:lnTo>
                    <a:pt x="0" y="480"/>
                  </a:lnTo>
                  <a:lnTo>
                    <a:pt x="1" y="456"/>
                  </a:lnTo>
                  <a:lnTo>
                    <a:pt x="2" y="431"/>
                  </a:lnTo>
                  <a:lnTo>
                    <a:pt x="5" y="407"/>
                  </a:lnTo>
                  <a:lnTo>
                    <a:pt x="9" y="383"/>
                  </a:lnTo>
                  <a:lnTo>
                    <a:pt x="15" y="361"/>
                  </a:lnTo>
                  <a:lnTo>
                    <a:pt x="21" y="338"/>
                  </a:lnTo>
                  <a:lnTo>
                    <a:pt x="29" y="315"/>
                  </a:lnTo>
                  <a:lnTo>
                    <a:pt x="37" y="294"/>
                  </a:lnTo>
                  <a:lnTo>
                    <a:pt x="47" y="272"/>
                  </a:lnTo>
                  <a:lnTo>
                    <a:pt x="58" y="251"/>
                  </a:lnTo>
                  <a:lnTo>
                    <a:pt x="69" y="231"/>
                  </a:lnTo>
                  <a:lnTo>
                    <a:pt x="82" y="211"/>
                  </a:lnTo>
                  <a:lnTo>
                    <a:pt x="95" y="193"/>
                  </a:lnTo>
                  <a:lnTo>
                    <a:pt x="110" y="175"/>
                  </a:lnTo>
                  <a:lnTo>
                    <a:pt x="125" y="157"/>
                  </a:lnTo>
                  <a:lnTo>
                    <a:pt x="140" y="140"/>
                  </a:lnTo>
                  <a:lnTo>
                    <a:pt x="157" y="124"/>
                  </a:lnTo>
                  <a:lnTo>
                    <a:pt x="175" y="109"/>
                  </a:lnTo>
                  <a:lnTo>
                    <a:pt x="193" y="95"/>
                  </a:lnTo>
                  <a:lnTo>
                    <a:pt x="211" y="82"/>
                  </a:lnTo>
                  <a:lnTo>
                    <a:pt x="231" y="69"/>
                  </a:lnTo>
                  <a:lnTo>
                    <a:pt x="251" y="57"/>
                  </a:lnTo>
                  <a:lnTo>
                    <a:pt x="272" y="47"/>
                  </a:lnTo>
                  <a:lnTo>
                    <a:pt x="293" y="38"/>
                  </a:lnTo>
                  <a:lnTo>
                    <a:pt x="315" y="29"/>
                  </a:lnTo>
                  <a:lnTo>
                    <a:pt x="338" y="21"/>
                  </a:lnTo>
                  <a:lnTo>
                    <a:pt x="360" y="15"/>
                  </a:lnTo>
                  <a:lnTo>
                    <a:pt x="383" y="10"/>
                  </a:lnTo>
                  <a:lnTo>
                    <a:pt x="407" y="5"/>
                  </a:lnTo>
                  <a:lnTo>
                    <a:pt x="432" y="2"/>
                  </a:lnTo>
                  <a:lnTo>
                    <a:pt x="455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37"/>
            <p:cNvSpPr>
              <a:spLocks/>
            </p:cNvSpPr>
            <p:nvPr/>
          </p:nvSpPr>
          <p:spPr bwMode="auto">
            <a:xfrm>
              <a:off x="1787593" y="2569433"/>
              <a:ext cx="211868" cy="210417"/>
            </a:xfrm>
            <a:custGeom>
              <a:avLst/>
              <a:gdLst>
                <a:gd name="T0" fmla="*/ 322 w 583"/>
                <a:gd name="T1" fmla="*/ 1 h 583"/>
                <a:gd name="T2" fmla="*/ 364 w 583"/>
                <a:gd name="T3" fmla="*/ 9 h 583"/>
                <a:gd name="T4" fmla="*/ 405 w 583"/>
                <a:gd name="T5" fmla="*/ 22 h 583"/>
                <a:gd name="T6" fmla="*/ 443 w 583"/>
                <a:gd name="T7" fmla="*/ 42 h 583"/>
                <a:gd name="T8" fmla="*/ 477 w 583"/>
                <a:gd name="T9" fmla="*/ 67 h 583"/>
                <a:gd name="T10" fmla="*/ 507 w 583"/>
                <a:gd name="T11" fmla="*/ 96 h 583"/>
                <a:gd name="T12" fmla="*/ 533 w 583"/>
                <a:gd name="T13" fmla="*/ 128 h 583"/>
                <a:gd name="T14" fmla="*/ 554 w 583"/>
                <a:gd name="T15" fmla="*/ 165 h 583"/>
                <a:gd name="T16" fmla="*/ 570 w 583"/>
                <a:gd name="T17" fmla="*/ 205 h 583"/>
                <a:gd name="T18" fmla="*/ 580 w 583"/>
                <a:gd name="T19" fmla="*/ 247 h 583"/>
                <a:gd name="T20" fmla="*/ 583 w 583"/>
                <a:gd name="T21" fmla="*/ 291 h 583"/>
                <a:gd name="T22" fmla="*/ 580 w 583"/>
                <a:gd name="T23" fmla="*/ 336 h 583"/>
                <a:gd name="T24" fmla="*/ 570 w 583"/>
                <a:gd name="T25" fmla="*/ 378 h 583"/>
                <a:gd name="T26" fmla="*/ 554 w 583"/>
                <a:gd name="T27" fmla="*/ 418 h 583"/>
                <a:gd name="T28" fmla="*/ 533 w 583"/>
                <a:gd name="T29" fmla="*/ 454 h 583"/>
                <a:gd name="T30" fmla="*/ 507 w 583"/>
                <a:gd name="T31" fmla="*/ 488 h 583"/>
                <a:gd name="T32" fmla="*/ 477 w 583"/>
                <a:gd name="T33" fmla="*/ 517 h 583"/>
                <a:gd name="T34" fmla="*/ 443 w 583"/>
                <a:gd name="T35" fmla="*/ 541 h 583"/>
                <a:gd name="T36" fmla="*/ 405 w 583"/>
                <a:gd name="T37" fmla="*/ 560 h 583"/>
                <a:gd name="T38" fmla="*/ 364 w 583"/>
                <a:gd name="T39" fmla="*/ 574 h 583"/>
                <a:gd name="T40" fmla="*/ 322 w 583"/>
                <a:gd name="T41" fmla="*/ 582 h 583"/>
                <a:gd name="T42" fmla="*/ 276 w 583"/>
                <a:gd name="T43" fmla="*/ 583 h 583"/>
                <a:gd name="T44" fmla="*/ 233 w 583"/>
                <a:gd name="T45" fmla="*/ 578 h 583"/>
                <a:gd name="T46" fmla="*/ 191 w 583"/>
                <a:gd name="T47" fmla="*/ 566 h 583"/>
                <a:gd name="T48" fmla="*/ 152 w 583"/>
                <a:gd name="T49" fmla="*/ 548 h 583"/>
                <a:gd name="T50" fmla="*/ 116 w 583"/>
                <a:gd name="T51" fmla="*/ 526 h 583"/>
                <a:gd name="T52" fmla="*/ 85 w 583"/>
                <a:gd name="T53" fmla="*/ 498 h 583"/>
                <a:gd name="T54" fmla="*/ 58 w 583"/>
                <a:gd name="T55" fmla="*/ 466 h 583"/>
                <a:gd name="T56" fmla="*/ 34 w 583"/>
                <a:gd name="T57" fmla="*/ 431 h 583"/>
                <a:gd name="T58" fmla="*/ 17 w 583"/>
                <a:gd name="T59" fmla="*/ 392 h 583"/>
                <a:gd name="T60" fmla="*/ 5 w 583"/>
                <a:gd name="T61" fmla="*/ 351 h 583"/>
                <a:gd name="T62" fmla="*/ 0 w 583"/>
                <a:gd name="T63" fmla="*/ 306 h 583"/>
                <a:gd name="T64" fmla="*/ 1 w 583"/>
                <a:gd name="T65" fmla="*/ 262 h 583"/>
                <a:gd name="T66" fmla="*/ 8 w 583"/>
                <a:gd name="T67" fmla="*/ 219 h 583"/>
                <a:gd name="T68" fmla="*/ 22 w 583"/>
                <a:gd name="T69" fmla="*/ 178 h 583"/>
                <a:gd name="T70" fmla="*/ 42 w 583"/>
                <a:gd name="T71" fmla="*/ 140 h 583"/>
                <a:gd name="T72" fmla="*/ 67 w 583"/>
                <a:gd name="T73" fmla="*/ 106 h 583"/>
                <a:gd name="T74" fmla="*/ 95 w 583"/>
                <a:gd name="T75" fmla="*/ 75 h 583"/>
                <a:gd name="T76" fmla="*/ 128 w 583"/>
                <a:gd name="T77" fmla="*/ 49 h 583"/>
                <a:gd name="T78" fmla="*/ 165 w 583"/>
                <a:gd name="T79" fmla="*/ 29 h 583"/>
                <a:gd name="T80" fmla="*/ 205 w 583"/>
                <a:gd name="T81" fmla="*/ 13 h 583"/>
                <a:gd name="T82" fmla="*/ 247 w 583"/>
                <a:gd name="T83" fmla="*/ 3 h 583"/>
                <a:gd name="T84" fmla="*/ 291 w 583"/>
                <a:gd name="T85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3" h="583">
                  <a:moveTo>
                    <a:pt x="291" y="0"/>
                  </a:moveTo>
                  <a:lnTo>
                    <a:pt x="307" y="0"/>
                  </a:lnTo>
                  <a:lnTo>
                    <a:pt x="322" y="1"/>
                  </a:lnTo>
                  <a:lnTo>
                    <a:pt x="336" y="3"/>
                  </a:lnTo>
                  <a:lnTo>
                    <a:pt x="350" y="6"/>
                  </a:lnTo>
                  <a:lnTo>
                    <a:pt x="364" y="9"/>
                  </a:lnTo>
                  <a:lnTo>
                    <a:pt x="378" y="13"/>
                  </a:lnTo>
                  <a:lnTo>
                    <a:pt x="392" y="17"/>
                  </a:lnTo>
                  <a:lnTo>
                    <a:pt x="405" y="22"/>
                  </a:lnTo>
                  <a:lnTo>
                    <a:pt x="418" y="29"/>
                  </a:lnTo>
                  <a:lnTo>
                    <a:pt x="431" y="35"/>
                  </a:lnTo>
                  <a:lnTo>
                    <a:pt x="443" y="42"/>
                  </a:lnTo>
                  <a:lnTo>
                    <a:pt x="455" y="49"/>
                  </a:lnTo>
                  <a:lnTo>
                    <a:pt x="466" y="58"/>
                  </a:lnTo>
                  <a:lnTo>
                    <a:pt x="477" y="67"/>
                  </a:lnTo>
                  <a:lnTo>
                    <a:pt x="488" y="75"/>
                  </a:lnTo>
                  <a:lnTo>
                    <a:pt x="498" y="85"/>
                  </a:lnTo>
                  <a:lnTo>
                    <a:pt x="507" y="96"/>
                  </a:lnTo>
                  <a:lnTo>
                    <a:pt x="516" y="106"/>
                  </a:lnTo>
                  <a:lnTo>
                    <a:pt x="525" y="117"/>
                  </a:lnTo>
                  <a:lnTo>
                    <a:pt x="533" y="128"/>
                  </a:lnTo>
                  <a:lnTo>
                    <a:pt x="541" y="140"/>
                  </a:lnTo>
                  <a:lnTo>
                    <a:pt x="547" y="152"/>
                  </a:lnTo>
                  <a:lnTo>
                    <a:pt x="554" y="165"/>
                  </a:lnTo>
                  <a:lnTo>
                    <a:pt x="560" y="178"/>
                  </a:lnTo>
                  <a:lnTo>
                    <a:pt x="566" y="191"/>
                  </a:lnTo>
                  <a:lnTo>
                    <a:pt x="570" y="205"/>
                  </a:lnTo>
                  <a:lnTo>
                    <a:pt x="574" y="219"/>
                  </a:lnTo>
                  <a:lnTo>
                    <a:pt x="578" y="233"/>
                  </a:lnTo>
                  <a:lnTo>
                    <a:pt x="580" y="247"/>
                  </a:lnTo>
                  <a:lnTo>
                    <a:pt x="582" y="262"/>
                  </a:lnTo>
                  <a:lnTo>
                    <a:pt x="583" y="276"/>
                  </a:lnTo>
                  <a:lnTo>
                    <a:pt x="583" y="291"/>
                  </a:lnTo>
                  <a:lnTo>
                    <a:pt x="583" y="306"/>
                  </a:lnTo>
                  <a:lnTo>
                    <a:pt x="582" y="322"/>
                  </a:lnTo>
                  <a:lnTo>
                    <a:pt x="580" y="336"/>
                  </a:lnTo>
                  <a:lnTo>
                    <a:pt x="578" y="351"/>
                  </a:lnTo>
                  <a:lnTo>
                    <a:pt x="574" y="365"/>
                  </a:lnTo>
                  <a:lnTo>
                    <a:pt x="570" y="378"/>
                  </a:lnTo>
                  <a:lnTo>
                    <a:pt x="566" y="392"/>
                  </a:lnTo>
                  <a:lnTo>
                    <a:pt x="560" y="405"/>
                  </a:lnTo>
                  <a:lnTo>
                    <a:pt x="554" y="418"/>
                  </a:lnTo>
                  <a:lnTo>
                    <a:pt x="547" y="431"/>
                  </a:lnTo>
                  <a:lnTo>
                    <a:pt x="541" y="443"/>
                  </a:lnTo>
                  <a:lnTo>
                    <a:pt x="533" y="454"/>
                  </a:lnTo>
                  <a:lnTo>
                    <a:pt x="525" y="466"/>
                  </a:lnTo>
                  <a:lnTo>
                    <a:pt x="516" y="477"/>
                  </a:lnTo>
                  <a:lnTo>
                    <a:pt x="507" y="488"/>
                  </a:lnTo>
                  <a:lnTo>
                    <a:pt x="498" y="498"/>
                  </a:lnTo>
                  <a:lnTo>
                    <a:pt x="488" y="507"/>
                  </a:lnTo>
                  <a:lnTo>
                    <a:pt x="477" y="517"/>
                  </a:lnTo>
                  <a:lnTo>
                    <a:pt x="466" y="526"/>
                  </a:lnTo>
                  <a:lnTo>
                    <a:pt x="455" y="533"/>
                  </a:lnTo>
                  <a:lnTo>
                    <a:pt x="443" y="541"/>
                  </a:lnTo>
                  <a:lnTo>
                    <a:pt x="431" y="548"/>
                  </a:lnTo>
                  <a:lnTo>
                    <a:pt x="418" y="555"/>
                  </a:lnTo>
                  <a:lnTo>
                    <a:pt x="405" y="560"/>
                  </a:lnTo>
                  <a:lnTo>
                    <a:pt x="392" y="566"/>
                  </a:lnTo>
                  <a:lnTo>
                    <a:pt x="378" y="570"/>
                  </a:lnTo>
                  <a:lnTo>
                    <a:pt x="364" y="574"/>
                  </a:lnTo>
                  <a:lnTo>
                    <a:pt x="350" y="578"/>
                  </a:lnTo>
                  <a:lnTo>
                    <a:pt x="336" y="580"/>
                  </a:lnTo>
                  <a:lnTo>
                    <a:pt x="322" y="582"/>
                  </a:lnTo>
                  <a:lnTo>
                    <a:pt x="307" y="583"/>
                  </a:lnTo>
                  <a:lnTo>
                    <a:pt x="291" y="583"/>
                  </a:lnTo>
                  <a:lnTo>
                    <a:pt x="276" y="583"/>
                  </a:lnTo>
                  <a:lnTo>
                    <a:pt x="261" y="582"/>
                  </a:lnTo>
                  <a:lnTo>
                    <a:pt x="247" y="580"/>
                  </a:lnTo>
                  <a:lnTo>
                    <a:pt x="233" y="578"/>
                  </a:lnTo>
                  <a:lnTo>
                    <a:pt x="218" y="574"/>
                  </a:lnTo>
                  <a:lnTo>
                    <a:pt x="205" y="570"/>
                  </a:lnTo>
                  <a:lnTo>
                    <a:pt x="191" y="566"/>
                  </a:lnTo>
                  <a:lnTo>
                    <a:pt x="178" y="560"/>
                  </a:lnTo>
                  <a:lnTo>
                    <a:pt x="165" y="555"/>
                  </a:lnTo>
                  <a:lnTo>
                    <a:pt x="152" y="548"/>
                  </a:lnTo>
                  <a:lnTo>
                    <a:pt x="140" y="541"/>
                  </a:lnTo>
                  <a:lnTo>
                    <a:pt x="128" y="533"/>
                  </a:lnTo>
                  <a:lnTo>
                    <a:pt x="116" y="526"/>
                  </a:lnTo>
                  <a:lnTo>
                    <a:pt x="106" y="517"/>
                  </a:lnTo>
                  <a:lnTo>
                    <a:pt x="95" y="507"/>
                  </a:lnTo>
                  <a:lnTo>
                    <a:pt x="85" y="498"/>
                  </a:lnTo>
                  <a:lnTo>
                    <a:pt x="75" y="488"/>
                  </a:lnTo>
                  <a:lnTo>
                    <a:pt x="67" y="477"/>
                  </a:lnTo>
                  <a:lnTo>
                    <a:pt x="58" y="466"/>
                  </a:lnTo>
                  <a:lnTo>
                    <a:pt x="49" y="454"/>
                  </a:lnTo>
                  <a:lnTo>
                    <a:pt x="42" y="443"/>
                  </a:lnTo>
                  <a:lnTo>
                    <a:pt x="34" y="431"/>
                  </a:lnTo>
                  <a:lnTo>
                    <a:pt x="28" y="418"/>
                  </a:lnTo>
                  <a:lnTo>
                    <a:pt x="22" y="405"/>
                  </a:lnTo>
                  <a:lnTo>
                    <a:pt x="17" y="392"/>
                  </a:lnTo>
                  <a:lnTo>
                    <a:pt x="13" y="378"/>
                  </a:lnTo>
                  <a:lnTo>
                    <a:pt x="8" y="365"/>
                  </a:lnTo>
                  <a:lnTo>
                    <a:pt x="5" y="351"/>
                  </a:lnTo>
                  <a:lnTo>
                    <a:pt x="3" y="336"/>
                  </a:lnTo>
                  <a:lnTo>
                    <a:pt x="1" y="322"/>
                  </a:lnTo>
                  <a:lnTo>
                    <a:pt x="0" y="306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1" y="262"/>
                  </a:lnTo>
                  <a:lnTo>
                    <a:pt x="3" y="247"/>
                  </a:lnTo>
                  <a:lnTo>
                    <a:pt x="5" y="233"/>
                  </a:lnTo>
                  <a:lnTo>
                    <a:pt x="8" y="219"/>
                  </a:lnTo>
                  <a:lnTo>
                    <a:pt x="13" y="205"/>
                  </a:lnTo>
                  <a:lnTo>
                    <a:pt x="17" y="191"/>
                  </a:lnTo>
                  <a:lnTo>
                    <a:pt x="22" y="178"/>
                  </a:lnTo>
                  <a:lnTo>
                    <a:pt x="28" y="165"/>
                  </a:lnTo>
                  <a:lnTo>
                    <a:pt x="34" y="152"/>
                  </a:lnTo>
                  <a:lnTo>
                    <a:pt x="42" y="140"/>
                  </a:lnTo>
                  <a:lnTo>
                    <a:pt x="49" y="128"/>
                  </a:lnTo>
                  <a:lnTo>
                    <a:pt x="58" y="117"/>
                  </a:lnTo>
                  <a:lnTo>
                    <a:pt x="67" y="106"/>
                  </a:lnTo>
                  <a:lnTo>
                    <a:pt x="75" y="96"/>
                  </a:lnTo>
                  <a:lnTo>
                    <a:pt x="85" y="85"/>
                  </a:lnTo>
                  <a:lnTo>
                    <a:pt x="95" y="75"/>
                  </a:lnTo>
                  <a:lnTo>
                    <a:pt x="106" y="67"/>
                  </a:lnTo>
                  <a:lnTo>
                    <a:pt x="116" y="58"/>
                  </a:lnTo>
                  <a:lnTo>
                    <a:pt x="128" y="49"/>
                  </a:lnTo>
                  <a:lnTo>
                    <a:pt x="140" y="42"/>
                  </a:lnTo>
                  <a:lnTo>
                    <a:pt x="152" y="35"/>
                  </a:lnTo>
                  <a:lnTo>
                    <a:pt x="165" y="29"/>
                  </a:lnTo>
                  <a:lnTo>
                    <a:pt x="178" y="22"/>
                  </a:lnTo>
                  <a:lnTo>
                    <a:pt x="191" y="17"/>
                  </a:lnTo>
                  <a:lnTo>
                    <a:pt x="205" y="13"/>
                  </a:lnTo>
                  <a:lnTo>
                    <a:pt x="218" y="9"/>
                  </a:lnTo>
                  <a:lnTo>
                    <a:pt x="233" y="6"/>
                  </a:lnTo>
                  <a:lnTo>
                    <a:pt x="247" y="3"/>
                  </a:lnTo>
                  <a:lnTo>
                    <a:pt x="261" y="1"/>
                  </a:lnTo>
                  <a:lnTo>
                    <a:pt x="276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38"/>
            <p:cNvSpPr>
              <a:spLocks/>
            </p:cNvSpPr>
            <p:nvPr/>
          </p:nvSpPr>
          <p:spPr bwMode="auto">
            <a:xfrm>
              <a:off x="2463829" y="2866919"/>
              <a:ext cx="325058" cy="323607"/>
            </a:xfrm>
            <a:custGeom>
              <a:avLst/>
              <a:gdLst>
                <a:gd name="T0" fmla="*/ 493 w 895"/>
                <a:gd name="T1" fmla="*/ 3 h 894"/>
                <a:gd name="T2" fmla="*/ 559 w 895"/>
                <a:gd name="T3" fmla="*/ 15 h 894"/>
                <a:gd name="T4" fmla="*/ 621 w 895"/>
                <a:gd name="T5" fmla="*/ 36 h 894"/>
                <a:gd name="T6" fmla="*/ 679 w 895"/>
                <a:gd name="T7" fmla="*/ 65 h 894"/>
                <a:gd name="T8" fmla="*/ 732 w 895"/>
                <a:gd name="T9" fmla="*/ 103 h 894"/>
                <a:gd name="T10" fmla="*/ 778 w 895"/>
                <a:gd name="T11" fmla="*/ 147 h 894"/>
                <a:gd name="T12" fmla="*/ 818 w 895"/>
                <a:gd name="T13" fmla="*/ 198 h 894"/>
                <a:gd name="T14" fmla="*/ 850 w 895"/>
                <a:gd name="T15" fmla="*/ 254 h 894"/>
                <a:gd name="T16" fmla="*/ 874 w 895"/>
                <a:gd name="T17" fmla="*/ 315 h 894"/>
                <a:gd name="T18" fmla="*/ 889 w 895"/>
                <a:gd name="T19" fmla="*/ 380 h 894"/>
                <a:gd name="T20" fmla="*/ 895 w 895"/>
                <a:gd name="T21" fmla="*/ 448 h 894"/>
                <a:gd name="T22" fmla="*/ 889 w 895"/>
                <a:gd name="T23" fmla="*/ 516 h 894"/>
                <a:gd name="T24" fmla="*/ 874 w 895"/>
                <a:gd name="T25" fmla="*/ 580 h 894"/>
                <a:gd name="T26" fmla="*/ 850 w 895"/>
                <a:gd name="T27" fmla="*/ 641 h 894"/>
                <a:gd name="T28" fmla="*/ 818 w 895"/>
                <a:gd name="T29" fmla="*/ 697 h 894"/>
                <a:gd name="T30" fmla="*/ 778 w 895"/>
                <a:gd name="T31" fmla="*/ 748 h 894"/>
                <a:gd name="T32" fmla="*/ 732 w 895"/>
                <a:gd name="T33" fmla="*/ 792 h 894"/>
                <a:gd name="T34" fmla="*/ 679 w 895"/>
                <a:gd name="T35" fmla="*/ 830 h 894"/>
                <a:gd name="T36" fmla="*/ 621 w 895"/>
                <a:gd name="T37" fmla="*/ 859 h 894"/>
                <a:gd name="T38" fmla="*/ 559 w 895"/>
                <a:gd name="T39" fmla="*/ 880 h 894"/>
                <a:gd name="T40" fmla="*/ 493 w 895"/>
                <a:gd name="T41" fmla="*/ 891 h 894"/>
                <a:gd name="T42" fmla="*/ 425 w 895"/>
                <a:gd name="T43" fmla="*/ 894 h 894"/>
                <a:gd name="T44" fmla="*/ 358 w 895"/>
                <a:gd name="T45" fmla="*/ 885 h 894"/>
                <a:gd name="T46" fmla="*/ 294 w 895"/>
                <a:gd name="T47" fmla="*/ 867 h 894"/>
                <a:gd name="T48" fmla="*/ 235 w 895"/>
                <a:gd name="T49" fmla="*/ 841 h 894"/>
                <a:gd name="T50" fmla="*/ 181 w 895"/>
                <a:gd name="T51" fmla="*/ 805 h 894"/>
                <a:gd name="T52" fmla="*/ 132 w 895"/>
                <a:gd name="T53" fmla="*/ 763 h 894"/>
                <a:gd name="T54" fmla="*/ 90 w 895"/>
                <a:gd name="T55" fmla="*/ 714 h 894"/>
                <a:gd name="T56" fmla="*/ 54 w 895"/>
                <a:gd name="T57" fmla="*/ 660 h 894"/>
                <a:gd name="T58" fmla="*/ 27 w 895"/>
                <a:gd name="T59" fmla="*/ 601 h 894"/>
                <a:gd name="T60" fmla="*/ 10 w 895"/>
                <a:gd name="T61" fmla="*/ 537 h 894"/>
                <a:gd name="T62" fmla="*/ 1 w 895"/>
                <a:gd name="T63" fmla="*/ 470 h 894"/>
                <a:gd name="T64" fmla="*/ 4 w 895"/>
                <a:gd name="T65" fmla="*/ 402 h 894"/>
                <a:gd name="T66" fmla="*/ 14 w 895"/>
                <a:gd name="T67" fmla="*/ 335 h 894"/>
                <a:gd name="T68" fmla="*/ 36 w 895"/>
                <a:gd name="T69" fmla="*/ 274 h 894"/>
                <a:gd name="T70" fmla="*/ 65 w 895"/>
                <a:gd name="T71" fmla="*/ 215 h 894"/>
                <a:gd name="T72" fmla="*/ 103 w 895"/>
                <a:gd name="T73" fmla="*/ 164 h 894"/>
                <a:gd name="T74" fmla="*/ 147 w 895"/>
                <a:gd name="T75" fmla="*/ 117 h 894"/>
                <a:gd name="T76" fmla="*/ 198 w 895"/>
                <a:gd name="T77" fmla="*/ 77 h 894"/>
                <a:gd name="T78" fmla="*/ 254 w 895"/>
                <a:gd name="T79" fmla="*/ 45 h 894"/>
                <a:gd name="T80" fmla="*/ 315 w 895"/>
                <a:gd name="T81" fmla="*/ 21 h 894"/>
                <a:gd name="T82" fmla="*/ 379 w 895"/>
                <a:gd name="T83" fmla="*/ 6 h 894"/>
                <a:gd name="T84" fmla="*/ 448 w 895"/>
                <a:gd name="T8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5" h="894">
                  <a:moveTo>
                    <a:pt x="448" y="0"/>
                  </a:moveTo>
                  <a:lnTo>
                    <a:pt x="470" y="2"/>
                  </a:lnTo>
                  <a:lnTo>
                    <a:pt x="493" y="3"/>
                  </a:lnTo>
                  <a:lnTo>
                    <a:pt x="516" y="6"/>
                  </a:lnTo>
                  <a:lnTo>
                    <a:pt x="537" y="10"/>
                  </a:lnTo>
                  <a:lnTo>
                    <a:pt x="559" y="15"/>
                  </a:lnTo>
                  <a:lnTo>
                    <a:pt x="580" y="21"/>
                  </a:lnTo>
                  <a:lnTo>
                    <a:pt x="601" y="27"/>
                  </a:lnTo>
                  <a:lnTo>
                    <a:pt x="621" y="36"/>
                  </a:lnTo>
                  <a:lnTo>
                    <a:pt x="641" y="45"/>
                  </a:lnTo>
                  <a:lnTo>
                    <a:pt x="660" y="54"/>
                  </a:lnTo>
                  <a:lnTo>
                    <a:pt x="679" y="65"/>
                  </a:lnTo>
                  <a:lnTo>
                    <a:pt x="697" y="77"/>
                  </a:lnTo>
                  <a:lnTo>
                    <a:pt x="714" y="89"/>
                  </a:lnTo>
                  <a:lnTo>
                    <a:pt x="732" y="103"/>
                  </a:lnTo>
                  <a:lnTo>
                    <a:pt x="748" y="117"/>
                  </a:lnTo>
                  <a:lnTo>
                    <a:pt x="763" y="131"/>
                  </a:lnTo>
                  <a:lnTo>
                    <a:pt x="778" y="147"/>
                  </a:lnTo>
                  <a:lnTo>
                    <a:pt x="792" y="164"/>
                  </a:lnTo>
                  <a:lnTo>
                    <a:pt x="805" y="180"/>
                  </a:lnTo>
                  <a:lnTo>
                    <a:pt x="818" y="198"/>
                  </a:lnTo>
                  <a:lnTo>
                    <a:pt x="830" y="215"/>
                  </a:lnTo>
                  <a:lnTo>
                    <a:pt x="841" y="235"/>
                  </a:lnTo>
                  <a:lnTo>
                    <a:pt x="850" y="254"/>
                  </a:lnTo>
                  <a:lnTo>
                    <a:pt x="859" y="274"/>
                  </a:lnTo>
                  <a:lnTo>
                    <a:pt x="868" y="294"/>
                  </a:lnTo>
                  <a:lnTo>
                    <a:pt x="874" y="315"/>
                  </a:lnTo>
                  <a:lnTo>
                    <a:pt x="881" y="335"/>
                  </a:lnTo>
                  <a:lnTo>
                    <a:pt x="885" y="358"/>
                  </a:lnTo>
                  <a:lnTo>
                    <a:pt x="889" y="380"/>
                  </a:lnTo>
                  <a:lnTo>
                    <a:pt x="893" y="402"/>
                  </a:lnTo>
                  <a:lnTo>
                    <a:pt x="894" y="425"/>
                  </a:lnTo>
                  <a:lnTo>
                    <a:pt x="895" y="448"/>
                  </a:lnTo>
                  <a:lnTo>
                    <a:pt x="894" y="470"/>
                  </a:lnTo>
                  <a:lnTo>
                    <a:pt x="893" y="493"/>
                  </a:lnTo>
                  <a:lnTo>
                    <a:pt x="889" y="516"/>
                  </a:lnTo>
                  <a:lnTo>
                    <a:pt x="885" y="537"/>
                  </a:lnTo>
                  <a:lnTo>
                    <a:pt x="881" y="559"/>
                  </a:lnTo>
                  <a:lnTo>
                    <a:pt x="874" y="580"/>
                  </a:lnTo>
                  <a:lnTo>
                    <a:pt x="868" y="601"/>
                  </a:lnTo>
                  <a:lnTo>
                    <a:pt x="859" y="621"/>
                  </a:lnTo>
                  <a:lnTo>
                    <a:pt x="850" y="641"/>
                  </a:lnTo>
                  <a:lnTo>
                    <a:pt x="841" y="660"/>
                  </a:lnTo>
                  <a:lnTo>
                    <a:pt x="830" y="679"/>
                  </a:lnTo>
                  <a:lnTo>
                    <a:pt x="818" y="697"/>
                  </a:lnTo>
                  <a:lnTo>
                    <a:pt x="805" y="714"/>
                  </a:lnTo>
                  <a:lnTo>
                    <a:pt x="792" y="732"/>
                  </a:lnTo>
                  <a:lnTo>
                    <a:pt x="778" y="748"/>
                  </a:lnTo>
                  <a:lnTo>
                    <a:pt x="763" y="763"/>
                  </a:lnTo>
                  <a:lnTo>
                    <a:pt x="748" y="778"/>
                  </a:lnTo>
                  <a:lnTo>
                    <a:pt x="732" y="792"/>
                  </a:lnTo>
                  <a:lnTo>
                    <a:pt x="714" y="805"/>
                  </a:lnTo>
                  <a:lnTo>
                    <a:pt x="697" y="818"/>
                  </a:lnTo>
                  <a:lnTo>
                    <a:pt x="679" y="830"/>
                  </a:lnTo>
                  <a:lnTo>
                    <a:pt x="660" y="841"/>
                  </a:lnTo>
                  <a:lnTo>
                    <a:pt x="641" y="850"/>
                  </a:lnTo>
                  <a:lnTo>
                    <a:pt x="621" y="859"/>
                  </a:lnTo>
                  <a:lnTo>
                    <a:pt x="601" y="867"/>
                  </a:lnTo>
                  <a:lnTo>
                    <a:pt x="580" y="874"/>
                  </a:lnTo>
                  <a:lnTo>
                    <a:pt x="559" y="880"/>
                  </a:lnTo>
                  <a:lnTo>
                    <a:pt x="537" y="885"/>
                  </a:lnTo>
                  <a:lnTo>
                    <a:pt x="516" y="889"/>
                  </a:lnTo>
                  <a:lnTo>
                    <a:pt x="493" y="891"/>
                  </a:lnTo>
                  <a:lnTo>
                    <a:pt x="470" y="894"/>
                  </a:lnTo>
                  <a:lnTo>
                    <a:pt x="448" y="894"/>
                  </a:lnTo>
                  <a:lnTo>
                    <a:pt x="425" y="894"/>
                  </a:lnTo>
                  <a:lnTo>
                    <a:pt x="402" y="891"/>
                  </a:lnTo>
                  <a:lnTo>
                    <a:pt x="379" y="889"/>
                  </a:lnTo>
                  <a:lnTo>
                    <a:pt x="358" y="885"/>
                  </a:lnTo>
                  <a:lnTo>
                    <a:pt x="336" y="880"/>
                  </a:lnTo>
                  <a:lnTo>
                    <a:pt x="315" y="874"/>
                  </a:lnTo>
                  <a:lnTo>
                    <a:pt x="294" y="867"/>
                  </a:lnTo>
                  <a:lnTo>
                    <a:pt x="274" y="859"/>
                  </a:lnTo>
                  <a:lnTo>
                    <a:pt x="254" y="850"/>
                  </a:lnTo>
                  <a:lnTo>
                    <a:pt x="235" y="841"/>
                  </a:lnTo>
                  <a:lnTo>
                    <a:pt x="216" y="830"/>
                  </a:lnTo>
                  <a:lnTo>
                    <a:pt x="198" y="818"/>
                  </a:lnTo>
                  <a:lnTo>
                    <a:pt x="181" y="805"/>
                  </a:lnTo>
                  <a:lnTo>
                    <a:pt x="163" y="792"/>
                  </a:lnTo>
                  <a:lnTo>
                    <a:pt x="147" y="778"/>
                  </a:lnTo>
                  <a:lnTo>
                    <a:pt x="132" y="763"/>
                  </a:lnTo>
                  <a:lnTo>
                    <a:pt x="117" y="748"/>
                  </a:lnTo>
                  <a:lnTo>
                    <a:pt x="103" y="732"/>
                  </a:lnTo>
                  <a:lnTo>
                    <a:pt x="90" y="714"/>
                  </a:lnTo>
                  <a:lnTo>
                    <a:pt x="77" y="697"/>
                  </a:lnTo>
                  <a:lnTo>
                    <a:pt x="65" y="679"/>
                  </a:lnTo>
                  <a:lnTo>
                    <a:pt x="54" y="660"/>
                  </a:lnTo>
                  <a:lnTo>
                    <a:pt x="45" y="641"/>
                  </a:lnTo>
                  <a:lnTo>
                    <a:pt x="36" y="621"/>
                  </a:lnTo>
                  <a:lnTo>
                    <a:pt x="27" y="601"/>
                  </a:lnTo>
                  <a:lnTo>
                    <a:pt x="21" y="580"/>
                  </a:lnTo>
                  <a:lnTo>
                    <a:pt x="14" y="559"/>
                  </a:lnTo>
                  <a:lnTo>
                    <a:pt x="10" y="537"/>
                  </a:lnTo>
                  <a:lnTo>
                    <a:pt x="6" y="516"/>
                  </a:lnTo>
                  <a:lnTo>
                    <a:pt x="4" y="493"/>
                  </a:lnTo>
                  <a:lnTo>
                    <a:pt x="1" y="470"/>
                  </a:lnTo>
                  <a:lnTo>
                    <a:pt x="0" y="448"/>
                  </a:lnTo>
                  <a:lnTo>
                    <a:pt x="1" y="425"/>
                  </a:lnTo>
                  <a:lnTo>
                    <a:pt x="4" y="402"/>
                  </a:lnTo>
                  <a:lnTo>
                    <a:pt x="6" y="380"/>
                  </a:lnTo>
                  <a:lnTo>
                    <a:pt x="10" y="358"/>
                  </a:lnTo>
                  <a:lnTo>
                    <a:pt x="14" y="335"/>
                  </a:lnTo>
                  <a:lnTo>
                    <a:pt x="21" y="315"/>
                  </a:lnTo>
                  <a:lnTo>
                    <a:pt x="27" y="294"/>
                  </a:lnTo>
                  <a:lnTo>
                    <a:pt x="36" y="274"/>
                  </a:lnTo>
                  <a:lnTo>
                    <a:pt x="45" y="254"/>
                  </a:lnTo>
                  <a:lnTo>
                    <a:pt x="54" y="235"/>
                  </a:lnTo>
                  <a:lnTo>
                    <a:pt x="65" y="215"/>
                  </a:lnTo>
                  <a:lnTo>
                    <a:pt x="77" y="198"/>
                  </a:lnTo>
                  <a:lnTo>
                    <a:pt x="90" y="180"/>
                  </a:lnTo>
                  <a:lnTo>
                    <a:pt x="103" y="164"/>
                  </a:lnTo>
                  <a:lnTo>
                    <a:pt x="117" y="147"/>
                  </a:lnTo>
                  <a:lnTo>
                    <a:pt x="132" y="131"/>
                  </a:lnTo>
                  <a:lnTo>
                    <a:pt x="147" y="117"/>
                  </a:lnTo>
                  <a:lnTo>
                    <a:pt x="163" y="103"/>
                  </a:lnTo>
                  <a:lnTo>
                    <a:pt x="181" y="89"/>
                  </a:lnTo>
                  <a:lnTo>
                    <a:pt x="198" y="77"/>
                  </a:lnTo>
                  <a:lnTo>
                    <a:pt x="216" y="65"/>
                  </a:lnTo>
                  <a:lnTo>
                    <a:pt x="235" y="54"/>
                  </a:lnTo>
                  <a:lnTo>
                    <a:pt x="254" y="45"/>
                  </a:lnTo>
                  <a:lnTo>
                    <a:pt x="274" y="36"/>
                  </a:lnTo>
                  <a:lnTo>
                    <a:pt x="294" y="27"/>
                  </a:lnTo>
                  <a:lnTo>
                    <a:pt x="315" y="21"/>
                  </a:lnTo>
                  <a:lnTo>
                    <a:pt x="336" y="15"/>
                  </a:lnTo>
                  <a:lnTo>
                    <a:pt x="358" y="10"/>
                  </a:lnTo>
                  <a:lnTo>
                    <a:pt x="379" y="6"/>
                  </a:lnTo>
                  <a:lnTo>
                    <a:pt x="402" y="3"/>
                  </a:lnTo>
                  <a:lnTo>
                    <a:pt x="425" y="2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39"/>
            <p:cNvSpPr>
              <a:spLocks/>
            </p:cNvSpPr>
            <p:nvPr/>
          </p:nvSpPr>
          <p:spPr bwMode="auto">
            <a:xfrm>
              <a:off x="2922393" y="2911905"/>
              <a:ext cx="214770" cy="216222"/>
            </a:xfrm>
            <a:custGeom>
              <a:avLst/>
              <a:gdLst>
                <a:gd name="T0" fmla="*/ 327 w 594"/>
                <a:gd name="T1" fmla="*/ 1 h 594"/>
                <a:gd name="T2" fmla="*/ 372 w 594"/>
                <a:gd name="T3" fmla="*/ 10 h 594"/>
                <a:gd name="T4" fmla="*/ 413 w 594"/>
                <a:gd name="T5" fmla="*/ 24 h 594"/>
                <a:gd name="T6" fmla="*/ 452 w 594"/>
                <a:gd name="T7" fmla="*/ 43 h 594"/>
                <a:gd name="T8" fmla="*/ 486 w 594"/>
                <a:gd name="T9" fmla="*/ 68 h 594"/>
                <a:gd name="T10" fmla="*/ 517 w 594"/>
                <a:gd name="T11" fmla="*/ 97 h 594"/>
                <a:gd name="T12" fmla="*/ 543 w 594"/>
                <a:gd name="T13" fmla="*/ 131 h 594"/>
                <a:gd name="T14" fmla="*/ 565 w 594"/>
                <a:gd name="T15" fmla="*/ 168 h 594"/>
                <a:gd name="T16" fmla="*/ 581 w 594"/>
                <a:gd name="T17" fmla="*/ 208 h 594"/>
                <a:gd name="T18" fmla="*/ 591 w 594"/>
                <a:gd name="T19" fmla="*/ 251 h 594"/>
                <a:gd name="T20" fmla="*/ 594 w 594"/>
                <a:gd name="T21" fmla="*/ 297 h 594"/>
                <a:gd name="T22" fmla="*/ 591 w 594"/>
                <a:gd name="T23" fmla="*/ 342 h 594"/>
                <a:gd name="T24" fmla="*/ 581 w 594"/>
                <a:gd name="T25" fmla="*/ 385 h 594"/>
                <a:gd name="T26" fmla="*/ 565 w 594"/>
                <a:gd name="T27" fmla="*/ 425 h 594"/>
                <a:gd name="T28" fmla="*/ 543 w 594"/>
                <a:gd name="T29" fmla="*/ 463 h 594"/>
                <a:gd name="T30" fmla="*/ 517 w 594"/>
                <a:gd name="T31" fmla="*/ 497 h 594"/>
                <a:gd name="T32" fmla="*/ 486 w 594"/>
                <a:gd name="T33" fmla="*/ 526 h 594"/>
                <a:gd name="T34" fmla="*/ 452 w 594"/>
                <a:gd name="T35" fmla="*/ 551 h 594"/>
                <a:gd name="T36" fmla="*/ 413 w 594"/>
                <a:gd name="T37" fmla="*/ 570 h 594"/>
                <a:gd name="T38" fmla="*/ 372 w 594"/>
                <a:gd name="T39" fmla="*/ 584 h 594"/>
                <a:gd name="T40" fmla="*/ 327 w 594"/>
                <a:gd name="T41" fmla="*/ 592 h 594"/>
                <a:gd name="T42" fmla="*/ 282 w 594"/>
                <a:gd name="T43" fmla="*/ 594 h 594"/>
                <a:gd name="T44" fmla="*/ 238 w 594"/>
                <a:gd name="T45" fmla="*/ 587 h 594"/>
                <a:gd name="T46" fmla="*/ 196 w 594"/>
                <a:gd name="T47" fmla="*/ 575 h 594"/>
                <a:gd name="T48" fmla="*/ 156 w 594"/>
                <a:gd name="T49" fmla="*/ 558 h 594"/>
                <a:gd name="T50" fmla="*/ 120 w 594"/>
                <a:gd name="T51" fmla="*/ 534 h 594"/>
                <a:gd name="T52" fmla="*/ 88 w 594"/>
                <a:gd name="T53" fmla="*/ 506 h 594"/>
                <a:gd name="T54" fmla="*/ 59 w 594"/>
                <a:gd name="T55" fmla="*/ 474 h 594"/>
                <a:gd name="T56" fmla="*/ 36 w 594"/>
                <a:gd name="T57" fmla="*/ 438 h 594"/>
                <a:gd name="T58" fmla="*/ 18 w 594"/>
                <a:gd name="T59" fmla="*/ 398 h 594"/>
                <a:gd name="T60" fmla="*/ 7 w 594"/>
                <a:gd name="T61" fmla="*/ 356 h 594"/>
                <a:gd name="T62" fmla="*/ 1 w 594"/>
                <a:gd name="T63" fmla="*/ 312 h 594"/>
                <a:gd name="T64" fmla="*/ 2 w 594"/>
                <a:gd name="T65" fmla="*/ 267 h 594"/>
                <a:gd name="T66" fmla="*/ 10 w 594"/>
                <a:gd name="T67" fmla="*/ 222 h 594"/>
                <a:gd name="T68" fmla="*/ 24 w 594"/>
                <a:gd name="T69" fmla="*/ 181 h 594"/>
                <a:gd name="T70" fmla="*/ 43 w 594"/>
                <a:gd name="T71" fmla="*/ 142 h 594"/>
                <a:gd name="T72" fmla="*/ 68 w 594"/>
                <a:gd name="T73" fmla="*/ 108 h 594"/>
                <a:gd name="T74" fmla="*/ 97 w 594"/>
                <a:gd name="T75" fmla="*/ 77 h 594"/>
                <a:gd name="T76" fmla="*/ 132 w 594"/>
                <a:gd name="T77" fmla="*/ 51 h 594"/>
                <a:gd name="T78" fmla="*/ 169 w 594"/>
                <a:gd name="T79" fmla="*/ 29 h 594"/>
                <a:gd name="T80" fmla="*/ 209 w 594"/>
                <a:gd name="T81" fmla="*/ 13 h 594"/>
                <a:gd name="T82" fmla="*/ 252 w 594"/>
                <a:gd name="T83" fmla="*/ 3 h 594"/>
                <a:gd name="T84" fmla="*/ 297 w 594"/>
                <a:gd name="T8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4" h="594">
                  <a:moveTo>
                    <a:pt x="297" y="0"/>
                  </a:moveTo>
                  <a:lnTo>
                    <a:pt x="312" y="0"/>
                  </a:lnTo>
                  <a:lnTo>
                    <a:pt x="327" y="1"/>
                  </a:lnTo>
                  <a:lnTo>
                    <a:pt x="342" y="3"/>
                  </a:lnTo>
                  <a:lnTo>
                    <a:pt x="358" y="6"/>
                  </a:lnTo>
                  <a:lnTo>
                    <a:pt x="372" y="10"/>
                  </a:lnTo>
                  <a:lnTo>
                    <a:pt x="386" y="13"/>
                  </a:lnTo>
                  <a:lnTo>
                    <a:pt x="400" y="18"/>
                  </a:lnTo>
                  <a:lnTo>
                    <a:pt x="413" y="24"/>
                  </a:lnTo>
                  <a:lnTo>
                    <a:pt x="426" y="29"/>
                  </a:lnTo>
                  <a:lnTo>
                    <a:pt x="439" y="35"/>
                  </a:lnTo>
                  <a:lnTo>
                    <a:pt x="452" y="43"/>
                  </a:lnTo>
                  <a:lnTo>
                    <a:pt x="463" y="51"/>
                  </a:lnTo>
                  <a:lnTo>
                    <a:pt x="475" y="59"/>
                  </a:lnTo>
                  <a:lnTo>
                    <a:pt x="486" y="68"/>
                  </a:lnTo>
                  <a:lnTo>
                    <a:pt x="497" y="77"/>
                  </a:lnTo>
                  <a:lnTo>
                    <a:pt x="508" y="87"/>
                  </a:lnTo>
                  <a:lnTo>
                    <a:pt x="517" y="97"/>
                  </a:lnTo>
                  <a:lnTo>
                    <a:pt x="526" y="108"/>
                  </a:lnTo>
                  <a:lnTo>
                    <a:pt x="536" y="119"/>
                  </a:lnTo>
                  <a:lnTo>
                    <a:pt x="543" y="131"/>
                  </a:lnTo>
                  <a:lnTo>
                    <a:pt x="551" y="142"/>
                  </a:lnTo>
                  <a:lnTo>
                    <a:pt x="559" y="155"/>
                  </a:lnTo>
                  <a:lnTo>
                    <a:pt x="565" y="168"/>
                  </a:lnTo>
                  <a:lnTo>
                    <a:pt x="572" y="181"/>
                  </a:lnTo>
                  <a:lnTo>
                    <a:pt x="576" y="194"/>
                  </a:lnTo>
                  <a:lnTo>
                    <a:pt x="581" y="208"/>
                  </a:lnTo>
                  <a:lnTo>
                    <a:pt x="586" y="222"/>
                  </a:lnTo>
                  <a:lnTo>
                    <a:pt x="589" y="237"/>
                  </a:lnTo>
                  <a:lnTo>
                    <a:pt x="591" y="251"/>
                  </a:lnTo>
                  <a:lnTo>
                    <a:pt x="593" y="267"/>
                  </a:lnTo>
                  <a:lnTo>
                    <a:pt x="594" y="282"/>
                  </a:lnTo>
                  <a:lnTo>
                    <a:pt x="594" y="297"/>
                  </a:lnTo>
                  <a:lnTo>
                    <a:pt x="594" y="312"/>
                  </a:lnTo>
                  <a:lnTo>
                    <a:pt x="593" y="327"/>
                  </a:lnTo>
                  <a:lnTo>
                    <a:pt x="591" y="342"/>
                  </a:lnTo>
                  <a:lnTo>
                    <a:pt x="589" y="356"/>
                  </a:lnTo>
                  <a:lnTo>
                    <a:pt x="586" y="371"/>
                  </a:lnTo>
                  <a:lnTo>
                    <a:pt x="581" y="385"/>
                  </a:lnTo>
                  <a:lnTo>
                    <a:pt x="576" y="398"/>
                  </a:lnTo>
                  <a:lnTo>
                    <a:pt x="572" y="412"/>
                  </a:lnTo>
                  <a:lnTo>
                    <a:pt x="565" y="425"/>
                  </a:lnTo>
                  <a:lnTo>
                    <a:pt x="559" y="438"/>
                  </a:lnTo>
                  <a:lnTo>
                    <a:pt x="551" y="451"/>
                  </a:lnTo>
                  <a:lnTo>
                    <a:pt x="543" y="463"/>
                  </a:lnTo>
                  <a:lnTo>
                    <a:pt x="536" y="474"/>
                  </a:lnTo>
                  <a:lnTo>
                    <a:pt x="526" y="486"/>
                  </a:lnTo>
                  <a:lnTo>
                    <a:pt x="517" y="497"/>
                  </a:lnTo>
                  <a:lnTo>
                    <a:pt x="508" y="506"/>
                  </a:lnTo>
                  <a:lnTo>
                    <a:pt x="497" y="516"/>
                  </a:lnTo>
                  <a:lnTo>
                    <a:pt x="486" y="526"/>
                  </a:lnTo>
                  <a:lnTo>
                    <a:pt x="475" y="534"/>
                  </a:lnTo>
                  <a:lnTo>
                    <a:pt x="463" y="543"/>
                  </a:lnTo>
                  <a:lnTo>
                    <a:pt x="452" y="551"/>
                  </a:lnTo>
                  <a:lnTo>
                    <a:pt x="439" y="558"/>
                  </a:lnTo>
                  <a:lnTo>
                    <a:pt x="426" y="565"/>
                  </a:lnTo>
                  <a:lnTo>
                    <a:pt x="413" y="570"/>
                  </a:lnTo>
                  <a:lnTo>
                    <a:pt x="400" y="575"/>
                  </a:lnTo>
                  <a:lnTo>
                    <a:pt x="386" y="581"/>
                  </a:lnTo>
                  <a:lnTo>
                    <a:pt x="372" y="584"/>
                  </a:lnTo>
                  <a:lnTo>
                    <a:pt x="358" y="587"/>
                  </a:lnTo>
                  <a:lnTo>
                    <a:pt x="342" y="591"/>
                  </a:lnTo>
                  <a:lnTo>
                    <a:pt x="327" y="592"/>
                  </a:lnTo>
                  <a:lnTo>
                    <a:pt x="312" y="594"/>
                  </a:lnTo>
                  <a:lnTo>
                    <a:pt x="297" y="594"/>
                  </a:lnTo>
                  <a:lnTo>
                    <a:pt x="282" y="594"/>
                  </a:lnTo>
                  <a:lnTo>
                    <a:pt x="267" y="592"/>
                  </a:lnTo>
                  <a:lnTo>
                    <a:pt x="252" y="591"/>
                  </a:lnTo>
                  <a:lnTo>
                    <a:pt x="238" y="587"/>
                  </a:lnTo>
                  <a:lnTo>
                    <a:pt x="224" y="584"/>
                  </a:lnTo>
                  <a:lnTo>
                    <a:pt x="209" y="581"/>
                  </a:lnTo>
                  <a:lnTo>
                    <a:pt x="196" y="575"/>
                  </a:lnTo>
                  <a:lnTo>
                    <a:pt x="182" y="570"/>
                  </a:lnTo>
                  <a:lnTo>
                    <a:pt x="169" y="565"/>
                  </a:lnTo>
                  <a:lnTo>
                    <a:pt x="156" y="558"/>
                  </a:lnTo>
                  <a:lnTo>
                    <a:pt x="144" y="551"/>
                  </a:lnTo>
                  <a:lnTo>
                    <a:pt x="132" y="543"/>
                  </a:lnTo>
                  <a:lnTo>
                    <a:pt x="120" y="534"/>
                  </a:lnTo>
                  <a:lnTo>
                    <a:pt x="108" y="526"/>
                  </a:lnTo>
                  <a:lnTo>
                    <a:pt x="97" y="516"/>
                  </a:lnTo>
                  <a:lnTo>
                    <a:pt x="88" y="506"/>
                  </a:lnTo>
                  <a:lnTo>
                    <a:pt x="78" y="497"/>
                  </a:lnTo>
                  <a:lnTo>
                    <a:pt x="68" y="486"/>
                  </a:lnTo>
                  <a:lnTo>
                    <a:pt x="59" y="474"/>
                  </a:lnTo>
                  <a:lnTo>
                    <a:pt x="51" y="463"/>
                  </a:lnTo>
                  <a:lnTo>
                    <a:pt x="43" y="451"/>
                  </a:lnTo>
                  <a:lnTo>
                    <a:pt x="36" y="438"/>
                  </a:lnTo>
                  <a:lnTo>
                    <a:pt x="29" y="425"/>
                  </a:lnTo>
                  <a:lnTo>
                    <a:pt x="24" y="412"/>
                  </a:lnTo>
                  <a:lnTo>
                    <a:pt x="18" y="398"/>
                  </a:lnTo>
                  <a:lnTo>
                    <a:pt x="14" y="385"/>
                  </a:lnTo>
                  <a:lnTo>
                    <a:pt x="10" y="371"/>
                  </a:lnTo>
                  <a:lnTo>
                    <a:pt x="7" y="356"/>
                  </a:lnTo>
                  <a:lnTo>
                    <a:pt x="3" y="342"/>
                  </a:lnTo>
                  <a:lnTo>
                    <a:pt x="2" y="327"/>
                  </a:lnTo>
                  <a:lnTo>
                    <a:pt x="1" y="312"/>
                  </a:lnTo>
                  <a:lnTo>
                    <a:pt x="0" y="297"/>
                  </a:lnTo>
                  <a:lnTo>
                    <a:pt x="1" y="282"/>
                  </a:lnTo>
                  <a:lnTo>
                    <a:pt x="2" y="267"/>
                  </a:lnTo>
                  <a:lnTo>
                    <a:pt x="3" y="251"/>
                  </a:lnTo>
                  <a:lnTo>
                    <a:pt x="7" y="237"/>
                  </a:lnTo>
                  <a:lnTo>
                    <a:pt x="10" y="222"/>
                  </a:lnTo>
                  <a:lnTo>
                    <a:pt x="14" y="208"/>
                  </a:lnTo>
                  <a:lnTo>
                    <a:pt x="18" y="194"/>
                  </a:lnTo>
                  <a:lnTo>
                    <a:pt x="24" y="181"/>
                  </a:lnTo>
                  <a:lnTo>
                    <a:pt x="29" y="168"/>
                  </a:lnTo>
                  <a:lnTo>
                    <a:pt x="36" y="155"/>
                  </a:lnTo>
                  <a:lnTo>
                    <a:pt x="43" y="142"/>
                  </a:lnTo>
                  <a:lnTo>
                    <a:pt x="51" y="131"/>
                  </a:lnTo>
                  <a:lnTo>
                    <a:pt x="59" y="119"/>
                  </a:lnTo>
                  <a:lnTo>
                    <a:pt x="68" y="108"/>
                  </a:lnTo>
                  <a:lnTo>
                    <a:pt x="78" y="97"/>
                  </a:lnTo>
                  <a:lnTo>
                    <a:pt x="88" y="87"/>
                  </a:lnTo>
                  <a:lnTo>
                    <a:pt x="97" y="77"/>
                  </a:lnTo>
                  <a:lnTo>
                    <a:pt x="108" y="68"/>
                  </a:lnTo>
                  <a:lnTo>
                    <a:pt x="120" y="59"/>
                  </a:lnTo>
                  <a:lnTo>
                    <a:pt x="132" y="51"/>
                  </a:lnTo>
                  <a:lnTo>
                    <a:pt x="144" y="43"/>
                  </a:lnTo>
                  <a:lnTo>
                    <a:pt x="156" y="35"/>
                  </a:lnTo>
                  <a:lnTo>
                    <a:pt x="169" y="29"/>
                  </a:lnTo>
                  <a:lnTo>
                    <a:pt x="182" y="24"/>
                  </a:lnTo>
                  <a:lnTo>
                    <a:pt x="196" y="18"/>
                  </a:lnTo>
                  <a:lnTo>
                    <a:pt x="209" y="13"/>
                  </a:lnTo>
                  <a:lnTo>
                    <a:pt x="224" y="10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7" y="1"/>
                  </a:lnTo>
                  <a:lnTo>
                    <a:pt x="282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40"/>
            <p:cNvSpPr>
              <a:spLocks/>
            </p:cNvSpPr>
            <p:nvPr/>
          </p:nvSpPr>
          <p:spPr bwMode="auto">
            <a:xfrm>
              <a:off x="3402723" y="2769692"/>
              <a:ext cx="258305" cy="258305"/>
            </a:xfrm>
            <a:custGeom>
              <a:avLst/>
              <a:gdLst>
                <a:gd name="T0" fmla="*/ 393 w 714"/>
                <a:gd name="T1" fmla="*/ 2 h 715"/>
                <a:gd name="T2" fmla="*/ 446 w 714"/>
                <a:gd name="T3" fmla="*/ 10 h 715"/>
                <a:gd name="T4" fmla="*/ 495 w 714"/>
                <a:gd name="T5" fmla="*/ 28 h 715"/>
                <a:gd name="T6" fmla="*/ 542 w 714"/>
                <a:gd name="T7" fmla="*/ 51 h 715"/>
                <a:gd name="T8" fmla="*/ 584 w 714"/>
                <a:gd name="T9" fmla="*/ 82 h 715"/>
                <a:gd name="T10" fmla="*/ 621 w 714"/>
                <a:gd name="T11" fmla="*/ 116 h 715"/>
                <a:gd name="T12" fmla="*/ 653 w 714"/>
                <a:gd name="T13" fmla="*/ 157 h 715"/>
                <a:gd name="T14" fmla="*/ 679 w 714"/>
                <a:gd name="T15" fmla="*/ 203 h 715"/>
                <a:gd name="T16" fmla="*/ 698 w 714"/>
                <a:gd name="T17" fmla="*/ 251 h 715"/>
                <a:gd name="T18" fmla="*/ 710 w 714"/>
                <a:gd name="T19" fmla="*/ 303 h 715"/>
                <a:gd name="T20" fmla="*/ 714 w 714"/>
                <a:gd name="T21" fmla="*/ 357 h 715"/>
                <a:gd name="T22" fmla="*/ 710 w 714"/>
                <a:gd name="T23" fmla="*/ 411 h 715"/>
                <a:gd name="T24" fmla="*/ 698 w 714"/>
                <a:gd name="T25" fmla="*/ 463 h 715"/>
                <a:gd name="T26" fmla="*/ 679 w 714"/>
                <a:gd name="T27" fmla="*/ 512 h 715"/>
                <a:gd name="T28" fmla="*/ 653 w 714"/>
                <a:gd name="T29" fmla="*/ 557 h 715"/>
                <a:gd name="T30" fmla="*/ 621 w 714"/>
                <a:gd name="T31" fmla="*/ 597 h 715"/>
                <a:gd name="T32" fmla="*/ 584 w 714"/>
                <a:gd name="T33" fmla="*/ 633 h 715"/>
                <a:gd name="T34" fmla="*/ 542 w 714"/>
                <a:gd name="T35" fmla="*/ 663 h 715"/>
                <a:gd name="T36" fmla="*/ 495 w 714"/>
                <a:gd name="T37" fmla="*/ 687 h 715"/>
                <a:gd name="T38" fmla="*/ 446 w 714"/>
                <a:gd name="T39" fmla="*/ 703 h 715"/>
                <a:gd name="T40" fmla="*/ 393 w 714"/>
                <a:gd name="T41" fmla="*/ 712 h 715"/>
                <a:gd name="T42" fmla="*/ 338 w 714"/>
                <a:gd name="T43" fmla="*/ 714 h 715"/>
                <a:gd name="T44" fmla="*/ 285 w 714"/>
                <a:gd name="T45" fmla="*/ 707 h 715"/>
                <a:gd name="T46" fmla="*/ 234 w 714"/>
                <a:gd name="T47" fmla="*/ 693 h 715"/>
                <a:gd name="T48" fmla="*/ 186 w 714"/>
                <a:gd name="T49" fmla="*/ 671 h 715"/>
                <a:gd name="T50" fmla="*/ 143 w 714"/>
                <a:gd name="T51" fmla="*/ 643 h 715"/>
                <a:gd name="T52" fmla="*/ 104 w 714"/>
                <a:gd name="T53" fmla="*/ 610 h 715"/>
                <a:gd name="T54" fmla="*/ 70 w 714"/>
                <a:gd name="T55" fmla="*/ 571 h 715"/>
                <a:gd name="T56" fmla="*/ 43 w 714"/>
                <a:gd name="T57" fmla="*/ 528 h 715"/>
                <a:gd name="T58" fmla="*/ 21 w 714"/>
                <a:gd name="T59" fmla="*/ 480 h 715"/>
                <a:gd name="T60" fmla="*/ 6 w 714"/>
                <a:gd name="T61" fmla="*/ 429 h 715"/>
                <a:gd name="T62" fmla="*/ 0 w 714"/>
                <a:gd name="T63" fmla="*/ 375 h 715"/>
                <a:gd name="T64" fmla="*/ 1 w 714"/>
                <a:gd name="T65" fmla="*/ 320 h 715"/>
                <a:gd name="T66" fmla="*/ 10 w 714"/>
                <a:gd name="T67" fmla="*/ 267 h 715"/>
                <a:gd name="T68" fmla="*/ 28 w 714"/>
                <a:gd name="T69" fmla="*/ 218 h 715"/>
                <a:gd name="T70" fmla="*/ 50 w 714"/>
                <a:gd name="T71" fmla="*/ 171 h 715"/>
                <a:gd name="T72" fmla="*/ 81 w 714"/>
                <a:gd name="T73" fmla="*/ 129 h 715"/>
                <a:gd name="T74" fmla="*/ 116 w 714"/>
                <a:gd name="T75" fmla="*/ 93 h 715"/>
                <a:gd name="T76" fmla="*/ 156 w 714"/>
                <a:gd name="T77" fmla="*/ 61 h 715"/>
                <a:gd name="T78" fmla="*/ 202 w 714"/>
                <a:gd name="T79" fmla="*/ 35 h 715"/>
                <a:gd name="T80" fmla="*/ 250 w 714"/>
                <a:gd name="T81" fmla="*/ 16 h 715"/>
                <a:gd name="T82" fmla="*/ 302 w 714"/>
                <a:gd name="T83" fmla="*/ 4 h 715"/>
                <a:gd name="T84" fmla="*/ 356 w 714"/>
                <a:gd name="T8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4" h="715">
                  <a:moveTo>
                    <a:pt x="356" y="0"/>
                  </a:moveTo>
                  <a:lnTo>
                    <a:pt x="375" y="1"/>
                  </a:lnTo>
                  <a:lnTo>
                    <a:pt x="393" y="2"/>
                  </a:lnTo>
                  <a:lnTo>
                    <a:pt x="411" y="4"/>
                  </a:lnTo>
                  <a:lnTo>
                    <a:pt x="428" y="7"/>
                  </a:lnTo>
                  <a:lnTo>
                    <a:pt x="446" y="10"/>
                  </a:lnTo>
                  <a:lnTo>
                    <a:pt x="463" y="16"/>
                  </a:lnTo>
                  <a:lnTo>
                    <a:pt x="479" y="21"/>
                  </a:lnTo>
                  <a:lnTo>
                    <a:pt x="495" y="28"/>
                  </a:lnTo>
                  <a:lnTo>
                    <a:pt x="512" y="35"/>
                  </a:lnTo>
                  <a:lnTo>
                    <a:pt x="527" y="43"/>
                  </a:lnTo>
                  <a:lnTo>
                    <a:pt x="542" y="51"/>
                  </a:lnTo>
                  <a:lnTo>
                    <a:pt x="556" y="61"/>
                  </a:lnTo>
                  <a:lnTo>
                    <a:pt x="570" y="71"/>
                  </a:lnTo>
                  <a:lnTo>
                    <a:pt x="584" y="82"/>
                  </a:lnTo>
                  <a:lnTo>
                    <a:pt x="597" y="93"/>
                  </a:lnTo>
                  <a:lnTo>
                    <a:pt x="609" y="104"/>
                  </a:lnTo>
                  <a:lnTo>
                    <a:pt x="621" y="116"/>
                  </a:lnTo>
                  <a:lnTo>
                    <a:pt x="633" y="129"/>
                  </a:lnTo>
                  <a:lnTo>
                    <a:pt x="643" y="143"/>
                  </a:lnTo>
                  <a:lnTo>
                    <a:pt x="653" y="157"/>
                  </a:lnTo>
                  <a:lnTo>
                    <a:pt x="662" y="171"/>
                  </a:lnTo>
                  <a:lnTo>
                    <a:pt x="670" y="186"/>
                  </a:lnTo>
                  <a:lnTo>
                    <a:pt x="679" y="203"/>
                  </a:lnTo>
                  <a:lnTo>
                    <a:pt x="685" y="218"/>
                  </a:lnTo>
                  <a:lnTo>
                    <a:pt x="692" y="234"/>
                  </a:lnTo>
                  <a:lnTo>
                    <a:pt x="698" y="251"/>
                  </a:lnTo>
                  <a:lnTo>
                    <a:pt x="703" y="267"/>
                  </a:lnTo>
                  <a:lnTo>
                    <a:pt x="707" y="285"/>
                  </a:lnTo>
                  <a:lnTo>
                    <a:pt x="710" y="303"/>
                  </a:lnTo>
                  <a:lnTo>
                    <a:pt x="712" y="320"/>
                  </a:lnTo>
                  <a:lnTo>
                    <a:pt x="714" y="339"/>
                  </a:lnTo>
                  <a:lnTo>
                    <a:pt x="714" y="357"/>
                  </a:lnTo>
                  <a:lnTo>
                    <a:pt x="714" y="375"/>
                  </a:lnTo>
                  <a:lnTo>
                    <a:pt x="712" y="394"/>
                  </a:lnTo>
                  <a:lnTo>
                    <a:pt x="710" y="411"/>
                  </a:lnTo>
                  <a:lnTo>
                    <a:pt x="707" y="429"/>
                  </a:lnTo>
                  <a:lnTo>
                    <a:pt x="703" y="447"/>
                  </a:lnTo>
                  <a:lnTo>
                    <a:pt x="698" y="463"/>
                  </a:lnTo>
                  <a:lnTo>
                    <a:pt x="692" y="480"/>
                  </a:lnTo>
                  <a:lnTo>
                    <a:pt x="685" y="496"/>
                  </a:lnTo>
                  <a:lnTo>
                    <a:pt x="679" y="512"/>
                  </a:lnTo>
                  <a:lnTo>
                    <a:pt x="670" y="528"/>
                  </a:lnTo>
                  <a:lnTo>
                    <a:pt x="662" y="543"/>
                  </a:lnTo>
                  <a:lnTo>
                    <a:pt x="653" y="557"/>
                  </a:lnTo>
                  <a:lnTo>
                    <a:pt x="643" y="571"/>
                  </a:lnTo>
                  <a:lnTo>
                    <a:pt x="633" y="584"/>
                  </a:lnTo>
                  <a:lnTo>
                    <a:pt x="621" y="597"/>
                  </a:lnTo>
                  <a:lnTo>
                    <a:pt x="609" y="610"/>
                  </a:lnTo>
                  <a:lnTo>
                    <a:pt x="597" y="622"/>
                  </a:lnTo>
                  <a:lnTo>
                    <a:pt x="584" y="633"/>
                  </a:lnTo>
                  <a:lnTo>
                    <a:pt x="570" y="643"/>
                  </a:lnTo>
                  <a:lnTo>
                    <a:pt x="556" y="653"/>
                  </a:lnTo>
                  <a:lnTo>
                    <a:pt x="542" y="663"/>
                  </a:lnTo>
                  <a:lnTo>
                    <a:pt x="527" y="671"/>
                  </a:lnTo>
                  <a:lnTo>
                    <a:pt x="512" y="679"/>
                  </a:lnTo>
                  <a:lnTo>
                    <a:pt x="495" y="687"/>
                  </a:lnTo>
                  <a:lnTo>
                    <a:pt x="479" y="693"/>
                  </a:lnTo>
                  <a:lnTo>
                    <a:pt x="463" y="698"/>
                  </a:lnTo>
                  <a:lnTo>
                    <a:pt x="446" y="703"/>
                  </a:lnTo>
                  <a:lnTo>
                    <a:pt x="428" y="707"/>
                  </a:lnTo>
                  <a:lnTo>
                    <a:pt x="411" y="710"/>
                  </a:lnTo>
                  <a:lnTo>
                    <a:pt x="393" y="712"/>
                  </a:lnTo>
                  <a:lnTo>
                    <a:pt x="375" y="714"/>
                  </a:lnTo>
                  <a:lnTo>
                    <a:pt x="356" y="715"/>
                  </a:lnTo>
                  <a:lnTo>
                    <a:pt x="338" y="714"/>
                  </a:lnTo>
                  <a:lnTo>
                    <a:pt x="320" y="712"/>
                  </a:lnTo>
                  <a:lnTo>
                    <a:pt x="302" y="710"/>
                  </a:lnTo>
                  <a:lnTo>
                    <a:pt x="285" y="707"/>
                  </a:lnTo>
                  <a:lnTo>
                    <a:pt x="267" y="703"/>
                  </a:lnTo>
                  <a:lnTo>
                    <a:pt x="250" y="698"/>
                  </a:lnTo>
                  <a:lnTo>
                    <a:pt x="234" y="693"/>
                  </a:lnTo>
                  <a:lnTo>
                    <a:pt x="218" y="687"/>
                  </a:lnTo>
                  <a:lnTo>
                    <a:pt x="202" y="679"/>
                  </a:lnTo>
                  <a:lnTo>
                    <a:pt x="186" y="671"/>
                  </a:lnTo>
                  <a:lnTo>
                    <a:pt x="171" y="663"/>
                  </a:lnTo>
                  <a:lnTo>
                    <a:pt x="156" y="653"/>
                  </a:lnTo>
                  <a:lnTo>
                    <a:pt x="143" y="643"/>
                  </a:lnTo>
                  <a:lnTo>
                    <a:pt x="129" y="633"/>
                  </a:lnTo>
                  <a:lnTo>
                    <a:pt x="116" y="622"/>
                  </a:lnTo>
                  <a:lnTo>
                    <a:pt x="104" y="610"/>
                  </a:lnTo>
                  <a:lnTo>
                    <a:pt x="92" y="597"/>
                  </a:lnTo>
                  <a:lnTo>
                    <a:pt x="81" y="584"/>
                  </a:lnTo>
                  <a:lnTo>
                    <a:pt x="70" y="571"/>
                  </a:lnTo>
                  <a:lnTo>
                    <a:pt x="60" y="557"/>
                  </a:lnTo>
                  <a:lnTo>
                    <a:pt x="50" y="543"/>
                  </a:lnTo>
                  <a:lnTo>
                    <a:pt x="43" y="528"/>
                  </a:lnTo>
                  <a:lnTo>
                    <a:pt x="34" y="512"/>
                  </a:lnTo>
                  <a:lnTo>
                    <a:pt x="28" y="496"/>
                  </a:lnTo>
                  <a:lnTo>
                    <a:pt x="21" y="480"/>
                  </a:lnTo>
                  <a:lnTo>
                    <a:pt x="15" y="463"/>
                  </a:lnTo>
                  <a:lnTo>
                    <a:pt x="10" y="447"/>
                  </a:lnTo>
                  <a:lnTo>
                    <a:pt x="6" y="429"/>
                  </a:lnTo>
                  <a:lnTo>
                    <a:pt x="3" y="411"/>
                  </a:lnTo>
                  <a:lnTo>
                    <a:pt x="1" y="394"/>
                  </a:lnTo>
                  <a:lnTo>
                    <a:pt x="0" y="375"/>
                  </a:lnTo>
                  <a:lnTo>
                    <a:pt x="0" y="357"/>
                  </a:lnTo>
                  <a:lnTo>
                    <a:pt x="0" y="339"/>
                  </a:lnTo>
                  <a:lnTo>
                    <a:pt x="1" y="320"/>
                  </a:lnTo>
                  <a:lnTo>
                    <a:pt x="3" y="303"/>
                  </a:lnTo>
                  <a:lnTo>
                    <a:pt x="6" y="285"/>
                  </a:lnTo>
                  <a:lnTo>
                    <a:pt x="10" y="267"/>
                  </a:lnTo>
                  <a:lnTo>
                    <a:pt x="15" y="251"/>
                  </a:lnTo>
                  <a:lnTo>
                    <a:pt x="21" y="234"/>
                  </a:lnTo>
                  <a:lnTo>
                    <a:pt x="28" y="218"/>
                  </a:lnTo>
                  <a:lnTo>
                    <a:pt x="34" y="203"/>
                  </a:lnTo>
                  <a:lnTo>
                    <a:pt x="43" y="186"/>
                  </a:lnTo>
                  <a:lnTo>
                    <a:pt x="50" y="171"/>
                  </a:lnTo>
                  <a:lnTo>
                    <a:pt x="60" y="157"/>
                  </a:lnTo>
                  <a:lnTo>
                    <a:pt x="70" y="143"/>
                  </a:lnTo>
                  <a:lnTo>
                    <a:pt x="81" y="129"/>
                  </a:lnTo>
                  <a:lnTo>
                    <a:pt x="92" y="116"/>
                  </a:lnTo>
                  <a:lnTo>
                    <a:pt x="104" y="104"/>
                  </a:lnTo>
                  <a:lnTo>
                    <a:pt x="116" y="93"/>
                  </a:lnTo>
                  <a:lnTo>
                    <a:pt x="129" y="82"/>
                  </a:lnTo>
                  <a:lnTo>
                    <a:pt x="143" y="71"/>
                  </a:lnTo>
                  <a:lnTo>
                    <a:pt x="156" y="61"/>
                  </a:lnTo>
                  <a:lnTo>
                    <a:pt x="171" y="51"/>
                  </a:lnTo>
                  <a:lnTo>
                    <a:pt x="186" y="43"/>
                  </a:lnTo>
                  <a:lnTo>
                    <a:pt x="202" y="35"/>
                  </a:lnTo>
                  <a:lnTo>
                    <a:pt x="218" y="28"/>
                  </a:lnTo>
                  <a:lnTo>
                    <a:pt x="234" y="21"/>
                  </a:lnTo>
                  <a:lnTo>
                    <a:pt x="250" y="16"/>
                  </a:lnTo>
                  <a:lnTo>
                    <a:pt x="267" y="10"/>
                  </a:lnTo>
                  <a:lnTo>
                    <a:pt x="285" y="7"/>
                  </a:lnTo>
                  <a:lnTo>
                    <a:pt x="302" y="4"/>
                  </a:lnTo>
                  <a:lnTo>
                    <a:pt x="320" y="2"/>
                  </a:lnTo>
                  <a:lnTo>
                    <a:pt x="338" y="1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41"/>
            <p:cNvSpPr>
              <a:spLocks/>
            </p:cNvSpPr>
            <p:nvPr/>
          </p:nvSpPr>
          <p:spPr bwMode="auto">
            <a:xfrm>
              <a:off x="3840970" y="3258729"/>
              <a:ext cx="194454" cy="194454"/>
            </a:xfrm>
            <a:custGeom>
              <a:avLst/>
              <a:gdLst>
                <a:gd name="T0" fmla="*/ 295 w 536"/>
                <a:gd name="T1" fmla="*/ 1 h 535"/>
                <a:gd name="T2" fmla="*/ 335 w 536"/>
                <a:gd name="T3" fmla="*/ 8 h 535"/>
                <a:gd name="T4" fmla="*/ 373 w 536"/>
                <a:gd name="T5" fmla="*/ 20 h 535"/>
                <a:gd name="T6" fmla="*/ 408 w 536"/>
                <a:gd name="T7" fmla="*/ 39 h 535"/>
                <a:gd name="T8" fmla="*/ 439 w 536"/>
                <a:gd name="T9" fmla="*/ 60 h 535"/>
                <a:gd name="T10" fmla="*/ 467 w 536"/>
                <a:gd name="T11" fmla="*/ 87 h 535"/>
                <a:gd name="T12" fmla="*/ 491 w 536"/>
                <a:gd name="T13" fmla="*/ 117 h 535"/>
                <a:gd name="T14" fmla="*/ 510 w 536"/>
                <a:gd name="T15" fmla="*/ 151 h 535"/>
                <a:gd name="T16" fmla="*/ 524 w 536"/>
                <a:gd name="T17" fmla="*/ 188 h 535"/>
                <a:gd name="T18" fmla="*/ 533 w 536"/>
                <a:gd name="T19" fmla="*/ 227 h 535"/>
                <a:gd name="T20" fmla="*/ 536 w 536"/>
                <a:gd name="T21" fmla="*/ 268 h 535"/>
                <a:gd name="T22" fmla="*/ 533 w 536"/>
                <a:gd name="T23" fmla="*/ 309 h 535"/>
                <a:gd name="T24" fmla="*/ 524 w 536"/>
                <a:gd name="T25" fmla="*/ 347 h 535"/>
                <a:gd name="T26" fmla="*/ 510 w 536"/>
                <a:gd name="T27" fmla="*/ 383 h 535"/>
                <a:gd name="T28" fmla="*/ 491 w 536"/>
                <a:gd name="T29" fmla="*/ 418 h 535"/>
                <a:gd name="T30" fmla="*/ 467 w 536"/>
                <a:gd name="T31" fmla="*/ 448 h 535"/>
                <a:gd name="T32" fmla="*/ 439 w 536"/>
                <a:gd name="T33" fmla="*/ 474 h 535"/>
                <a:gd name="T34" fmla="*/ 408 w 536"/>
                <a:gd name="T35" fmla="*/ 497 h 535"/>
                <a:gd name="T36" fmla="*/ 373 w 536"/>
                <a:gd name="T37" fmla="*/ 515 h 535"/>
                <a:gd name="T38" fmla="*/ 335 w 536"/>
                <a:gd name="T39" fmla="*/ 527 h 535"/>
                <a:gd name="T40" fmla="*/ 295 w 536"/>
                <a:gd name="T41" fmla="*/ 534 h 535"/>
                <a:gd name="T42" fmla="*/ 254 w 536"/>
                <a:gd name="T43" fmla="*/ 535 h 535"/>
                <a:gd name="T44" fmla="*/ 214 w 536"/>
                <a:gd name="T45" fmla="*/ 530 h 535"/>
                <a:gd name="T46" fmla="*/ 176 w 536"/>
                <a:gd name="T47" fmla="*/ 519 h 535"/>
                <a:gd name="T48" fmla="*/ 141 w 536"/>
                <a:gd name="T49" fmla="*/ 503 h 535"/>
                <a:gd name="T50" fmla="*/ 108 w 536"/>
                <a:gd name="T51" fmla="*/ 482 h 535"/>
                <a:gd name="T52" fmla="*/ 79 w 536"/>
                <a:gd name="T53" fmla="*/ 457 h 535"/>
                <a:gd name="T54" fmla="*/ 53 w 536"/>
                <a:gd name="T55" fmla="*/ 427 h 535"/>
                <a:gd name="T56" fmla="*/ 33 w 536"/>
                <a:gd name="T57" fmla="*/ 395 h 535"/>
                <a:gd name="T58" fmla="*/ 17 w 536"/>
                <a:gd name="T59" fmla="*/ 359 h 535"/>
                <a:gd name="T60" fmla="*/ 6 w 536"/>
                <a:gd name="T61" fmla="*/ 322 h 535"/>
                <a:gd name="T62" fmla="*/ 0 w 536"/>
                <a:gd name="T63" fmla="*/ 282 h 535"/>
                <a:gd name="T64" fmla="*/ 1 w 536"/>
                <a:gd name="T65" fmla="*/ 239 h 535"/>
                <a:gd name="T66" fmla="*/ 9 w 536"/>
                <a:gd name="T67" fmla="*/ 201 h 535"/>
                <a:gd name="T68" fmla="*/ 21 w 536"/>
                <a:gd name="T69" fmla="*/ 163 h 535"/>
                <a:gd name="T70" fmla="*/ 39 w 536"/>
                <a:gd name="T71" fmla="*/ 128 h 535"/>
                <a:gd name="T72" fmla="*/ 61 w 536"/>
                <a:gd name="T73" fmla="*/ 97 h 535"/>
                <a:gd name="T74" fmla="*/ 88 w 536"/>
                <a:gd name="T75" fmla="*/ 69 h 535"/>
                <a:gd name="T76" fmla="*/ 118 w 536"/>
                <a:gd name="T77" fmla="*/ 45 h 535"/>
                <a:gd name="T78" fmla="*/ 152 w 536"/>
                <a:gd name="T79" fmla="*/ 26 h 535"/>
                <a:gd name="T80" fmla="*/ 188 w 536"/>
                <a:gd name="T81" fmla="*/ 12 h 535"/>
                <a:gd name="T82" fmla="*/ 227 w 536"/>
                <a:gd name="T83" fmla="*/ 3 h 535"/>
                <a:gd name="T84" fmla="*/ 268 w 536"/>
                <a:gd name="T8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6" h="535">
                  <a:moveTo>
                    <a:pt x="268" y="0"/>
                  </a:moveTo>
                  <a:lnTo>
                    <a:pt x="282" y="0"/>
                  </a:lnTo>
                  <a:lnTo>
                    <a:pt x="295" y="1"/>
                  </a:lnTo>
                  <a:lnTo>
                    <a:pt x="309" y="3"/>
                  </a:lnTo>
                  <a:lnTo>
                    <a:pt x="322" y="5"/>
                  </a:lnTo>
                  <a:lnTo>
                    <a:pt x="335" y="8"/>
                  </a:lnTo>
                  <a:lnTo>
                    <a:pt x="348" y="12"/>
                  </a:lnTo>
                  <a:lnTo>
                    <a:pt x="360" y="16"/>
                  </a:lnTo>
                  <a:lnTo>
                    <a:pt x="373" y="20"/>
                  </a:lnTo>
                  <a:lnTo>
                    <a:pt x="385" y="26"/>
                  </a:lnTo>
                  <a:lnTo>
                    <a:pt x="396" y="32"/>
                  </a:lnTo>
                  <a:lnTo>
                    <a:pt x="408" y="39"/>
                  </a:lnTo>
                  <a:lnTo>
                    <a:pt x="418" y="45"/>
                  </a:lnTo>
                  <a:lnTo>
                    <a:pt x="428" y="53"/>
                  </a:lnTo>
                  <a:lnTo>
                    <a:pt x="439" y="60"/>
                  </a:lnTo>
                  <a:lnTo>
                    <a:pt x="449" y="69"/>
                  </a:lnTo>
                  <a:lnTo>
                    <a:pt x="457" y="77"/>
                  </a:lnTo>
                  <a:lnTo>
                    <a:pt x="467" y="87"/>
                  </a:lnTo>
                  <a:lnTo>
                    <a:pt x="476" y="97"/>
                  </a:lnTo>
                  <a:lnTo>
                    <a:pt x="483" y="107"/>
                  </a:lnTo>
                  <a:lnTo>
                    <a:pt x="491" y="117"/>
                  </a:lnTo>
                  <a:lnTo>
                    <a:pt x="497" y="128"/>
                  </a:lnTo>
                  <a:lnTo>
                    <a:pt x="504" y="140"/>
                  </a:lnTo>
                  <a:lnTo>
                    <a:pt x="510" y="151"/>
                  </a:lnTo>
                  <a:lnTo>
                    <a:pt x="516" y="163"/>
                  </a:lnTo>
                  <a:lnTo>
                    <a:pt x="520" y="176"/>
                  </a:lnTo>
                  <a:lnTo>
                    <a:pt x="524" y="188"/>
                  </a:lnTo>
                  <a:lnTo>
                    <a:pt x="527" y="201"/>
                  </a:lnTo>
                  <a:lnTo>
                    <a:pt x="531" y="214"/>
                  </a:lnTo>
                  <a:lnTo>
                    <a:pt x="533" y="227"/>
                  </a:lnTo>
                  <a:lnTo>
                    <a:pt x="535" y="239"/>
                  </a:lnTo>
                  <a:lnTo>
                    <a:pt x="536" y="254"/>
                  </a:lnTo>
                  <a:lnTo>
                    <a:pt x="536" y="268"/>
                  </a:lnTo>
                  <a:lnTo>
                    <a:pt x="536" y="282"/>
                  </a:lnTo>
                  <a:lnTo>
                    <a:pt x="535" y="295"/>
                  </a:lnTo>
                  <a:lnTo>
                    <a:pt x="533" y="309"/>
                  </a:lnTo>
                  <a:lnTo>
                    <a:pt x="531" y="322"/>
                  </a:lnTo>
                  <a:lnTo>
                    <a:pt x="527" y="335"/>
                  </a:lnTo>
                  <a:lnTo>
                    <a:pt x="524" y="347"/>
                  </a:lnTo>
                  <a:lnTo>
                    <a:pt x="520" y="359"/>
                  </a:lnTo>
                  <a:lnTo>
                    <a:pt x="516" y="371"/>
                  </a:lnTo>
                  <a:lnTo>
                    <a:pt x="510" y="383"/>
                  </a:lnTo>
                  <a:lnTo>
                    <a:pt x="504" y="395"/>
                  </a:lnTo>
                  <a:lnTo>
                    <a:pt x="497" y="407"/>
                  </a:lnTo>
                  <a:lnTo>
                    <a:pt x="491" y="418"/>
                  </a:lnTo>
                  <a:lnTo>
                    <a:pt x="483" y="427"/>
                  </a:lnTo>
                  <a:lnTo>
                    <a:pt x="476" y="438"/>
                  </a:lnTo>
                  <a:lnTo>
                    <a:pt x="467" y="448"/>
                  </a:lnTo>
                  <a:lnTo>
                    <a:pt x="457" y="457"/>
                  </a:lnTo>
                  <a:lnTo>
                    <a:pt x="449" y="466"/>
                  </a:lnTo>
                  <a:lnTo>
                    <a:pt x="439" y="474"/>
                  </a:lnTo>
                  <a:lnTo>
                    <a:pt x="428" y="482"/>
                  </a:lnTo>
                  <a:lnTo>
                    <a:pt x="418" y="490"/>
                  </a:lnTo>
                  <a:lnTo>
                    <a:pt x="408" y="497"/>
                  </a:lnTo>
                  <a:lnTo>
                    <a:pt x="396" y="503"/>
                  </a:lnTo>
                  <a:lnTo>
                    <a:pt x="385" y="509"/>
                  </a:lnTo>
                  <a:lnTo>
                    <a:pt x="373" y="515"/>
                  </a:lnTo>
                  <a:lnTo>
                    <a:pt x="360" y="519"/>
                  </a:lnTo>
                  <a:lnTo>
                    <a:pt x="348" y="524"/>
                  </a:lnTo>
                  <a:lnTo>
                    <a:pt x="335" y="527"/>
                  </a:lnTo>
                  <a:lnTo>
                    <a:pt x="322" y="530"/>
                  </a:lnTo>
                  <a:lnTo>
                    <a:pt x="309" y="532"/>
                  </a:lnTo>
                  <a:lnTo>
                    <a:pt x="295" y="534"/>
                  </a:lnTo>
                  <a:lnTo>
                    <a:pt x="282" y="535"/>
                  </a:lnTo>
                  <a:lnTo>
                    <a:pt x="268" y="535"/>
                  </a:lnTo>
                  <a:lnTo>
                    <a:pt x="254" y="535"/>
                  </a:lnTo>
                  <a:lnTo>
                    <a:pt x="241" y="534"/>
                  </a:lnTo>
                  <a:lnTo>
                    <a:pt x="227" y="532"/>
                  </a:lnTo>
                  <a:lnTo>
                    <a:pt x="214" y="530"/>
                  </a:lnTo>
                  <a:lnTo>
                    <a:pt x="201" y="527"/>
                  </a:lnTo>
                  <a:lnTo>
                    <a:pt x="188" y="524"/>
                  </a:lnTo>
                  <a:lnTo>
                    <a:pt x="176" y="519"/>
                  </a:lnTo>
                  <a:lnTo>
                    <a:pt x="163" y="515"/>
                  </a:lnTo>
                  <a:lnTo>
                    <a:pt x="152" y="509"/>
                  </a:lnTo>
                  <a:lnTo>
                    <a:pt x="141" y="503"/>
                  </a:lnTo>
                  <a:lnTo>
                    <a:pt x="129" y="497"/>
                  </a:lnTo>
                  <a:lnTo>
                    <a:pt x="118" y="490"/>
                  </a:lnTo>
                  <a:lnTo>
                    <a:pt x="108" y="482"/>
                  </a:lnTo>
                  <a:lnTo>
                    <a:pt x="98" y="474"/>
                  </a:lnTo>
                  <a:lnTo>
                    <a:pt x="88" y="466"/>
                  </a:lnTo>
                  <a:lnTo>
                    <a:pt x="79" y="457"/>
                  </a:lnTo>
                  <a:lnTo>
                    <a:pt x="69" y="448"/>
                  </a:lnTo>
                  <a:lnTo>
                    <a:pt x="61" y="438"/>
                  </a:lnTo>
                  <a:lnTo>
                    <a:pt x="53" y="427"/>
                  </a:lnTo>
                  <a:lnTo>
                    <a:pt x="46" y="418"/>
                  </a:lnTo>
                  <a:lnTo>
                    <a:pt x="39" y="407"/>
                  </a:lnTo>
                  <a:lnTo>
                    <a:pt x="33" y="395"/>
                  </a:lnTo>
                  <a:lnTo>
                    <a:pt x="26" y="383"/>
                  </a:lnTo>
                  <a:lnTo>
                    <a:pt x="21" y="371"/>
                  </a:lnTo>
                  <a:lnTo>
                    <a:pt x="17" y="359"/>
                  </a:lnTo>
                  <a:lnTo>
                    <a:pt x="12" y="347"/>
                  </a:lnTo>
                  <a:lnTo>
                    <a:pt x="9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5"/>
                  </a:lnTo>
                  <a:lnTo>
                    <a:pt x="0" y="282"/>
                  </a:lnTo>
                  <a:lnTo>
                    <a:pt x="0" y="268"/>
                  </a:lnTo>
                  <a:lnTo>
                    <a:pt x="0" y="254"/>
                  </a:lnTo>
                  <a:lnTo>
                    <a:pt x="1" y="239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9" y="201"/>
                  </a:lnTo>
                  <a:lnTo>
                    <a:pt x="12" y="188"/>
                  </a:lnTo>
                  <a:lnTo>
                    <a:pt x="17" y="176"/>
                  </a:lnTo>
                  <a:lnTo>
                    <a:pt x="21" y="163"/>
                  </a:lnTo>
                  <a:lnTo>
                    <a:pt x="26" y="151"/>
                  </a:lnTo>
                  <a:lnTo>
                    <a:pt x="33" y="140"/>
                  </a:lnTo>
                  <a:lnTo>
                    <a:pt x="39" y="128"/>
                  </a:lnTo>
                  <a:lnTo>
                    <a:pt x="46" y="117"/>
                  </a:lnTo>
                  <a:lnTo>
                    <a:pt x="53" y="107"/>
                  </a:lnTo>
                  <a:lnTo>
                    <a:pt x="61" y="97"/>
                  </a:lnTo>
                  <a:lnTo>
                    <a:pt x="69" y="87"/>
                  </a:lnTo>
                  <a:lnTo>
                    <a:pt x="79" y="77"/>
                  </a:lnTo>
                  <a:lnTo>
                    <a:pt x="88" y="69"/>
                  </a:lnTo>
                  <a:lnTo>
                    <a:pt x="98" y="60"/>
                  </a:lnTo>
                  <a:lnTo>
                    <a:pt x="108" y="53"/>
                  </a:lnTo>
                  <a:lnTo>
                    <a:pt x="118" y="45"/>
                  </a:lnTo>
                  <a:lnTo>
                    <a:pt x="129" y="39"/>
                  </a:lnTo>
                  <a:lnTo>
                    <a:pt x="141" y="32"/>
                  </a:lnTo>
                  <a:lnTo>
                    <a:pt x="152" y="26"/>
                  </a:lnTo>
                  <a:lnTo>
                    <a:pt x="163" y="20"/>
                  </a:lnTo>
                  <a:lnTo>
                    <a:pt x="176" y="16"/>
                  </a:lnTo>
                  <a:lnTo>
                    <a:pt x="188" y="12"/>
                  </a:lnTo>
                  <a:lnTo>
                    <a:pt x="201" y="8"/>
                  </a:lnTo>
                  <a:lnTo>
                    <a:pt x="214" y="5"/>
                  </a:lnTo>
                  <a:lnTo>
                    <a:pt x="227" y="3"/>
                  </a:lnTo>
                  <a:lnTo>
                    <a:pt x="241" y="1"/>
                  </a:lnTo>
                  <a:lnTo>
                    <a:pt x="254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42"/>
            <p:cNvSpPr>
              <a:spLocks/>
            </p:cNvSpPr>
            <p:nvPr/>
          </p:nvSpPr>
          <p:spPr bwMode="auto">
            <a:xfrm>
              <a:off x="4161675" y="2341602"/>
              <a:ext cx="346825" cy="348276"/>
            </a:xfrm>
            <a:custGeom>
              <a:avLst/>
              <a:gdLst>
                <a:gd name="T0" fmla="*/ 527 w 957"/>
                <a:gd name="T1" fmla="*/ 3 h 957"/>
                <a:gd name="T2" fmla="*/ 598 w 957"/>
                <a:gd name="T3" fmla="*/ 16 h 957"/>
                <a:gd name="T4" fmla="*/ 665 w 957"/>
                <a:gd name="T5" fmla="*/ 38 h 957"/>
                <a:gd name="T6" fmla="*/ 727 w 957"/>
                <a:gd name="T7" fmla="*/ 70 h 957"/>
                <a:gd name="T8" fmla="*/ 783 w 957"/>
                <a:gd name="T9" fmla="*/ 110 h 957"/>
                <a:gd name="T10" fmla="*/ 833 w 957"/>
                <a:gd name="T11" fmla="*/ 157 h 957"/>
                <a:gd name="T12" fmla="*/ 875 w 957"/>
                <a:gd name="T13" fmla="*/ 211 h 957"/>
                <a:gd name="T14" fmla="*/ 909 w 957"/>
                <a:gd name="T15" fmla="*/ 272 h 957"/>
                <a:gd name="T16" fmla="*/ 935 w 957"/>
                <a:gd name="T17" fmla="*/ 336 h 957"/>
                <a:gd name="T18" fmla="*/ 952 w 957"/>
                <a:gd name="T19" fmla="*/ 405 h 957"/>
                <a:gd name="T20" fmla="*/ 957 w 957"/>
                <a:gd name="T21" fmla="*/ 479 h 957"/>
                <a:gd name="T22" fmla="*/ 952 w 957"/>
                <a:gd name="T23" fmla="*/ 551 h 957"/>
                <a:gd name="T24" fmla="*/ 935 w 957"/>
                <a:gd name="T25" fmla="*/ 621 h 957"/>
                <a:gd name="T26" fmla="*/ 909 w 957"/>
                <a:gd name="T27" fmla="*/ 686 h 957"/>
                <a:gd name="T28" fmla="*/ 875 w 957"/>
                <a:gd name="T29" fmla="*/ 747 h 957"/>
                <a:gd name="T30" fmla="*/ 833 w 957"/>
                <a:gd name="T31" fmla="*/ 801 h 957"/>
                <a:gd name="T32" fmla="*/ 783 w 957"/>
                <a:gd name="T33" fmla="*/ 848 h 957"/>
                <a:gd name="T34" fmla="*/ 727 w 957"/>
                <a:gd name="T35" fmla="*/ 888 h 957"/>
                <a:gd name="T36" fmla="*/ 665 w 957"/>
                <a:gd name="T37" fmla="*/ 920 h 957"/>
                <a:gd name="T38" fmla="*/ 598 w 957"/>
                <a:gd name="T39" fmla="*/ 942 h 957"/>
                <a:gd name="T40" fmla="*/ 527 w 957"/>
                <a:gd name="T41" fmla="*/ 954 h 957"/>
                <a:gd name="T42" fmla="*/ 454 w 957"/>
                <a:gd name="T43" fmla="*/ 956 h 957"/>
                <a:gd name="T44" fmla="*/ 382 w 957"/>
                <a:gd name="T45" fmla="*/ 948 h 957"/>
                <a:gd name="T46" fmla="*/ 314 w 957"/>
                <a:gd name="T47" fmla="*/ 928 h 957"/>
                <a:gd name="T48" fmla="*/ 251 w 957"/>
                <a:gd name="T49" fmla="*/ 899 h 957"/>
                <a:gd name="T50" fmla="*/ 192 w 957"/>
                <a:gd name="T51" fmla="*/ 862 h 957"/>
                <a:gd name="T52" fmla="*/ 140 w 957"/>
                <a:gd name="T53" fmla="*/ 817 h 957"/>
                <a:gd name="T54" fmla="*/ 95 w 957"/>
                <a:gd name="T55" fmla="*/ 765 h 957"/>
                <a:gd name="T56" fmla="*/ 58 w 957"/>
                <a:gd name="T57" fmla="*/ 707 h 957"/>
                <a:gd name="T58" fmla="*/ 29 w 957"/>
                <a:gd name="T59" fmla="*/ 643 h 957"/>
                <a:gd name="T60" fmla="*/ 10 w 957"/>
                <a:gd name="T61" fmla="*/ 575 h 957"/>
                <a:gd name="T62" fmla="*/ 1 w 957"/>
                <a:gd name="T63" fmla="*/ 504 h 957"/>
                <a:gd name="T64" fmla="*/ 3 w 957"/>
                <a:gd name="T65" fmla="*/ 430 h 957"/>
                <a:gd name="T66" fmla="*/ 15 w 957"/>
                <a:gd name="T67" fmla="*/ 359 h 957"/>
                <a:gd name="T68" fmla="*/ 38 w 957"/>
                <a:gd name="T69" fmla="*/ 293 h 957"/>
                <a:gd name="T70" fmla="*/ 69 w 957"/>
                <a:gd name="T71" fmla="*/ 230 h 957"/>
                <a:gd name="T72" fmla="*/ 109 w 957"/>
                <a:gd name="T73" fmla="*/ 174 h 957"/>
                <a:gd name="T74" fmla="*/ 157 w 957"/>
                <a:gd name="T75" fmla="*/ 125 h 957"/>
                <a:gd name="T76" fmla="*/ 212 w 957"/>
                <a:gd name="T77" fmla="*/ 83 h 957"/>
                <a:gd name="T78" fmla="*/ 271 w 957"/>
                <a:gd name="T79" fmla="*/ 48 h 957"/>
                <a:gd name="T80" fmla="*/ 336 w 957"/>
                <a:gd name="T81" fmla="*/ 22 h 957"/>
                <a:gd name="T82" fmla="*/ 406 w 957"/>
                <a:gd name="T83" fmla="*/ 6 h 957"/>
                <a:gd name="T84" fmla="*/ 478 w 957"/>
                <a:gd name="T85" fmla="*/ 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7" h="957">
                  <a:moveTo>
                    <a:pt x="478" y="0"/>
                  </a:moveTo>
                  <a:lnTo>
                    <a:pt x="503" y="2"/>
                  </a:lnTo>
                  <a:lnTo>
                    <a:pt x="527" y="3"/>
                  </a:lnTo>
                  <a:lnTo>
                    <a:pt x="552" y="6"/>
                  </a:lnTo>
                  <a:lnTo>
                    <a:pt x="575" y="10"/>
                  </a:lnTo>
                  <a:lnTo>
                    <a:pt x="598" y="16"/>
                  </a:lnTo>
                  <a:lnTo>
                    <a:pt x="621" y="22"/>
                  </a:lnTo>
                  <a:lnTo>
                    <a:pt x="643" y="30"/>
                  </a:lnTo>
                  <a:lnTo>
                    <a:pt x="665" y="38"/>
                  </a:lnTo>
                  <a:lnTo>
                    <a:pt x="686" y="48"/>
                  </a:lnTo>
                  <a:lnTo>
                    <a:pt x="706" y="59"/>
                  </a:lnTo>
                  <a:lnTo>
                    <a:pt x="727" y="70"/>
                  </a:lnTo>
                  <a:lnTo>
                    <a:pt x="746" y="83"/>
                  </a:lnTo>
                  <a:lnTo>
                    <a:pt x="765" y="95"/>
                  </a:lnTo>
                  <a:lnTo>
                    <a:pt x="783" y="110"/>
                  </a:lnTo>
                  <a:lnTo>
                    <a:pt x="800" y="125"/>
                  </a:lnTo>
                  <a:lnTo>
                    <a:pt x="817" y="141"/>
                  </a:lnTo>
                  <a:lnTo>
                    <a:pt x="833" y="157"/>
                  </a:lnTo>
                  <a:lnTo>
                    <a:pt x="848" y="174"/>
                  </a:lnTo>
                  <a:lnTo>
                    <a:pt x="862" y="193"/>
                  </a:lnTo>
                  <a:lnTo>
                    <a:pt x="875" y="211"/>
                  </a:lnTo>
                  <a:lnTo>
                    <a:pt x="888" y="230"/>
                  </a:lnTo>
                  <a:lnTo>
                    <a:pt x="900" y="251"/>
                  </a:lnTo>
                  <a:lnTo>
                    <a:pt x="909" y="272"/>
                  </a:lnTo>
                  <a:lnTo>
                    <a:pt x="919" y="293"/>
                  </a:lnTo>
                  <a:lnTo>
                    <a:pt x="928" y="315"/>
                  </a:lnTo>
                  <a:lnTo>
                    <a:pt x="935" y="336"/>
                  </a:lnTo>
                  <a:lnTo>
                    <a:pt x="942" y="359"/>
                  </a:lnTo>
                  <a:lnTo>
                    <a:pt x="947" y="383"/>
                  </a:lnTo>
                  <a:lnTo>
                    <a:pt x="952" y="405"/>
                  </a:lnTo>
                  <a:lnTo>
                    <a:pt x="955" y="430"/>
                  </a:lnTo>
                  <a:lnTo>
                    <a:pt x="956" y="454"/>
                  </a:lnTo>
                  <a:lnTo>
                    <a:pt x="957" y="479"/>
                  </a:lnTo>
                  <a:lnTo>
                    <a:pt x="956" y="504"/>
                  </a:lnTo>
                  <a:lnTo>
                    <a:pt x="955" y="527"/>
                  </a:lnTo>
                  <a:lnTo>
                    <a:pt x="952" y="551"/>
                  </a:lnTo>
                  <a:lnTo>
                    <a:pt x="947" y="575"/>
                  </a:lnTo>
                  <a:lnTo>
                    <a:pt x="942" y="599"/>
                  </a:lnTo>
                  <a:lnTo>
                    <a:pt x="935" y="621"/>
                  </a:lnTo>
                  <a:lnTo>
                    <a:pt x="928" y="643"/>
                  </a:lnTo>
                  <a:lnTo>
                    <a:pt x="919" y="665"/>
                  </a:lnTo>
                  <a:lnTo>
                    <a:pt x="909" y="686"/>
                  </a:lnTo>
                  <a:lnTo>
                    <a:pt x="900" y="707"/>
                  </a:lnTo>
                  <a:lnTo>
                    <a:pt x="888" y="727"/>
                  </a:lnTo>
                  <a:lnTo>
                    <a:pt x="875" y="747"/>
                  </a:lnTo>
                  <a:lnTo>
                    <a:pt x="862" y="765"/>
                  </a:lnTo>
                  <a:lnTo>
                    <a:pt x="848" y="783"/>
                  </a:lnTo>
                  <a:lnTo>
                    <a:pt x="833" y="801"/>
                  </a:lnTo>
                  <a:lnTo>
                    <a:pt x="817" y="817"/>
                  </a:lnTo>
                  <a:lnTo>
                    <a:pt x="800" y="833"/>
                  </a:lnTo>
                  <a:lnTo>
                    <a:pt x="783" y="848"/>
                  </a:lnTo>
                  <a:lnTo>
                    <a:pt x="765" y="862"/>
                  </a:lnTo>
                  <a:lnTo>
                    <a:pt x="746" y="875"/>
                  </a:lnTo>
                  <a:lnTo>
                    <a:pt x="727" y="888"/>
                  </a:lnTo>
                  <a:lnTo>
                    <a:pt x="706" y="899"/>
                  </a:lnTo>
                  <a:lnTo>
                    <a:pt x="686" y="910"/>
                  </a:lnTo>
                  <a:lnTo>
                    <a:pt x="665" y="920"/>
                  </a:lnTo>
                  <a:lnTo>
                    <a:pt x="643" y="928"/>
                  </a:lnTo>
                  <a:lnTo>
                    <a:pt x="621" y="936"/>
                  </a:lnTo>
                  <a:lnTo>
                    <a:pt x="598" y="942"/>
                  </a:lnTo>
                  <a:lnTo>
                    <a:pt x="575" y="948"/>
                  </a:lnTo>
                  <a:lnTo>
                    <a:pt x="552" y="952"/>
                  </a:lnTo>
                  <a:lnTo>
                    <a:pt x="527" y="954"/>
                  </a:lnTo>
                  <a:lnTo>
                    <a:pt x="503" y="956"/>
                  </a:lnTo>
                  <a:lnTo>
                    <a:pt x="478" y="957"/>
                  </a:lnTo>
                  <a:lnTo>
                    <a:pt x="454" y="956"/>
                  </a:lnTo>
                  <a:lnTo>
                    <a:pt x="430" y="954"/>
                  </a:lnTo>
                  <a:lnTo>
                    <a:pt x="406" y="952"/>
                  </a:lnTo>
                  <a:lnTo>
                    <a:pt x="382" y="948"/>
                  </a:lnTo>
                  <a:lnTo>
                    <a:pt x="360" y="942"/>
                  </a:lnTo>
                  <a:lnTo>
                    <a:pt x="336" y="936"/>
                  </a:lnTo>
                  <a:lnTo>
                    <a:pt x="314" y="928"/>
                  </a:lnTo>
                  <a:lnTo>
                    <a:pt x="293" y="920"/>
                  </a:lnTo>
                  <a:lnTo>
                    <a:pt x="271" y="910"/>
                  </a:lnTo>
                  <a:lnTo>
                    <a:pt x="251" y="899"/>
                  </a:lnTo>
                  <a:lnTo>
                    <a:pt x="231" y="888"/>
                  </a:lnTo>
                  <a:lnTo>
                    <a:pt x="212" y="875"/>
                  </a:lnTo>
                  <a:lnTo>
                    <a:pt x="192" y="862"/>
                  </a:lnTo>
                  <a:lnTo>
                    <a:pt x="174" y="848"/>
                  </a:lnTo>
                  <a:lnTo>
                    <a:pt x="157" y="833"/>
                  </a:lnTo>
                  <a:lnTo>
                    <a:pt x="140" y="817"/>
                  </a:lnTo>
                  <a:lnTo>
                    <a:pt x="124" y="801"/>
                  </a:lnTo>
                  <a:lnTo>
                    <a:pt x="109" y="783"/>
                  </a:lnTo>
                  <a:lnTo>
                    <a:pt x="95" y="765"/>
                  </a:lnTo>
                  <a:lnTo>
                    <a:pt x="82" y="747"/>
                  </a:lnTo>
                  <a:lnTo>
                    <a:pt x="69" y="727"/>
                  </a:lnTo>
                  <a:lnTo>
                    <a:pt x="58" y="707"/>
                  </a:lnTo>
                  <a:lnTo>
                    <a:pt x="47" y="686"/>
                  </a:lnTo>
                  <a:lnTo>
                    <a:pt x="38" y="665"/>
                  </a:lnTo>
                  <a:lnTo>
                    <a:pt x="29" y="643"/>
                  </a:lnTo>
                  <a:lnTo>
                    <a:pt x="22" y="621"/>
                  </a:lnTo>
                  <a:lnTo>
                    <a:pt x="15" y="599"/>
                  </a:lnTo>
                  <a:lnTo>
                    <a:pt x="10" y="575"/>
                  </a:lnTo>
                  <a:lnTo>
                    <a:pt x="5" y="551"/>
                  </a:lnTo>
                  <a:lnTo>
                    <a:pt x="3" y="527"/>
                  </a:lnTo>
                  <a:lnTo>
                    <a:pt x="1" y="504"/>
                  </a:lnTo>
                  <a:lnTo>
                    <a:pt x="0" y="479"/>
                  </a:lnTo>
                  <a:lnTo>
                    <a:pt x="1" y="454"/>
                  </a:lnTo>
                  <a:lnTo>
                    <a:pt x="3" y="430"/>
                  </a:lnTo>
                  <a:lnTo>
                    <a:pt x="5" y="405"/>
                  </a:lnTo>
                  <a:lnTo>
                    <a:pt x="10" y="383"/>
                  </a:lnTo>
                  <a:lnTo>
                    <a:pt x="15" y="359"/>
                  </a:lnTo>
                  <a:lnTo>
                    <a:pt x="22" y="336"/>
                  </a:lnTo>
                  <a:lnTo>
                    <a:pt x="29" y="315"/>
                  </a:lnTo>
                  <a:lnTo>
                    <a:pt x="38" y="293"/>
                  </a:lnTo>
                  <a:lnTo>
                    <a:pt x="47" y="272"/>
                  </a:lnTo>
                  <a:lnTo>
                    <a:pt x="58" y="251"/>
                  </a:lnTo>
                  <a:lnTo>
                    <a:pt x="69" y="230"/>
                  </a:lnTo>
                  <a:lnTo>
                    <a:pt x="82" y="211"/>
                  </a:lnTo>
                  <a:lnTo>
                    <a:pt x="95" y="193"/>
                  </a:lnTo>
                  <a:lnTo>
                    <a:pt x="109" y="174"/>
                  </a:lnTo>
                  <a:lnTo>
                    <a:pt x="124" y="157"/>
                  </a:lnTo>
                  <a:lnTo>
                    <a:pt x="140" y="141"/>
                  </a:lnTo>
                  <a:lnTo>
                    <a:pt x="157" y="125"/>
                  </a:lnTo>
                  <a:lnTo>
                    <a:pt x="174" y="110"/>
                  </a:lnTo>
                  <a:lnTo>
                    <a:pt x="192" y="95"/>
                  </a:lnTo>
                  <a:lnTo>
                    <a:pt x="212" y="83"/>
                  </a:lnTo>
                  <a:lnTo>
                    <a:pt x="231" y="70"/>
                  </a:lnTo>
                  <a:lnTo>
                    <a:pt x="251" y="59"/>
                  </a:lnTo>
                  <a:lnTo>
                    <a:pt x="271" y="48"/>
                  </a:lnTo>
                  <a:lnTo>
                    <a:pt x="293" y="38"/>
                  </a:lnTo>
                  <a:lnTo>
                    <a:pt x="314" y="30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2" y="10"/>
                  </a:lnTo>
                  <a:lnTo>
                    <a:pt x="406" y="6"/>
                  </a:lnTo>
                  <a:lnTo>
                    <a:pt x="430" y="3"/>
                  </a:lnTo>
                  <a:lnTo>
                    <a:pt x="454" y="2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43"/>
            <p:cNvSpPr>
              <a:spLocks/>
            </p:cNvSpPr>
            <p:nvPr/>
          </p:nvSpPr>
          <p:spPr bwMode="auto">
            <a:xfrm>
              <a:off x="3263412" y="2166014"/>
              <a:ext cx="169785" cy="169785"/>
            </a:xfrm>
            <a:custGeom>
              <a:avLst/>
              <a:gdLst>
                <a:gd name="T0" fmla="*/ 246 w 468"/>
                <a:gd name="T1" fmla="*/ 1 h 467"/>
                <a:gd name="T2" fmla="*/ 270 w 468"/>
                <a:gd name="T3" fmla="*/ 3 h 467"/>
                <a:gd name="T4" fmla="*/ 293 w 468"/>
                <a:gd name="T5" fmla="*/ 7 h 467"/>
                <a:gd name="T6" fmla="*/ 314 w 468"/>
                <a:gd name="T7" fmla="*/ 15 h 467"/>
                <a:gd name="T8" fmla="*/ 336 w 468"/>
                <a:gd name="T9" fmla="*/ 23 h 467"/>
                <a:gd name="T10" fmla="*/ 355 w 468"/>
                <a:gd name="T11" fmla="*/ 34 h 467"/>
                <a:gd name="T12" fmla="*/ 383 w 468"/>
                <a:gd name="T13" fmla="*/ 54 h 467"/>
                <a:gd name="T14" fmla="*/ 415 w 468"/>
                <a:gd name="T15" fmla="*/ 85 h 467"/>
                <a:gd name="T16" fmla="*/ 434 w 468"/>
                <a:gd name="T17" fmla="*/ 113 h 467"/>
                <a:gd name="T18" fmla="*/ 445 w 468"/>
                <a:gd name="T19" fmla="*/ 132 h 467"/>
                <a:gd name="T20" fmla="*/ 454 w 468"/>
                <a:gd name="T21" fmla="*/ 153 h 467"/>
                <a:gd name="T22" fmla="*/ 461 w 468"/>
                <a:gd name="T23" fmla="*/ 176 h 467"/>
                <a:gd name="T24" fmla="*/ 466 w 468"/>
                <a:gd name="T25" fmla="*/ 198 h 467"/>
                <a:gd name="T26" fmla="*/ 468 w 468"/>
                <a:gd name="T27" fmla="*/ 222 h 467"/>
                <a:gd name="T28" fmla="*/ 468 w 468"/>
                <a:gd name="T29" fmla="*/ 246 h 467"/>
                <a:gd name="T30" fmla="*/ 466 w 468"/>
                <a:gd name="T31" fmla="*/ 270 h 467"/>
                <a:gd name="T32" fmla="*/ 461 w 468"/>
                <a:gd name="T33" fmla="*/ 292 h 467"/>
                <a:gd name="T34" fmla="*/ 454 w 468"/>
                <a:gd name="T35" fmla="*/ 314 h 467"/>
                <a:gd name="T36" fmla="*/ 445 w 468"/>
                <a:gd name="T37" fmla="*/ 335 h 467"/>
                <a:gd name="T38" fmla="*/ 434 w 468"/>
                <a:gd name="T39" fmla="*/ 355 h 467"/>
                <a:gd name="T40" fmla="*/ 415 w 468"/>
                <a:gd name="T41" fmla="*/ 383 h 467"/>
                <a:gd name="T42" fmla="*/ 383 w 468"/>
                <a:gd name="T43" fmla="*/ 414 h 467"/>
                <a:gd name="T44" fmla="*/ 355 w 468"/>
                <a:gd name="T45" fmla="*/ 434 h 467"/>
                <a:gd name="T46" fmla="*/ 336 w 468"/>
                <a:gd name="T47" fmla="*/ 445 h 467"/>
                <a:gd name="T48" fmla="*/ 314 w 468"/>
                <a:gd name="T49" fmla="*/ 453 h 467"/>
                <a:gd name="T50" fmla="*/ 293 w 468"/>
                <a:gd name="T51" fmla="*/ 461 h 467"/>
                <a:gd name="T52" fmla="*/ 270 w 468"/>
                <a:gd name="T53" fmla="*/ 465 h 467"/>
                <a:gd name="T54" fmla="*/ 246 w 468"/>
                <a:gd name="T55" fmla="*/ 467 h 467"/>
                <a:gd name="T56" fmla="*/ 222 w 468"/>
                <a:gd name="T57" fmla="*/ 467 h 467"/>
                <a:gd name="T58" fmla="*/ 199 w 468"/>
                <a:gd name="T59" fmla="*/ 465 h 467"/>
                <a:gd name="T60" fmla="*/ 176 w 468"/>
                <a:gd name="T61" fmla="*/ 461 h 467"/>
                <a:gd name="T62" fmla="*/ 153 w 468"/>
                <a:gd name="T63" fmla="*/ 453 h 467"/>
                <a:gd name="T64" fmla="*/ 133 w 468"/>
                <a:gd name="T65" fmla="*/ 445 h 467"/>
                <a:gd name="T66" fmla="*/ 113 w 468"/>
                <a:gd name="T67" fmla="*/ 434 h 467"/>
                <a:gd name="T68" fmla="*/ 85 w 468"/>
                <a:gd name="T69" fmla="*/ 414 h 467"/>
                <a:gd name="T70" fmla="*/ 54 w 468"/>
                <a:gd name="T71" fmla="*/ 383 h 467"/>
                <a:gd name="T72" fmla="*/ 35 w 468"/>
                <a:gd name="T73" fmla="*/ 355 h 467"/>
                <a:gd name="T74" fmla="*/ 24 w 468"/>
                <a:gd name="T75" fmla="*/ 335 h 467"/>
                <a:gd name="T76" fmla="*/ 14 w 468"/>
                <a:gd name="T77" fmla="*/ 314 h 467"/>
                <a:gd name="T78" fmla="*/ 8 w 468"/>
                <a:gd name="T79" fmla="*/ 292 h 467"/>
                <a:gd name="T80" fmla="*/ 3 w 468"/>
                <a:gd name="T81" fmla="*/ 270 h 467"/>
                <a:gd name="T82" fmla="*/ 1 w 468"/>
                <a:gd name="T83" fmla="*/ 246 h 467"/>
                <a:gd name="T84" fmla="*/ 1 w 468"/>
                <a:gd name="T85" fmla="*/ 222 h 467"/>
                <a:gd name="T86" fmla="*/ 3 w 468"/>
                <a:gd name="T87" fmla="*/ 198 h 467"/>
                <a:gd name="T88" fmla="*/ 8 w 468"/>
                <a:gd name="T89" fmla="*/ 176 h 467"/>
                <a:gd name="T90" fmla="*/ 14 w 468"/>
                <a:gd name="T91" fmla="*/ 153 h 467"/>
                <a:gd name="T92" fmla="*/ 24 w 468"/>
                <a:gd name="T93" fmla="*/ 132 h 467"/>
                <a:gd name="T94" fmla="*/ 35 w 468"/>
                <a:gd name="T95" fmla="*/ 113 h 467"/>
                <a:gd name="T96" fmla="*/ 54 w 468"/>
                <a:gd name="T97" fmla="*/ 85 h 467"/>
                <a:gd name="T98" fmla="*/ 85 w 468"/>
                <a:gd name="T99" fmla="*/ 54 h 467"/>
                <a:gd name="T100" fmla="*/ 113 w 468"/>
                <a:gd name="T101" fmla="*/ 34 h 467"/>
                <a:gd name="T102" fmla="*/ 133 w 468"/>
                <a:gd name="T103" fmla="*/ 23 h 467"/>
                <a:gd name="T104" fmla="*/ 153 w 468"/>
                <a:gd name="T105" fmla="*/ 15 h 467"/>
                <a:gd name="T106" fmla="*/ 176 w 468"/>
                <a:gd name="T107" fmla="*/ 7 h 467"/>
                <a:gd name="T108" fmla="*/ 199 w 468"/>
                <a:gd name="T109" fmla="*/ 3 h 467"/>
                <a:gd name="T110" fmla="*/ 222 w 468"/>
                <a:gd name="T111" fmla="*/ 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8" h="467">
                  <a:moveTo>
                    <a:pt x="234" y="0"/>
                  </a:moveTo>
                  <a:lnTo>
                    <a:pt x="246" y="1"/>
                  </a:lnTo>
                  <a:lnTo>
                    <a:pt x="258" y="2"/>
                  </a:lnTo>
                  <a:lnTo>
                    <a:pt x="270" y="3"/>
                  </a:lnTo>
                  <a:lnTo>
                    <a:pt x="282" y="5"/>
                  </a:lnTo>
                  <a:lnTo>
                    <a:pt x="293" y="7"/>
                  </a:lnTo>
                  <a:lnTo>
                    <a:pt x="304" y="10"/>
                  </a:lnTo>
                  <a:lnTo>
                    <a:pt x="314" y="15"/>
                  </a:lnTo>
                  <a:lnTo>
                    <a:pt x="325" y="18"/>
                  </a:lnTo>
                  <a:lnTo>
                    <a:pt x="336" y="23"/>
                  </a:lnTo>
                  <a:lnTo>
                    <a:pt x="346" y="29"/>
                  </a:lnTo>
                  <a:lnTo>
                    <a:pt x="355" y="34"/>
                  </a:lnTo>
                  <a:lnTo>
                    <a:pt x="365" y="40"/>
                  </a:lnTo>
                  <a:lnTo>
                    <a:pt x="383" y="54"/>
                  </a:lnTo>
                  <a:lnTo>
                    <a:pt x="400" y="69"/>
                  </a:lnTo>
                  <a:lnTo>
                    <a:pt x="415" y="85"/>
                  </a:lnTo>
                  <a:lnTo>
                    <a:pt x="428" y="103"/>
                  </a:lnTo>
                  <a:lnTo>
                    <a:pt x="434" y="113"/>
                  </a:lnTo>
                  <a:lnTo>
                    <a:pt x="440" y="123"/>
                  </a:lnTo>
                  <a:lnTo>
                    <a:pt x="445" y="132"/>
                  </a:lnTo>
                  <a:lnTo>
                    <a:pt x="449" y="143"/>
                  </a:lnTo>
                  <a:lnTo>
                    <a:pt x="454" y="153"/>
                  </a:lnTo>
                  <a:lnTo>
                    <a:pt x="458" y="165"/>
                  </a:lnTo>
                  <a:lnTo>
                    <a:pt x="461" y="176"/>
                  </a:lnTo>
                  <a:lnTo>
                    <a:pt x="463" y="186"/>
                  </a:lnTo>
                  <a:lnTo>
                    <a:pt x="466" y="198"/>
                  </a:lnTo>
                  <a:lnTo>
                    <a:pt x="467" y="210"/>
                  </a:lnTo>
                  <a:lnTo>
                    <a:pt x="468" y="222"/>
                  </a:lnTo>
                  <a:lnTo>
                    <a:pt x="468" y="234"/>
                  </a:lnTo>
                  <a:lnTo>
                    <a:pt x="468" y="246"/>
                  </a:lnTo>
                  <a:lnTo>
                    <a:pt x="467" y="258"/>
                  </a:lnTo>
                  <a:lnTo>
                    <a:pt x="466" y="270"/>
                  </a:lnTo>
                  <a:lnTo>
                    <a:pt x="463" y="281"/>
                  </a:lnTo>
                  <a:lnTo>
                    <a:pt x="461" y="292"/>
                  </a:lnTo>
                  <a:lnTo>
                    <a:pt x="458" y="303"/>
                  </a:lnTo>
                  <a:lnTo>
                    <a:pt x="454" y="314"/>
                  </a:lnTo>
                  <a:lnTo>
                    <a:pt x="449" y="325"/>
                  </a:lnTo>
                  <a:lnTo>
                    <a:pt x="445" y="335"/>
                  </a:lnTo>
                  <a:lnTo>
                    <a:pt x="440" y="345"/>
                  </a:lnTo>
                  <a:lnTo>
                    <a:pt x="434" y="355"/>
                  </a:lnTo>
                  <a:lnTo>
                    <a:pt x="428" y="365"/>
                  </a:lnTo>
                  <a:lnTo>
                    <a:pt x="415" y="383"/>
                  </a:lnTo>
                  <a:lnTo>
                    <a:pt x="400" y="399"/>
                  </a:lnTo>
                  <a:lnTo>
                    <a:pt x="383" y="414"/>
                  </a:lnTo>
                  <a:lnTo>
                    <a:pt x="365" y="428"/>
                  </a:lnTo>
                  <a:lnTo>
                    <a:pt x="355" y="434"/>
                  </a:lnTo>
                  <a:lnTo>
                    <a:pt x="346" y="439"/>
                  </a:lnTo>
                  <a:lnTo>
                    <a:pt x="336" y="445"/>
                  </a:lnTo>
                  <a:lnTo>
                    <a:pt x="325" y="449"/>
                  </a:lnTo>
                  <a:lnTo>
                    <a:pt x="314" y="453"/>
                  </a:lnTo>
                  <a:lnTo>
                    <a:pt x="304" y="458"/>
                  </a:lnTo>
                  <a:lnTo>
                    <a:pt x="293" y="461"/>
                  </a:lnTo>
                  <a:lnTo>
                    <a:pt x="282" y="463"/>
                  </a:lnTo>
                  <a:lnTo>
                    <a:pt x="270" y="465"/>
                  </a:lnTo>
                  <a:lnTo>
                    <a:pt x="258" y="466"/>
                  </a:lnTo>
                  <a:lnTo>
                    <a:pt x="246" y="467"/>
                  </a:lnTo>
                  <a:lnTo>
                    <a:pt x="234" y="467"/>
                  </a:lnTo>
                  <a:lnTo>
                    <a:pt x="222" y="467"/>
                  </a:lnTo>
                  <a:lnTo>
                    <a:pt x="211" y="466"/>
                  </a:lnTo>
                  <a:lnTo>
                    <a:pt x="199" y="465"/>
                  </a:lnTo>
                  <a:lnTo>
                    <a:pt x="187" y="463"/>
                  </a:lnTo>
                  <a:lnTo>
                    <a:pt x="176" y="461"/>
                  </a:lnTo>
                  <a:lnTo>
                    <a:pt x="165" y="458"/>
                  </a:lnTo>
                  <a:lnTo>
                    <a:pt x="153" y="453"/>
                  </a:lnTo>
                  <a:lnTo>
                    <a:pt x="144" y="449"/>
                  </a:lnTo>
                  <a:lnTo>
                    <a:pt x="133" y="445"/>
                  </a:lnTo>
                  <a:lnTo>
                    <a:pt x="123" y="439"/>
                  </a:lnTo>
                  <a:lnTo>
                    <a:pt x="113" y="434"/>
                  </a:lnTo>
                  <a:lnTo>
                    <a:pt x="104" y="428"/>
                  </a:lnTo>
                  <a:lnTo>
                    <a:pt x="85" y="414"/>
                  </a:lnTo>
                  <a:lnTo>
                    <a:pt x="69" y="399"/>
                  </a:lnTo>
                  <a:lnTo>
                    <a:pt x="54" y="383"/>
                  </a:lnTo>
                  <a:lnTo>
                    <a:pt x="40" y="365"/>
                  </a:lnTo>
                  <a:lnTo>
                    <a:pt x="35" y="355"/>
                  </a:lnTo>
                  <a:lnTo>
                    <a:pt x="28" y="345"/>
                  </a:lnTo>
                  <a:lnTo>
                    <a:pt x="24" y="335"/>
                  </a:lnTo>
                  <a:lnTo>
                    <a:pt x="18" y="325"/>
                  </a:lnTo>
                  <a:lnTo>
                    <a:pt x="14" y="314"/>
                  </a:lnTo>
                  <a:lnTo>
                    <a:pt x="11" y="303"/>
                  </a:lnTo>
                  <a:lnTo>
                    <a:pt x="8" y="292"/>
                  </a:lnTo>
                  <a:lnTo>
                    <a:pt x="5" y="281"/>
                  </a:lnTo>
                  <a:lnTo>
                    <a:pt x="3" y="270"/>
                  </a:lnTo>
                  <a:lnTo>
                    <a:pt x="1" y="258"/>
                  </a:lnTo>
                  <a:lnTo>
                    <a:pt x="1" y="246"/>
                  </a:lnTo>
                  <a:lnTo>
                    <a:pt x="0" y="234"/>
                  </a:lnTo>
                  <a:lnTo>
                    <a:pt x="1" y="222"/>
                  </a:lnTo>
                  <a:lnTo>
                    <a:pt x="1" y="210"/>
                  </a:lnTo>
                  <a:lnTo>
                    <a:pt x="3" y="198"/>
                  </a:lnTo>
                  <a:lnTo>
                    <a:pt x="5" y="186"/>
                  </a:lnTo>
                  <a:lnTo>
                    <a:pt x="8" y="176"/>
                  </a:lnTo>
                  <a:lnTo>
                    <a:pt x="11" y="165"/>
                  </a:lnTo>
                  <a:lnTo>
                    <a:pt x="14" y="153"/>
                  </a:lnTo>
                  <a:lnTo>
                    <a:pt x="18" y="143"/>
                  </a:lnTo>
                  <a:lnTo>
                    <a:pt x="24" y="132"/>
                  </a:lnTo>
                  <a:lnTo>
                    <a:pt x="28" y="123"/>
                  </a:lnTo>
                  <a:lnTo>
                    <a:pt x="35" y="113"/>
                  </a:lnTo>
                  <a:lnTo>
                    <a:pt x="40" y="103"/>
                  </a:lnTo>
                  <a:lnTo>
                    <a:pt x="54" y="85"/>
                  </a:lnTo>
                  <a:lnTo>
                    <a:pt x="69" y="69"/>
                  </a:lnTo>
                  <a:lnTo>
                    <a:pt x="85" y="54"/>
                  </a:lnTo>
                  <a:lnTo>
                    <a:pt x="104" y="40"/>
                  </a:lnTo>
                  <a:lnTo>
                    <a:pt x="113" y="34"/>
                  </a:lnTo>
                  <a:lnTo>
                    <a:pt x="123" y="29"/>
                  </a:lnTo>
                  <a:lnTo>
                    <a:pt x="133" y="23"/>
                  </a:lnTo>
                  <a:lnTo>
                    <a:pt x="144" y="18"/>
                  </a:lnTo>
                  <a:lnTo>
                    <a:pt x="153" y="15"/>
                  </a:lnTo>
                  <a:lnTo>
                    <a:pt x="165" y="10"/>
                  </a:lnTo>
                  <a:lnTo>
                    <a:pt x="176" y="7"/>
                  </a:lnTo>
                  <a:lnTo>
                    <a:pt x="187" y="5"/>
                  </a:lnTo>
                  <a:lnTo>
                    <a:pt x="199" y="3"/>
                  </a:lnTo>
                  <a:lnTo>
                    <a:pt x="211" y="2"/>
                  </a:lnTo>
                  <a:lnTo>
                    <a:pt x="222" y="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44"/>
            <p:cNvSpPr>
              <a:spLocks/>
            </p:cNvSpPr>
            <p:nvPr/>
          </p:nvSpPr>
          <p:spPr bwMode="auto">
            <a:xfrm>
              <a:off x="2363699" y="1938183"/>
              <a:ext cx="361337" cy="361337"/>
            </a:xfrm>
            <a:custGeom>
              <a:avLst/>
              <a:gdLst>
                <a:gd name="T0" fmla="*/ 550 w 998"/>
                <a:gd name="T1" fmla="*/ 3 h 999"/>
                <a:gd name="T2" fmla="*/ 623 w 998"/>
                <a:gd name="T3" fmla="*/ 16 h 999"/>
                <a:gd name="T4" fmla="*/ 693 w 998"/>
                <a:gd name="T5" fmla="*/ 40 h 999"/>
                <a:gd name="T6" fmla="*/ 757 w 998"/>
                <a:gd name="T7" fmla="*/ 72 h 999"/>
                <a:gd name="T8" fmla="*/ 816 w 998"/>
                <a:gd name="T9" fmla="*/ 114 h 999"/>
                <a:gd name="T10" fmla="*/ 868 w 998"/>
                <a:gd name="T11" fmla="*/ 164 h 999"/>
                <a:gd name="T12" fmla="*/ 913 w 998"/>
                <a:gd name="T13" fmla="*/ 220 h 999"/>
                <a:gd name="T14" fmla="*/ 948 w 998"/>
                <a:gd name="T15" fmla="*/ 283 h 999"/>
                <a:gd name="T16" fmla="*/ 975 w 998"/>
                <a:gd name="T17" fmla="*/ 351 h 999"/>
                <a:gd name="T18" fmla="*/ 992 w 998"/>
                <a:gd name="T19" fmla="*/ 423 h 999"/>
                <a:gd name="T20" fmla="*/ 998 w 998"/>
                <a:gd name="T21" fmla="*/ 500 h 999"/>
                <a:gd name="T22" fmla="*/ 992 w 998"/>
                <a:gd name="T23" fmla="*/ 576 h 999"/>
                <a:gd name="T24" fmla="*/ 975 w 998"/>
                <a:gd name="T25" fmla="*/ 648 h 999"/>
                <a:gd name="T26" fmla="*/ 948 w 998"/>
                <a:gd name="T27" fmla="*/ 716 h 999"/>
                <a:gd name="T28" fmla="*/ 913 w 998"/>
                <a:gd name="T29" fmla="*/ 779 h 999"/>
                <a:gd name="T30" fmla="*/ 868 w 998"/>
                <a:gd name="T31" fmla="*/ 836 h 999"/>
                <a:gd name="T32" fmla="*/ 816 w 998"/>
                <a:gd name="T33" fmla="*/ 884 h 999"/>
                <a:gd name="T34" fmla="*/ 757 w 998"/>
                <a:gd name="T35" fmla="*/ 927 h 999"/>
                <a:gd name="T36" fmla="*/ 693 w 998"/>
                <a:gd name="T37" fmla="*/ 960 h 999"/>
                <a:gd name="T38" fmla="*/ 623 w 998"/>
                <a:gd name="T39" fmla="*/ 983 h 999"/>
                <a:gd name="T40" fmla="*/ 550 w 998"/>
                <a:gd name="T41" fmla="*/ 997 h 999"/>
                <a:gd name="T42" fmla="*/ 473 w 998"/>
                <a:gd name="T43" fmla="*/ 998 h 999"/>
                <a:gd name="T44" fmla="*/ 398 w 998"/>
                <a:gd name="T45" fmla="*/ 989 h 999"/>
                <a:gd name="T46" fmla="*/ 327 w 998"/>
                <a:gd name="T47" fmla="*/ 969 h 999"/>
                <a:gd name="T48" fmla="*/ 260 w 998"/>
                <a:gd name="T49" fmla="*/ 938 h 999"/>
                <a:gd name="T50" fmla="*/ 200 w 998"/>
                <a:gd name="T51" fmla="*/ 900 h 999"/>
                <a:gd name="T52" fmla="*/ 146 w 998"/>
                <a:gd name="T53" fmla="*/ 853 h 999"/>
                <a:gd name="T54" fmla="*/ 98 w 998"/>
                <a:gd name="T55" fmla="*/ 798 h 999"/>
                <a:gd name="T56" fmla="*/ 59 w 998"/>
                <a:gd name="T57" fmla="*/ 738 h 999"/>
                <a:gd name="T58" fmla="*/ 30 w 998"/>
                <a:gd name="T59" fmla="*/ 672 h 999"/>
                <a:gd name="T60" fmla="*/ 9 w 998"/>
                <a:gd name="T61" fmla="*/ 600 h 999"/>
                <a:gd name="T62" fmla="*/ 0 w 998"/>
                <a:gd name="T63" fmla="*/ 526 h 999"/>
                <a:gd name="T64" fmla="*/ 2 w 998"/>
                <a:gd name="T65" fmla="*/ 448 h 999"/>
                <a:gd name="T66" fmla="*/ 15 w 998"/>
                <a:gd name="T67" fmla="*/ 375 h 999"/>
                <a:gd name="T68" fmla="*/ 39 w 998"/>
                <a:gd name="T69" fmla="*/ 306 h 999"/>
                <a:gd name="T70" fmla="*/ 71 w 998"/>
                <a:gd name="T71" fmla="*/ 241 h 999"/>
                <a:gd name="T72" fmla="*/ 113 w 998"/>
                <a:gd name="T73" fmla="*/ 182 h 999"/>
                <a:gd name="T74" fmla="*/ 163 w 998"/>
                <a:gd name="T75" fmla="*/ 131 h 999"/>
                <a:gd name="T76" fmla="*/ 219 w 998"/>
                <a:gd name="T77" fmla="*/ 85 h 999"/>
                <a:gd name="T78" fmla="*/ 282 w 998"/>
                <a:gd name="T79" fmla="*/ 50 h 999"/>
                <a:gd name="T80" fmla="*/ 350 w 998"/>
                <a:gd name="T81" fmla="*/ 23 h 999"/>
                <a:gd name="T82" fmla="*/ 422 w 998"/>
                <a:gd name="T83" fmla="*/ 6 h 999"/>
                <a:gd name="T84" fmla="*/ 499 w 998"/>
                <a:gd name="T85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8" h="999">
                  <a:moveTo>
                    <a:pt x="499" y="0"/>
                  </a:moveTo>
                  <a:lnTo>
                    <a:pt x="525" y="1"/>
                  </a:lnTo>
                  <a:lnTo>
                    <a:pt x="550" y="3"/>
                  </a:lnTo>
                  <a:lnTo>
                    <a:pt x="574" y="6"/>
                  </a:lnTo>
                  <a:lnTo>
                    <a:pt x="599" y="11"/>
                  </a:lnTo>
                  <a:lnTo>
                    <a:pt x="623" y="16"/>
                  </a:lnTo>
                  <a:lnTo>
                    <a:pt x="647" y="23"/>
                  </a:lnTo>
                  <a:lnTo>
                    <a:pt x="671" y="31"/>
                  </a:lnTo>
                  <a:lnTo>
                    <a:pt x="693" y="40"/>
                  </a:lnTo>
                  <a:lnTo>
                    <a:pt x="715" y="50"/>
                  </a:lnTo>
                  <a:lnTo>
                    <a:pt x="736" y="60"/>
                  </a:lnTo>
                  <a:lnTo>
                    <a:pt x="757" y="72"/>
                  </a:lnTo>
                  <a:lnTo>
                    <a:pt x="777" y="85"/>
                  </a:lnTo>
                  <a:lnTo>
                    <a:pt x="797" y="99"/>
                  </a:lnTo>
                  <a:lnTo>
                    <a:pt x="816" y="114"/>
                  </a:lnTo>
                  <a:lnTo>
                    <a:pt x="835" y="131"/>
                  </a:lnTo>
                  <a:lnTo>
                    <a:pt x="852" y="147"/>
                  </a:lnTo>
                  <a:lnTo>
                    <a:pt x="868" y="164"/>
                  </a:lnTo>
                  <a:lnTo>
                    <a:pt x="884" y="182"/>
                  </a:lnTo>
                  <a:lnTo>
                    <a:pt x="898" y="201"/>
                  </a:lnTo>
                  <a:lnTo>
                    <a:pt x="913" y="220"/>
                  </a:lnTo>
                  <a:lnTo>
                    <a:pt x="925" y="241"/>
                  </a:lnTo>
                  <a:lnTo>
                    <a:pt x="937" y="261"/>
                  </a:lnTo>
                  <a:lnTo>
                    <a:pt x="948" y="283"/>
                  </a:lnTo>
                  <a:lnTo>
                    <a:pt x="959" y="306"/>
                  </a:lnTo>
                  <a:lnTo>
                    <a:pt x="968" y="328"/>
                  </a:lnTo>
                  <a:lnTo>
                    <a:pt x="975" y="351"/>
                  </a:lnTo>
                  <a:lnTo>
                    <a:pt x="983" y="375"/>
                  </a:lnTo>
                  <a:lnTo>
                    <a:pt x="988" y="399"/>
                  </a:lnTo>
                  <a:lnTo>
                    <a:pt x="992" y="423"/>
                  </a:lnTo>
                  <a:lnTo>
                    <a:pt x="996" y="448"/>
                  </a:lnTo>
                  <a:lnTo>
                    <a:pt x="997" y="474"/>
                  </a:lnTo>
                  <a:lnTo>
                    <a:pt x="998" y="500"/>
                  </a:lnTo>
                  <a:lnTo>
                    <a:pt x="997" y="526"/>
                  </a:lnTo>
                  <a:lnTo>
                    <a:pt x="996" y="551"/>
                  </a:lnTo>
                  <a:lnTo>
                    <a:pt x="992" y="576"/>
                  </a:lnTo>
                  <a:lnTo>
                    <a:pt x="988" y="600"/>
                  </a:lnTo>
                  <a:lnTo>
                    <a:pt x="983" y="624"/>
                  </a:lnTo>
                  <a:lnTo>
                    <a:pt x="975" y="648"/>
                  </a:lnTo>
                  <a:lnTo>
                    <a:pt x="968" y="672"/>
                  </a:lnTo>
                  <a:lnTo>
                    <a:pt x="959" y="694"/>
                  </a:lnTo>
                  <a:lnTo>
                    <a:pt x="948" y="716"/>
                  </a:lnTo>
                  <a:lnTo>
                    <a:pt x="937" y="738"/>
                  </a:lnTo>
                  <a:lnTo>
                    <a:pt x="925" y="758"/>
                  </a:lnTo>
                  <a:lnTo>
                    <a:pt x="913" y="779"/>
                  </a:lnTo>
                  <a:lnTo>
                    <a:pt x="898" y="798"/>
                  </a:lnTo>
                  <a:lnTo>
                    <a:pt x="884" y="817"/>
                  </a:lnTo>
                  <a:lnTo>
                    <a:pt x="868" y="836"/>
                  </a:lnTo>
                  <a:lnTo>
                    <a:pt x="852" y="853"/>
                  </a:lnTo>
                  <a:lnTo>
                    <a:pt x="835" y="869"/>
                  </a:lnTo>
                  <a:lnTo>
                    <a:pt x="816" y="884"/>
                  </a:lnTo>
                  <a:lnTo>
                    <a:pt x="797" y="900"/>
                  </a:lnTo>
                  <a:lnTo>
                    <a:pt x="777" y="914"/>
                  </a:lnTo>
                  <a:lnTo>
                    <a:pt x="757" y="927"/>
                  </a:lnTo>
                  <a:lnTo>
                    <a:pt x="736" y="938"/>
                  </a:lnTo>
                  <a:lnTo>
                    <a:pt x="715" y="949"/>
                  </a:lnTo>
                  <a:lnTo>
                    <a:pt x="693" y="960"/>
                  </a:lnTo>
                  <a:lnTo>
                    <a:pt x="671" y="969"/>
                  </a:lnTo>
                  <a:lnTo>
                    <a:pt x="647" y="976"/>
                  </a:lnTo>
                  <a:lnTo>
                    <a:pt x="623" y="983"/>
                  </a:lnTo>
                  <a:lnTo>
                    <a:pt x="599" y="989"/>
                  </a:lnTo>
                  <a:lnTo>
                    <a:pt x="574" y="993"/>
                  </a:lnTo>
                  <a:lnTo>
                    <a:pt x="550" y="997"/>
                  </a:lnTo>
                  <a:lnTo>
                    <a:pt x="525" y="998"/>
                  </a:lnTo>
                  <a:lnTo>
                    <a:pt x="499" y="999"/>
                  </a:lnTo>
                  <a:lnTo>
                    <a:pt x="473" y="998"/>
                  </a:lnTo>
                  <a:lnTo>
                    <a:pt x="448" y="997"/>
                  </a:lnTo>
                  <a:lnTo>
                    <a:pt x="422" y="993"/>
                  </a:lnTo>
                  <a:lnTo>
                    <a:pt x="398" y="989"/>
                  </a:lnTo>
                  <a:lnTo>
                    <a:pt x="373" y="983"/>
                  </a:lnTo>
                  <a:lnTo>
                    <a:pt x="350" y="976"/>
                  </a:lnTo>
                  <a:lnTo>
                    <a:pt x="327" y="969"/>
                  </a:lnTo>
                  <a:lnTo>
                    <a:pt x="304" y="960"/>
                  </a:lnTo>
                  <a:lnTo>
                    <a:pt x="282" y="949"/>
                  </a:lnTo>
                  <a:lnTo>
                    <a:pt x="260" y="938"/>
                  </a:lnTo>
                  <a:lnTo>
                    <a:pt x="240" y="927"/>
                  </a:lnTo>
                  <a:lnTo>
                    <a:pt x="219" y="914"/>
                  </a:lnTo>
                  <a:lnTo>
                    <a:pt x="200" y="900"/>
                  </a:lnTo>
                  <a:lnTo>
                    <a:pt x="181" y="884"/>
                  </a:lnTo>
                  <a:lnTo>
                    <a:pt x="163" y="869"/>
                  </a:lnTo>
                  <a:lnTo>
                    <a:pt x="146" y="853"/>
                  </a:lnTo>
                  <a:lnTo>
                    <a:pt x="129" y="836"/>
                  </a:lnTo>
                  <a:lnTo>
                    <a:pt x="113" y="817"/>
                  </a:lnTo>
                  <a:lnTo>
                    <a:pt x="98" y="798"/>
                  </a:lnTo>
                  <a:lnTo>
                    <a:pt x="84" y="779"/>
                  </a:lnTo>
                  <a:lnTo>
                    <a:pt x="71" y="758"/>
                  </a:lnTo>
                  <a:lnTo>
                    <a:pt x="59" y="738"/>
                  </a:lnTo>
                  <a:lnTo>
                    <a:pt x="48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1" y="648"/>
                  </a:lnTo>
                  <a:lnTo>
                    <a:pt x="15" y="624"/>
                  </a:lnTo>
                  <a:lnTo>
                    <a:pt x="9" y="600"/>
                  </a:lnTo>
                  <a:lnTo>
                    <a:pt x="5" y="576"/>
                  </a:lnTo>
                  <a:lnTo>
                    <a:pt x="2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2" y="448"/>
                  </a:lnTo>
                  <a:lnTo>
                    <a:pt x="5" y="423"/>
                  </a:lnTo>
                  <a:lnTo>
                    <a:pt x="9" y="399"/>
                  </a:lnTo>
                  <a:lnTo>
                    <a:pt x="15" y="375"/>
                  </a:lnTo>
                  <a:lnTo>
                    <a:pt x="21" y="351"/>
                  </a:lnTo>
                  <a:lnTo>
                    <a:pt x="30" y="328"/>
                  </a:lnTo>
                  <a:lnTo>
                    <a:pt x="39" y="306"/>
                  </a:lnTo>
                  <a:lnTo>
                    <a:pt x="48" y="283"/>
                  </a:lnTo>
                  <a:lnTo>
                    <a:pt x="59" y="261"/>
                  </a:lnTo>
                  <a:lnTo>
                    <a:pt x="71" y="241"/>
                  </a:lnTo>
                  <a:lnTo>
                    <a:pt x="84" y="220"/>
                  </a:lnTo>
                  <a:lnTo>
                    <a:pt x="98" y="201"/>
                  </a:lnTo>
                  <a:lnTo>
                    <a:pt x="113" y="182"/>
                  </a:lnTo>
                  <a:lnTo>
                    <a:pt x="129" y="164"/>
                  </a:lnTo>
                  <a:lnTo>
                    <a:pt x="146" y="147"/>
                  </a:lnTo>
                  <a:lnTo>
                    <a:pt x="163" y="131"/>
                  </a:lnTo>
                  <a:lnTo>
                    <a:pt x="181" y="114"/>
                  </a:lnTo>
                  <a:lnTo>
                    <a:pt x="200" y="99"/>
                  </a:lnTo>
                  <a:lnTo>
                    <a:pt x="219" y="85"/>
                  </a:lnTo>
                  <a:lnTo>
                    <a:pt x="240" y="72"/>
                  </a:lnTo>
                  <a:lnTo>
                    <a:pt x="260" y="60"/>
                  </a:lnTo>
                  <a:lnTo>
                    <a:pt x="282" y="50"/>
                  </a:lnTo>
                  <a:lnTo>
                    <a:pt x="304" y="40"/>
                  </a:lnTo>
                  <a:lnTo>
                    <a:pt x="327" y="31"/>
                  </a:lnTo>
                  <a:lnTo>
                    <a:pt x="350" y="23"/>
                  </a:lnTo>
                  <a:lnTo>
                    <a:pt x="373" y="16"/>
                  </a:lnTo>
                  <a:lnTo>
                    <a:pt x="398" y="11"/>
                  </a:lnTo>
                  <a:lnTo>
                    <a:pt x="422" y="6"/>
                  </a:lnTo>
                  <a:lnTo>
                    <a:pt x="448" y="3"/>
                  </a:lnTo>
                  <a:lnTo>
                    <a:pt x="473" y="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45"/>
            <p:cNvSpPr>
              <a:spLocks/>
            </p:cNvSpPr>
            <p:nvPr/>
          </p:nvSpPr>
          <p:spPr bwMode="auto">
            <a:xfrm>
              <a:off x="3723427" y="1756789"/>
              <a:ext cx="226379" cy="226379"/>
            </a:xfrm>
            <a:custGeom>
              <a:avLst/>
              <a:gdLst>
                <a:gd name="T0" fmla="*/ 345 w 626"/>
                <a:gd name="T1" fmla="*/ 2 h 625"/>
                <a:gd name="T2" fmla="*/ 391 w 626"/>
                <a:gd name="T3" fmla="*/ 10 h 625"/>
                <a:gd name="T4" fmla="*/ 434 w 626"/>
                <a:gd name="T5" fmla="*/ 25 h 625"/>
                <a:gd name="T6" fmla="*/ 475 w 626"/>
                <a:gd name="T7" fmla="*/ 45 h 625"/>
                <a:gd name="T8" fmla="*/ 512 w 626"/>
                <a:gd name="T9" fmla="*/ 71 h 625"/>
                <a:gd name="T10" fmla="*/ 545 w 626"/>
                <a:gd name="T11" fmla="*/ 103 h 625"/>
                <a:gd name="T12" fmla="*/ 573 w 626"/>
                <a:gd name="T13" fmla="*/ 138 h 625"/>
                <a:gd name="T14" fmla="*/ 595 w 626"/>
                <a:gd name="T15" fmla="*/ 177 h 625"/>
                <a:gd name="T16" fmla="*/ 612 w 626"/>
                <a:gd name="T17" fmla="*/ 220 h 625"/>
                <a:gd name="T18" fmla="*/ 622 w 626"/>
                <a:gd name="T19" fmla="*/ 266 h 625"/>
                <a:gd name="T20" fmla="*/ 626 w 626"/>
                <a:gd name="T21" fmla="*/ 313 h 625"/>
                <a:gd name="T22" fmla="*/ 622 w 626"/>
                <a:gd name="T23" fmla="*/ 361 h 625"/>
                <a:gd name="T24" fmla="*/ 612 w 626"/>
                <a:gd name="T25" fmla="*/ 406 h 625"/>
                <a:gd name="T26" fmla="*/ 595 w 626"/>
                <a:gd name="T27" fmla="*/ 448 h 625"/>
                <a:gd name="T28" fmla="*/ 573 w 626"/>
                <a:gd name="T29" fmla="*/ 488 h 625"/>
                <a:gd name="T30" fmla="*/ 545 w 626"/>
                <a:gd name="T31" fmla="*/ 523 h 625"/>
                <a:gd name="T32" fmla="*/ 512 w 626"/>
                <a:gd name="T33" fmla="*/ 554 h 625"/>
                <a:gd name="T34" fmla="*/ 475 w 626"/>
                <a:gd name="T35" fmla="*/ 580 h 625"/>
                <a:gd name="T36" fmla="*/ 434 w 626"/>
                <a:gd name="T37" fmla="*/ 600 h 625"/>
                <a:gd name="T38" fmla="*/ 391 w 626"/>
                <a:gd name="T39" fmla="*/ 616 h 625"/>
                <a:gd name="T40" fmla="*/ 345 w 626"/>
                <a:gd name="T41" fmla="*/ 624 h 625"/>
                <a:gd name="T42" fmla="*/ 297 w 626"/>
                <a:gd name="T43" fmla="*/ 625 h 625"/>
                <a:gd name="T44" fmla="*/ 250 w 626"/>
                <a:gd name="T45" fmla="*/ 619 h 625"/>
                <a:gd name="T46" fmla="*/ 205 w 626"/>
                <a:gd name="T47" fmla="*/ 607 h 625"/>
                <a:gd name="T48" fmla="*/ 164 w 626"/>
                <a:gd name="T49" fmla="*/ 587 h 625"/>
                <a:gd name="T50" fmla="*/ 125 w 626"/>
                <a:gd name="T51" fmla="*/ 564 h 625"/>
                <a:gd name="T52" fmla="*/ 92 w 626"/>
                <a:gd name="T53" fmla="*/ 533 h 625"/>
                <a:gd name="T54" fmla="*/ 63 w 626"/>
                <a:gd name="T55" fmla="*/ 500 h 625"/>
                <a:gd name="T56" fmla="*/ 38 w 626"/>
                <a:gd name="T57" fmla="*/ 462 h 625"/>
                <a:gd name="T58" fmla="*/ 20 w 626"/>
                <a:gd name="T59" fmla="*/ 420 h 625"/>
                <a:gd name="T60" fmla="*/ 7 w 626"/>
                <a:gd name="T61" fmla="*/ 376 h 625"/>
                <a:gd name="T62" fmla="*/ 0 w 626"/>
                <a:gd name="T63" fmla="*/ 329 h 625"/>
                <a:gd name="T64" fmla="*/ 2 w 626"/>
                <a:gd name="T65" fmla="*/ 281 h 625"/>
                <a:gd name="T66" fmla="*/ 10 w 626"/>
                <a:gd name="T67" fmla="*/ 234 h 625"/>
                <a:gd name="T68" fmla="*/ 25 w 626"/>
                <a:gd name="T69" fmla="*/ 191 h 625"/>
                <a:gd name="T70" fmla="*/ 45 w 626"/>
                <a:gd name="T71" fmla="*/ 151 h 625"/>
                <a:gd name="T72" fmla="*/ 71 w 626"/>
                <a:gd name="T73" fmla="*/ 114 h 625"/>
                <a:gd name="T74" fmla="*/ 103 w 626"/>
                <a:gd name="T75" fmla="*/ 81 h 625"/>
                <a:gd name="T76" fmla="*/ 138 w 626"/>
                <a:gd name="T77" fmla="*/ 54 h 625"/>
                <a:gd name="T78" fmla="*/ 177 w 626"/>
                <a:gd name="T79" fmla="*/ 31 h 625"/>
                <a:gd name="T80" fmla="*/ 220 w 626"/>
                <a:gd name="T81" fmla="*/ 14 h 625"/>
                <a:gd name="T82" fmla="*/ 266 w 626"/>
                <a:gd name="T83" fmla="*/ 4 h 625"/>
                <a:gd name="T84" fmla="*/ 313 w 626"/>
                <a:gd name="T85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6" h="625">
                  <a:moveTo>
                    <a:pt x="313" y="0"/>
                  </a:moveTo>
                  <a:lnTo>
                    <a:pt x="330" y="1"/>
                  </a:lnTo>
                  <a:lnTo>
                    <a:pt x="345" y="2"/>
                  </a:lnTo>
                  <a:lnTo>
                    <a:pt x="361" y="4"/>
                  </a:lnTo>
                  <a:lnTo>
                    <a:pt x="376" y="6"/>
                  </a:lnTo>
                  <a:lnTo>
                    <a:pt x="391" y="10"/>
                  </a:lnTo>
                  <a:lnTo>
                    <a:pt x="406" y="14"/>
                  </a:lnTo>
                  <a:lnTo>
                    <a:pt x="420" y="19"/>
                  </a:lnTo>
                  <a:lnTo>
                    <a:pt x="434" y="25"/>
                  </a:lnTo>
                  <a:lnTo>
                    <a:pt x="448" y="31"/>
                  </a:lnTo>
                  <a:lnTo>
                    <a:pt x="462" y="38"/>
                  </a:lnTo>
                  <a:lnTo>
                    <a:pt x="475" y="45"/>
                  </a:lnTo>
                  <a:lnTo>
                    <a:pt x="488" y="54"/>
                  </a:lnTo>
                  <a:lnTo>
                    <a:pt x="500" y="63"/>
                  </a:lnTo>
                  <a:lnTo>
                    <a:pt x="512" y="71"/>
                  </a:lnTo>
                  <a:lnTo>
                    <a:pt x="523" y="81"/>
                  </a:lnTo>
                  <a:lnTo>
                    <a:pt x="534" y="92"/>
                  </a:lnTo>
                  <a:lnTo>
                    <a:pt x="545" y="103"/>
                  </a:lnTo>
                  <a:lnTo>
                    <a:pt x="554" y="114"/>
                  </a:lnTo>
                  <a:lnTo>
                    <a:pt x="564" y="125"/>
                  </a:lnTo>
                  <a:lnTo>
                    <a:pt x="573" y="138"/>
                  </a:lnTo>
                  <a:lnTo>
                    <a:pt x="580" y="151"/>
                  </a:lnTo>
                  <a:lnTo>
                    <a:pt x="588" y="164"/>
                  </a:lnTo>
                  <a:lnTo>
                    <a:pt x="595" y="177"/>
                  </a:lnTo>
                  <a:lnTo>
                    <a:pt x="601" y="191"/>
                  </a:lnTo>
                  <a:lnTo>
                    <a:pt x="607" y="205"/>
                  </a:lnTo>
                  <a:lnTo>
                    <a:pt x="612" y="220"/>
                  </a:lnTo>
                  <a:lnTo>
                    <a:pt x="616" y="234"/>
                  </a:lnTo>
                  <a:lnTo>
                    <a:pt x="619" y="249"/>
                  </a:lnTo>
                  <a:lnTo>
                    <a:pt x="622" y="266"/>
                  </a:lnTo>
                  <a:lnTo>
                    <a:pt x="624" y="281"/>
                  </a:lnTo>
                  <a:lnTo>
                    <a:pt x="626" y="297"/>
                  </a:lnTo>
                  <a:lnTo>
                    <a:pt x="626" y="313"/>
                  </a:lnTo>
                  <a:lnTo>
                    <a:pt x="626" y="329"/>
                  </a:lnTo>
                  <a:lnTo>
                    <a:pt x="624" y="344"/>
                  </a:lnTo>
                  <a:lnTo>
                    <a:pt x="622" y="361"/>
                  </a:lnTo>
                  <a:lnTo>
                    <a:pt x="619" y="376"/>
                  </a:lnTo>
                  <a:lnTo>
                    <a:pt x="616" y="391"/>
                  </a:lnTo>
                  <a:lnTo>
                    <a:pt x="612" y="406"/>
                  </a:lnTo>
                  <a:lnTo>
                    <a:pt x="607" y="420"/>
                  </a:lnTo>
                  <a:lnTo>
                    <a:pt x="601" y="434"/>
                  </a:lnTo>
                  <a:lnTo>
                    <a:pt x="595" y="448"/>
                  </a:lnTo>
                  <a:lnTo>
                    <a:pt x="588" y="462"/>
                  </a:lnTo>
                  <a:lnTo>
                    <a:pt x="580" y="475"/>
                  </a:lnTo>
                  <a:lnTo>
                    <a:pt x="573" y="488"/>
                  </a:lnTo>
                  <a:lnTo>
                    <a:pt x="564" y="500"/>
                  </a:lnTo>
                  <a:lnTo>
                    <a:pt x="554" y="512"/>
                  </a:lnTo>
                  <a:lnTo>
                    <a:pt x="545" y="523"/>
                  </a:lnTo>
                  <a:lnTo>
                    <a:pt x="534" y="533"/>
                  </a:lnTo>
                  <a:lnTo>
                    <a:pt x="523" y="544"/>
                  </a:lnTo>
                  <a:lnTo>
                    <a:pt x="512" y="554"/>
                  </a:lnTo>
                  <a:lnTo>
                    <a:pt x="500" y="564"/>
                  </a:lnTo>
                  <a:lnTo>
                    <a:pt x="488" y="572"/>
                  </a:lnTo>
                  <a:lnTo>
                    <a:pt x="475" y="580"/>
                  </a:lnTo>
                  <a:lnTo>
                    <a:pt x="462" y="587"/>
                  </a:lnTo>
                  <a:lnTo>
                    <a:pt x="448" y="595"/>
                  </a:lnTo>
                  <a:lnTo>
                    <a:pt x="434" y="600"/>
                  </a:lnTo>
                  <a:lnTo>
                    <a:pt x="420" y="607"/>
                  </a:lnTo>
                  <a:lnTo>
                    <a:pt x="406" y="611"/>
                  </a:lnTo>
                  <a:lnTo>
                    <a:pt x="391" y="616"/>
                  </a:lnTo>
                  <a:lnTo>
                    <a:pt x="376" y="619"/>
                  </a:lnTo>
                  <a:lnTo>
                    <a:pt x="361" y="622"/>
                  </a:lnTo>
                  <a:lnTo>
                    <a:pt x="345" y="624"/>
                  </a:lnTo>
                  <a:lnTo>
                    <a:pt x="330" y="625"/>
                  </a:lnTo>
                  <a:lnTo>
                    <a:pt x="313" y="625"/>
                  </a:lnTo>
                  <a:lnTo>
                    <a:pt x="297" y="625"/>
                  </a:lnTo>
                  <a:lnTo>
                    <a:pt x="281" y="624"/>
                  </a:lnTo>
                  <a:lnTo>
                    <a:pt x="266" y="622"/>
                  </a:lnTo>
                  <a:lnTo>
                    <a:pt x="250" y="619"/>
                  </a:lnTo>
                  <a:lnTo>
                    <a:pt x="235" y="616"/>
                  </a:lnTo>
                  <a:lnTo>
                    <a:pt x="220" y="611"/>
                  </a:lnTo>
                  <a:lnTo>
                    <a:pt x="205" y="607"/>
                  </a:lnTo>
                  <a:lnTo>
                    <a:pt x="191" y="600"/>
                  </a:lnTo>
                  <a:lnTo>
                    <a:pt x="177" y="595"/>
                  </a:lnTo>
                  <a:lnTo>
                    <a:pt x="164" y="587"/>
                  </a:lnTo>
                  <a:lnTo>
                    <a:pt x="150" y="580"/>
                  </a:lnTo>
                  <a:lnTo>
                    <a:pt x="138" y="572"/>
                  </a:lnTo>
                  <a:lnTo>
                    <a:pt x="125" y="564"/>
                  </a:lnTo>
                  <a:lnTo>
                    <a:pt x="114" y="554"/>
                  </a:lnTo>
                  <a:lnTo>
                    <a:pt x="103" y="544"/>
                  </a:lnTo>
                  <a:lnTo>
                    <a:pt x="92" y="533"/>
                  </a:lnTo>
                  <a:lnTo>
                    <a:pt x="81" y="523"/>
                  </a:lnTo>
                  <a:lnTo>
                    <a:pt x="71" y="512"/>
                  </a:lnTo>
                  <a:lnTo>
                    <a:pt x="63" y="500"/>
                  </a:lnTo>
                  <a:lnTo>
                    <a:pt x="54" y="488"/>
                  </a:lnTo>
                  <a:lnTo>
                    <a:pt x="45" y="475"/>
                  </a:lnTo>
                  <a:lnTo>
                    <a:pt x="38" y="462"/>
                  </a:lnTo>
                  <a:lnTo>
                    <a:pt x="31" y="448"/>
                  </a:lnTo>
                  <a:lnTo>
                    <a:pt x="25" y="434"/>
                  </a:lnTo>
                  <a:lnTo>
                    <a:pt x="20" y="420"/>
                  </a:lnTo>
                  <a:lnTo>
                    <a:pt x="14" y="406"/>
                  </a:lnTo>
                  <a:lnTo>
                    <a:pt x="10" y="391"/>
                  </a:lnTo>
                  <a:lnTo>
                    <a:pt x="7" y="376"/>
                  </a:lnTo>
                  <a:lnTo>
                    <a:pt x="3" y="361"/>
                  </a:lnTo>
                  <a:lnTo>
                    <a:pt x="2" y="344"/>
                  </a:lnTo>
                  <a:lnTo>
                    <a:pt x="0" y="329"/>
                  </a:lnTo>
                  <a:lnTo>
                    <a:pt x="0" y="313"/>
                  </a:lnTo>
                  <a:lnTo>
                    <a:pt x="0" y="297"/>
                  </a:lnTo>
                  <a:lnTo>
                    <a:pt x="2" y="281"/>
                  </a:lnTo>
                  <a:lnTo>
                    <a:pt x="3" y="266"/>
                  </a:lnTo>
                  <a:lnTo>
                    <a:pt x="7" y="249"/>
                  </a:lnTo>
                  <a:lnTo>
                    <a:pt x="10" y="234"/>
                  </a:lnTo>
                  <a:lnTo>
                    <a:pt x="14" y="220"/>
                  </a:lnTo>
                  <a:lnTo>
                    <a:pt x="20" y="205"/>
                  </a:lnTo>
                  <a:lnTo>
                    <a:pt x="25" y="191"/>
                  </a:lnTo>
                  <a:lnTo>
                    <a:pt x="31" y="177"/>
                  </a:lnTo>
                  <a:lnTo>
                    <a:pt x="38" y="164"/>
                  </a:lnTo>
                  <a:lnTo>
                    <a:pt x="45" y="151"/>
                  </a:lnTo>
                  <a:lnTo>
                    <a:pt x="54" y="138"/>
                  </a:lnTo>
                  <a:lnTo>
                    <a:pt x="63" y="125"/>
                  </a:lnTo>
                  <a:lnTo>
                    <a:pt x="71" y="114"/>
                  </a:lnTo>
                  <a:lnTo>
                    <a:pt x="81" y="103"/>
                  </a:lnTo>
                  <a:lnTo>
                    <a:pt x="92" y="92"/>
                  </a:lnTo>
                  <a:lnTo>
                    <a:pt x="103" y="81"/>
                  </a:lnTo>
                  <a:lnTo>
                    <a:pt x="114" y="71"/>
                  </a:lnTo>
                  <a:lnTo>
                    <a:pt x="125" y="63"/>
                  </a:lnTo>
                  <a:lnTo>
                    <a:pt x="138" y="54"/>
                  </a:lnTo>
                  <a:lnTo>
                    <a:pt x="150" y="45"/>
                  </a:lnTo>
                  <a:lnTo>
                    <a:pt x="164" y="38"/>
                  </a:lnTo>
                  <a:lnTo>
                    <a:pt x="177" y="31"/>
                  </a:lnTo>
                  <a:lnTo>
                    <a:pt x="191" y="25"/>
                  </a:lnTo>
                  <a:lnTo>
                    <a:pt x="205" y="19"/>
                  </a:lnTo>
                  <a:lnTo>
                    <a:pt x="220" y="14"/>
                  </a:lnTo>
                  <a:lnTo>
                    <a:pt x="235" y="10"/>
                  </a:lnTo>
                  <a:lnTo>
                    <a:pt x="250" y="6"/>
                  </a:lnTo>
                  <a:lnTo>
                    <a:pt x="266" y="4"/>
                  </a:lnTo>
                  <a:lnTo>
                    <a:pt x="281" y="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46"/>
            <p:cNvSpPr>
              <a:spLocks/>
            </p:cNvSpPr>
            <p:nvPr/>
          </p:nvSpPr>
          <p:spPr bwMode="auto">
            <a:xfrm>
              <a:off x="1736803" y="2157307"/>
              <a:ext cx="162529" cy="162529"/>
            </a:xfrm>
            <a:custGeom>
              <a:avLst/>
              <a:gdLst>
                <a:gd name="T0" fmla="*/ 237 w 450"/>
                <a:gd name="T1" fmla="*/ 0 h 449"/>
                <a:gd name="T2" fmla="*/ 260 w 450"/>
                <a:gd name="T3" fmla="*/ 2 h 449"/>
                <a:gd name="T4" fmla="*/ 281 w 450"/>
                <a:gd name="T5" fmla="*/ 7 h 449"/>
                <a:gd name="T6" fmla="*/ 302 w 450"/>
                <a:gd name="T7" fmla="*/ 14 h 449"/>
                <a:gd name="T8" fmla="*/ 332 w 450"/>
                <a:gd name="T9" fmla="*/ 27 h 449"/>
                <a:gd name="T10" fmla="*/ 368 w 450"/>
                <a:gd name="T11" fmla="*/ 52 h 449"/>
                <a:gd name="T12" fmla="*/ 398 w 450"/>
                <a:gd name="T13" fmla="*/ 82 h 449"/>
                <a:gd name="T14" fmla="*/ 423 w 450"/>
                <a:gd name="T15" fmla="*/ 117 h 449"/>
                <a:gd name="T16" fmla="*/ 436 w 450"/>
                <a:gd name="T17" fmla="*/ 148 h 449"/>
                <a:gd name="T18" fmla="*/ 442 w 450"/>
                <a:gd name="T19" fmla="*/ 168 h 449"/>
                <a:gd name="T20" fmla="*/ 448 w 450"/>
                <a:gd name="T21" fmla="*/ 190 h 449"/>
                <a:gd name="T22" fmla="*/ 450 w 450"/>
                <a:gd name="T23" fmla="*/ 212 h 449"/>
                <a:gd name="T24" fmla="*/ 450 w 450"/>
                <a:gd name="T25" fmla="*/ 236 h 449"/>
                <a:gd name="T26" fmla="*/ 448 w 450"/>
                <a:gd name="T27" fmla="*/ 259 h 449"/>
                <a:gd name="T28" fmla="*/ 442 w 450"/>
                <a:gd name="T29" fmla="*/ 280 h 449"/>
                <a:gd name="T30" fmla="*/ 436 w 450"/>
                <a:gd name="T31" fmla="*/ 302 h 449"/>
                <a:gd name="T32" fmla="*/ 423 w 450"/>
                <a:gd name="T33" fmla="*/ 331 h 449"/>
                <a:gd name="T34" fmla="*/ 398 w 450"/>
                <a:gd name="T35" fmla="*/ 367 h 449"/>
                <a:gd name="T36" fmla="*/ 368 w 450"/>
                <a:gd name="T37" fmla="*/ 398 h 449"/>
                <a:gd name="T38" fmla="*/ 332 w 450"/>
                <a:gd name="T39" fmla="*/ 422 h 449"/>
                <a:gd name="T40" fmla="*/ 302 w 450"/>
                <a:gd name="T41" fmla="*/ 436 h 449"/>
                <a:gd name="T42" fmla="*/ 281 w 450"/>
                <a:gd name="T43" fmla="*/ 442 h 449"/>
                <a:gd name="T44" fmla="*/ 260 w 450"/>
                <a:gd name="T45" fmla="*/ 447 h 449"/>
                <a:gd name="T46" fmla="*/ 237 w 450"/>
                <a:gd name="T47" fmla="*/ 449 h 449"/>
                <a:gd name="T48" fmla="*/ 213 w 450"/>
                <a:gd name="T49" fmla="*/ 449 h 449"/>
                <a:gd name="T50" fmla="*/ 190 w 450"/>
                <a:gd name="T51" fmla="*/ 447 h 449"/>
                <a:gd name="T52" fmla="*/ 169 w 450"/>
                <a:gd name="T53" fmla="*/ 442 h 449"/>
                <a:gd name="T54" fmla="*/ 147 w 450"/>
                <a:gd name="T55" fmla="*/ 436 h 449"/>
                <a:gd name="T56" fmla="*/ 118 w 450"/>
                <a:gd name="T57" fmla="*/ 422 h 449"/>
                <a:gd name="T58" fmla="*/ 82 w 450"/>
                <a:gd name="T59" fmla="*/ 398 h 449"/>
                <a:gd name="T60" fmla="*/ 51 w 450"/>
                <a:gd name="T61" fmla="*/ 367 h 449"/>
                <a:gd name="T62" fmla="*/ 27 w 450"/>
                <a:gd name="T63" fmla="*/ 331 h 449"/>
                <a:gd name="T64" fmla="*/ 14 w 450"/>
                <a:gd name="T65" fmla="*/ 302 h 449"/>
                <a:gd name="T66" fmla="*/ 7 w 450"/>
                <a:gd name="T67" fmla="*/ 280 h 449"/>
                <a:gd name="T68" fmla="*/ 3 w 450"/>
                <a:gd name="T69" fmla="*/ 259 h 449"/>
                <a:gd name="T70" fmla="*/ 0 w 450"/>
                <a:gd name="T71" fmla="*/ 236 h 449"/>
                <a:gd name="T72" fmla="*/ 0 w 450"/>
                <a:gd name="T73" fmla="*/ 212 h 449"/>
                <a:gd name="T74" fmla="*/ 3 w 450"/>
                <a:gd name="T75" fmla="*/ 190 h 449"/>
                <a:gd name="T76" fmla="*/ 7 w 450"/>
                <a:gd name="T77" fmla="*/ 168 h 449"/>
                <a:gd name="T78" fmla="*/ 14 w 450"/>
                <a:gd name="T79" fmla="*/ 148 h 449"/>
                <a:gd name="T80" fmla="*/ 27 w 450"/>
                <a:gd name="T81" fmla="*/ 117 h 449"/>
                <a:gd name="T82" fmla="*/ 51 w 450"/>
                <a:gd name="T83" fmla="*/ 82 h 449"/>
                <a:gd name="T84" fmla="*/ 82 w 450"/>
                <a:gd name="T85" fmla="*/ 52 h 449"/>
                <a:gd name="T86" fmla="*/ 118 w 450"/>
                <a:gd name="T87" fmla="*/ 27 h 449"/>
                <a:gd name="T88" fmla="*/ 147 w 450"/>
                <a:gd name="T89" fmla="*/ 14 h 449"/>
                <a:gd name="T90" fmla="*/ 169 w 450"/>
                <a:gd name="T91" fmla="*/ 7 h 449"/>
                <a:gd name="T92" fmla="*/ 190 w 450"/>
                <a:gd name="T93" fmla="*/ 2 h 449"/>
                <a:gd name="T94" fmla="*/ 213 w 450"/>
                <a:gd name="T9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0" h="449">
                  <a:moveTo>
                    <a:pt x="225" y="0"/>
                  </a:moveTo>
                  <a:lnTo>
                    <a:pt x="237" y="0"/>
                  </a:lnTo>
                  <a:lnTo>
                    <a:pt x="248" y="1"/>
                  </a:lnTo>
                  <a:lnTo>
                    <a:pt x="260" y="2"/>
                  </a:lnTo>
                  <a:lnTo>
                    <a:pt x="270" y="4"/>
                  </a:lnTo>
                  <a:lnTo>
                    <a:pt x="281" y="7"/>
                  </a:lnTo>
                  <a:lnTo>
                    <a:pt x="292" y="9"/>
                  </a:lnTo>
                  <a:lnTo>
                    <a:pt x="302" y="14"/>
                  </a:lnTo>
                  <a:lnTo>
                    <a:pt x="313" y="17"/>
                  </a:lnTo>
                  <a:lnTo>
                    <a:pt x="332" y="27"/>
                  </a:lnTo>
                  <a:lnTo>
                    <a:pt x="350" y="39"/>
                  </a:lnTo>
                  <a:lnTo>
                    <a:pt x="368" y="52"/>
                  </a:lnTo>
                  <a:lnTo>
                    <a:pt x="384" y="66"/>
                  </a:lnTo>
                  <a:lnTo>
                    <a:pt x="398" y="82"/>
                  </a:lnTo>
                  <a:lnTo>
                    <a:pt x="411" y="99"/>
                  </a:lnTo>
                  <a:lnTo>
                    <a:pt x="423" y="117"/>
                  </a:lnTo>
                  <a:lnTo>
                    <a:pt x="432" y="137"/>
                  </a:lnTo>
                  <a:lnTo>
                    <a:pt x="436" y="148"/>
                  </a:lnTo>
                  <a:lnTo>
                    <a:pt x="440" y="157"/>
                  </a:lnTo>
                  <a:lnTo>
                    <a:pt x="442" y="168"/>
                  </a:lnTo>
                  <a:lnTo>
                    <a:pt x="445" y="179"/>
                  </a:lnTo>
                  <a:lnTo>
                    <a:pt x="448" y="190"/>
                  </a:lnTo>
                  <a:lnTo>
                    <a:pt x="449" y="202"/>
                  </a:lnTo>
                  <a:lnTo>
                    <a:pt x="450" y="212"/>
                  </a:lnTo>
                  <a:lnTo>
                    <a:pt x="450" y="224"/>
                  </a:lnTo>
                  <a:lnTo>
                    <a:pt x="450" y="236"/>
                  </a:lnTo>
                  <a:lnTo>
                    <a:pt x="449" y="247"/>
                  </a:lnTo>
                  <a:lnTo>
                    <a:pt x="448" y="259"/>
                  </a:lnTo>
                  <a:lnTo>
                    <a:pt x="445" y="270"/>
                  </a:lnTo>
                  <a:lnTo>
                    <a:pt x="442" y="280"/>
                  </a:lnTo>
                  <a:lnTo>
                    <a:pt x="440" y="291"/>
                  </a:lnTo>
                  <a:lnTo>
                    <a:pt x="436" y="302"/>
                  </a:lnTo>
                  <a:lnTo>
                    <a:pt x="432" y="312"/>
                  </a:lnTo>
                  <a:lnTo>
                    <a:pt x="423" y="331"/>
                  </a:lnTo>
                  <a:lnTo>
                    <a:pt x="411" y="350"/>
                  </a:lnTo>
                  <a:lnTo>
                    <a:pt x="398" y="367"/>
                  </a:lnTo>
                  <a:lnTo>
                    <a:pt x="384" y="383"/>
                  </a:lnTo>
                  <a:lnTo>
                    <a:pt x="368" y="398"/>
                  </a:lnTo>
                  <a:lnTo>
                    <a:pt x="350" y="411"/>
                  </a:lnTo>
                  <a:lnTo>
                    <a:pt x="332" y="422"/>
                  </a:lnTo>
                  <a:lnTo>
                    <a:pt x="313" y="432"/>
                  </a:lnTo>
                  <a:lnTo>
                    <a:pt x="302" y="436"/>
                  </a:lnTo>
                  <a:lnTo>
                    <a:pt x="292" y="439"/>
                  </a:lnTo>
                  <a:lnTo>
                    <a:pt x="281" y="442"/>
                  </a:lnTo>
                  <a:lnTo>
                    <a:pt x="270" y="445"/>
                  </a:lnTo>
                  <a:lnTo>
                    <a:pt x="260" y="447"/>
                  </a:lnTo>
                  <a:lnTo>
                    <a:pt x="248" y="448"/>
                  </a:lnTo>
                  <a:lnTo>
                    <a:pt x="237" y="449"/>
                  </a:lnTo>
                  <a:lnTo>
                    <a:pt x="225" y="449"/>
                  </a:lnTo>
                  <a:lnTo>
                    <a:pt x="213" y="449"/>
                  </a:lnTo>
                  <a:lnTo>
                    <a:pt x="202" y="448"/>
                  </a:lnTo>
                  <a:lnTo>
                    <a:pt x="190" y="447"/>
                  </a:lnTo>
                  <a:lnTo>
                    <a:pt x="180" y="445"/>
                  </a:lnTo>
                  <a:lnTo>
                    <a:pt x="169" y="442"/>
                  </a:lnTo>
                  <a:lnTo>
                    <a:pt x="158" y="439"/>
                  </a:lnTo>
                  <a:lnTo>
                    <a:pt x="147" y="436"/>
                  </a:lnTo>
                  <a:lnTo>
                    <a:pt x="138" y="432"/>
                  </a:lnTo>
                  <a:lnTo>
                    <a:pt x="118" y="422"/>
                  </a:lnTo>
                  <a:lnTo>
                    <a:pt x="100" y="411"/>
                  </a:lnTo>
                  <a:lnTo>
                    <a:pt x="82" y="398"/>
                  </a:lnTo>
                  <a:lnTo>
                    <a:pt x="66" y="383"/>
                  </a:lnTo>
                  <a:lnTo>
                    <a:pt x="51" y="367"/>
                  </a:lnTo>
                  <a:lnTo>
                    <a:pt x="38" y="350"/>
                  </a:lnTo>
                  <a:lnTo>
                    <a:pt x="27" y="331"/>
                  </a:lnTo>
                  <a:lnTo>
                    <a:pt x="18" y="312"/>
                  </a:lnTo>
                  <a:lnTo>
                    <a:pt x="14" y="302"/>
                  </a:lnTo>
                  <a:lnTo>
                    <a:pt x="10" y="291"/>
                  </a:lnTo>
                  <a:lnTo>
                    <a:pt x="7" y="280"/>
                  </a:lnTo>
                  <a:lnTo>
                    <a:pt x="5" y="270"/>
                  </a:lnTo>
                  <a:lnTo>
                    <a:pt x="3" y="259"/>
                  </a:lnTo>
                  <a:lnTo>
                    <a:pt x="1" y="247"/>
                  </a:lnTo>
                  <a:lnTo>
                    <a:pt x="0" y="236"/>
                  </a:lnTo>
                  <a:lnTo>
                    <a:pt x="0" y="224"/>
                  </a:lnTo>
                  <a:lnTo>
                    <a:pt x="0" y="212"/>
                  </a:lnTo>
                  <a:lnTo>
                    <a:pt x="1" y="202"/>
                  </a:lnTo>
                  <a:lnTo>
                    <a:pt x="3" y="190"/>
                  </a:lnTo>
                  <a:lnTo>
                    <a:pt x="5" y="179"/>
                  </a:lnTo>
                  <a:lnTo>
                    <a:pt x="7" y="168"/>
                  </a:lnTo>
                  <a:lnTo>
                    <a:pt x="10" y="157"/>
                  </a:lnTo>
                  <a:lnTo>
                    <a:pt x="14" y="148"/>
                  </a:lnTo>
                  <a:lnTo>
                    <a:pt x="18" y="137"/>
                  </a:lnTo>
                  <a:lnTo>
                    <a:pt x="27" y="117"/>
                  </a:lnTo>
                  <a:lnTo>
                    <a:pt x="38" y="99"/>
                  </a:lnTo>
                  <a:lnTo>
                    <a:pt x="51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100" y="39"/>
                  </a:lnTo>
                  <a:lnTo>
                    <a:pt x="118" y="27"/>
                  </a:lnTo>
                  <a:lnTo>
                    <a:pt x="138" y="17"/>
                  </a:lnTo>
                  <a:lnTo>
                    <a:pt x="147" y="14"/>
                  </a:lnTo>
                  <a:lnTo>
                    <a:pt x="158" y="9"/>
                  </a:lnTo>
                  <a:lnTo>
                    <a:pt x="169" y="7"/>
                  </a:lnTo>
                  <a:lnTo>
                    <a:pt x="180" y="4"/>
                  </a:lnTo>
                  <a:lnTo>
                    <a:pt x="190" y="2"/>
                  </a:lnTo>
                  <a:lnTo>
                    <a:pt x="202" y="1"/>
                  </a:lnTo>
                  <a:lnTo>
                    <a:pt x="213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47"/>
            <p:cNvSpPr>
              <a:spLocks/>
            </p:cNvSpPr>
            <p:nvPr/>
          </p:nvSpPr>
          <p:spPr bwMode="auto">
            <a:xfrm>
              <a:off x="1230352" y="2270496"/>
              <a:ext cx="179943" cy="179943"/>
            </a:xfrm>
            <a:custGeom>
              <a:avLst/>
              <a:gdLst>
                <a:gd name="T0" fmla="*/ 272 w 495"/>
                <a:gd name="T1" fmla="*/ 1 h 493"/>
                <a:gd name="T2" fmla="*/ 309 w 495"/>
                <a:gd name="T3" fmla="*/ 7 h 493"/>
                <a:gd name="T4" fmla="*/ 343 w 495"/>
                <a:gd name="T5" fmla="*/ 19 h 493"/>
                <a:gd name="T6" fmla="*/ 376 w 495"/>
                <a:gd name="T7" fmla="*/ 36 h 493"/>
                <a:gd name="T8" fmla="*/ 405 w 495"/>
                <a:gd name="T9" fmla="*/ 56 h 493"/>
                <a:gd name="T10" fmla="*/ 430 w 495"/>
                <a:gd name="T11" fmla="*/ 81 h 493"/>
                <a:gd name="T12" fmla="*/ 452 w 495"/>
                <a:gd name="T13" fmla="*/ 108 h 493"/>
                <a:gd name="T14" fmla="*/ 470 w 495"/>
                <a:gd name="T15" fmla="*/ 139 h 493"/>
                <a:gd name="T16" fmla="*/ 484 w 495"/>
                <a:gd name="T17" fmla="*/ 173 h 493"/>
                <a:gd name="T18" fmla="*/ 491 w 495"/>
                <a:gd name="T19" fmla="*/ 208 h 493"/>
                <a:gd name="T20" fmla="*/ 495 w 495"/>
                <a:gd name="T21" fmla="*/ 246 h 493"/>
                <a:gd name="T22" fmla="*/ 491 w 495"/>
                <a:gd name="T23" fmla="*/ 284 h 493"/>
                <a:gd name="T24" fmla="*/ 484 w 495"/>
                <a:gd name="T25" fmla="*/ 320 h 493"/>
                <a:gd name="T26" fmla="*/ 470 w 495"/>
                <a:gd name="T27" fmla="*/ 353 h 493"/>
                <a:gd name="T28" fmla="*/ 452 w 495"/>
                <a:gd name="T29" fmla="*/ 384 h 493"/>
                <a:gd name="T30" fmla="*/ 430 w 495"/>
                <a:gd name="T31" fmla="*/ 412 h 493"/>
                <a:gd name="T32" fmla="*/ 405 w 495"/>
                <a:gd name="T33" fmla="*/ 437 h 493"/>
                <a:gd name="T34" fmla="*/ 376 w 495"/>
                <a:gd name="T35" fmla="*/ 458 h 493"/>
                <a:gd name="T36" fmla="*/ 343 w 495"/>
                <a:gd name="T37" fmla="*/ 474 h 493"/>
                <a:gd name="T38" fmla="*/ 309 w 495"/>
                <a:gd name="T39" fmla="*/ 486 h 493"/>
                <a:gd name="T40" fmla="*/ 272 w 495"/>
                <a:gd name="T41" fmla="*/ 492 h 493"/>
                <a:gd name="T42" fmla="*/ 234 w 495"/>
                <a:gd name="T43" fmla="*/ 493 h 493"/>
                <a:gd name="T44" fmla="*/ 198 w 495"/>
                <a:gd name="T45" fmla="*/ 488 h 493"/>
                <a:gd name="T46" fmla="*/ 162 w 495"/>
                <a:gd name="T47" fmla="*/ 478 h 493"/>
                <a:gd name="T48" fmla="*/ 129 w 495"/>
                <a:gd name="T49" fmla="*/ 463 h 493"/>
                <a:gd name="T50" fmla="*/ 99 w 495"/>
                <a:gd name="T51" fmla="*/ 445 h 493"/>
                <a:gd name="T52" fmla="*/ 72 w 495"/>
                <a:gd name="T53" fmla="*/ 421 h 493"/>
                <a:gd name="T54" fmla="*/ 50 w 495"/>
                <a:gd name="T55" fmla="*/ 394 h 493"/>
                <a:gd name="T56" fmla="*/ 30 w 495"/>
                <a:gd name="T57" fmla="*/ 364 h 493"/>
                <a:gd name="T58" fmla="*/ 15 w 495"/>
                <a:gd name="T59" fmla="*/ 331 h 493"/>
                <a:gd name="T60" fmla="*/ 5 w 495"/>
                <a:gd name="T61" fmla="*/ 296 h 493"/>
                <a:gd name="T62" fmla="*/ 1 w 495"/>
                <a:gd name="T63" fmla="*/ 259 h 493"/>
                <a:gd name="T64" fmla="*/ 2 w 495"/>
                <a:gd name="T65" fmla="*/ 221 h 493"/>
                <a:gd name="T66" fmla="*/ 8 w 495"/>
                <a:gd name="T67" fmla="*/ 185 h 493"/>
                <a:gd name="T68" fmla="*/ 19 w 495"/>
                <a:gd name="T69" fmla="*/ 150 h 493"/>
                <a:gd name="T70" fmla="*/ 37 w 495"/>
                <a:gd name="T71" fmla="*/ 119 h 493"/>
                <a:gd name="T72" fmla="*/ 57 w 495"/>
                <a:gd name="T73" fmla="*/ 90 h 493"/>
                <a:gd name="T74" fmla="*/ 81 w 495"/>
                <a:gd name="T75" fmla="*/ 64 h 493"/>
                <a:gd name="T76" fmla="*/ 109 w 495"/>
                <a:gd name="T77" fmla="*/ 42 h 493"/>
                <a:gd name="T78" fmla="*/ 140 w 495"/>
                <a:gd name="T79" fmla="*/ 24 h 493"/>
                <a:gd name="T80" fmla="*/ 174 w 495"/>
                <a:gd name="T81" fmla="*/ 11 h 493"/>
                <a:gd name="T82" fmla="*/ 209 w 495"/>
                <a:gd name="T83" fmla="*/ 2 h 493"/>
                <a:gd name="T84" fmla="*/ 247 w 495"/>
                <a:gd name="T85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5" h="493">
                  <a:moveTo>
                    <a:pt x="247" y="0"/>
                  </a:moveTo>
                  <a:lnTo>
                    <a:pt x="260" y="0"/>
                  </a:lnTo>
                  <a:lnTo>
                    <a:pt x="272" y="1"/>
                  </a:lnTo>
                  <a:lnTo>
                    <a:pt x="285" y="2"/>
                  </a:lnTo>
                  <a:lnTo>
                    <a:pt x="297" y="4"/>
                  </a:lnTo>
                  <a:lnTo>
                    <a:pt x="309" y="7"/>
                  </a:lnTo>
                  <a:lnTo>
                    <a:pt x="321" y="11"/>
                  </a:lnTo>
                  <a:lnTo>
                    <a:pt x="333" y="14"/>
                  </a:lnTo>
                  <a:lnTo>
                    <a:pt x="343" y="19"/>
                  </a:lnTo>
                  <a:lnTo>
                    <a:pt x="354" y="24"/>
                  </a:lnTo>
                  <a:lnTo>
                    <a:pt x="365" y="29"/>
                  </a:lnTo>
                  <a:lnTo>
                    <a:pt x="376" y="36"/>
                  </a:lnTo>
                  <a:lnTo>
                    <a:pt x="385" y="42"/>
                  </a:lnTo>
                  <a:lnTo>
                    <a:pt x="395" y="48"/>
                  </a:lnTo>
                  <a:lnTo>
                    <a:pt x="405" y="56"/>
                  </a:lnTo>
                  <a:lnTo>
                    <a:pt x="414" y="64"/>
                  </a:lnTo>
                  <a:lnTo>
                    <a:pt x="422" y="72"/>
                  </a:lnTo>
                  <a:lnTo>
                    <a:pt x="430" y="81"/>
                  </a:lnTo>
                  <a:lnTo>
                    <a:pt x="438" y="90"/>
                  </a:lnTo>
                  <a:lnTo>
                    <a:pt x="445" y="98"/>
                  </a:lnTo>
                  <a:lnTo>
                    <a:pt x="452" y="108"/>
                  </a:lnTo>
                  <a:lnTo>
                    <a:pt x="459" y="119"/>
                  </a:lnTo>
                  <a:lnTo>
                    <a:pt x="464" y="128"/>
                  </a:lnTo>
                  <a:lnTo>
                    <a:pt x="470" y="139"/>
                  </a:lnTo>
                  <a:lnTo>
                    <a:pt x="475" y="150"/>
                  </a:lnTo>
                  <a:lnTo>
                    <a:pt x="479" y="162"/>
                  </a:lnTo>
                  <a:lnTo>
                    <a:pt x="484" y="173"/>
                  </a:lnTo>
                  <a:lnTo>
                    <a:pt x="487" y="185"/>
                  </a:lnTo>
                  <a:lnTo>
                    <a:pt x="489" y="196"/>
                  </a:lnTo>
                  <a:lnTo>
                    <a:pt x="491" y="208"/>
                  </a:lnTo>
                  <a:lnTo>
                    <a:pt x="494" y="221"/>
                  </a:lnTo>
                  <a:lnTo>
                    <a:pt x="495" y="234"/>
                  </a:lnTo>
                  <a:lnTo>
                    <a:pt x="495" y="246"/>
                  </a:lnTo>
                  <a:lnTo>
                    <a:pt x="495" y="259"/>
                  </a:lnTo>
                  <a:lnTo>
                    <a:pt x="494" y="272"/>
                  </a:lnTo>
                  <a:lnTo>
                    <a:pt x="491" y="284"/>
                  </a:lnTo>
                  <a:lnTo>
                    <a:pt x="489" y="296"/>
                  </a:lnTo>
                  <a:lnTo>
                    <a:pt x="487" y="308"/>
                  </a:lnTo>
                  <a:lnTo>
                    <a:pt x="484" y="320"/>
                  </a:lnTo>
                  <a:lnTo>
                    <a:pt x="479" y="331"/>
                  </a:lnTo>
                  <a:lnTo>
                    <a:pt x="475" y="342"/>
                  </a:lnTo>
                  <a:lnTo>
                    <a:pt x="470" y="353"/>
                  </a:lnTo>
                  <a:lnTo>
                    <a:pt x="464" y="364"/>
                  </a:lnTo>
                  <a:lnTo>
                    <a:pt x="459" y="375"/>
                  </a:lnTo>
                  <a:lnTo>
                    <a:pt x="452" y="384"/>
                  </a:lnTo>
                  <a:lnTo>
                    <a:pt x="445" y="394"/>
                  </a:lnTo>
                  <a:lnTo>
                    <a:pt x="438" y="404"/>
                  </a:lnTo>
                  <a:lnTo>
                    <a:pt x="430" y="412"/>
                  </a:lnTo>
                  <a:lnTo>
                    <a:pt x="422" y="421"/>
                  </a:lnTo>
                  <a:lnTo>
                    <a:pt x="414" y="430"/>
                  </a:lnTo>
                  <a:lnTo>
                    <a:pt x="405" y="437"/>
                  </a:lnTo>
                  <a:lnTo>
                    <a:pt x="395" y="445"/>
                  </a:lnTo>
                  <a:lnTo>
                    <a:pt x="385" y="451"/>
                  </a:lnTo>
                  <a:lnTo>
                    <a:pt x="376" y="458"/>
                  </a:lnTo>
                  <a:lnTo>
                    <a:pt x="365" y="463"/>
                  </a:lnTo>
                  <a:lnTo>
                    <a:pt x="354" y="469"/>
                  </a:lnTo>
                  <a:lnTo>
                    <a:pt x="343" y="474"/>
                  </a:lnTo>
                  <a:lnTo>
                    <a:pt x="333" y="478"/>
                  </a:lnTo>
                  <a:lnTo>
                    <a:pt x="321" y="483"/>
                  </a:lnTo>
                  <a:lnTo>
                    <a:pt x="309" y="486"/>
                  </a:lnTo>
                  <a:lnTo>
                    <a:pt x="297" y="488"/>
                  </a:lnTo>
                  <a:lnTo>
                    <a:pt x="285" y="490"/>
                  </a:lnTo>
                  <a:lnTo>
                    <a:pt x="272" y="492"/>
                  </a:lnTo>
                  <a:lnTo>
                    <a:pt x="260" y="493"/>
                  </a:lnTo>
                  <a:lnTo>
                    <a:pt x="247" y="493"/>
                  </a:lnTo>
                  <a:lnTo>
                    <a:pt x="234" y="493"/>
                  </a:lnTo>
                  <a:lnTo>
                    <a:pt x="222" y="492"/>
                  </a:lnTo>
                  <a:lnTo>
                    <a:pt x="209" y="490"/>
                  </a:lnTo>
                  <a:lnTo>
                    <a:pt x="198" y="488"/>
                  </a:lnTo>
                  <a:lnTo>
                    <a:pt x="186" y="486"/>
                  </a:lnTo>
                  <a:lnTo>
                    <a:pt x="174" y="483"/>
                  </a:lnTo>
                  <a:lnTo>
                    <a:pt x="162" y="478"/>
                  </a:lnTo>
                  <a:lnTo>
                    <a:pt x="151" y="474"/>
                  </a:lnTo>
                  <a:lnTo>
                    <a:pt x="140" y="469"/>
                  </a:lnTo>
                  <a:lnTo>
                    <a:pt x="129" y="463"/>
                  </a:lnTo>
                  <a:lnTo>
                    <a:pt x="120" y="458"/>
                  </a:lnTo>
                  <a:lnTo>
                    <a:pt x="109" y="451"/>
                  </a:lnTo>
                  <a:lnTo>
                    <a:pt x="99" y="445"/>
                  </a:lnTo>
                  <a:lnTo>
                    <a:pt x="91" y="437"/>
                  </a:lnTo>
                  <a:lnTo>
                    <a:pt x="81" y="430"/>
                  </a:lnTo>
                  <a:lnTo>
                    <a:pt x="72" y="421"/>
                  </a:lnTo>
                  <a:lnTo>
                    <a:pt x="65" y="412"/>
                  </a:lnTo>
                  <a:lnTo>
                    <a:pt x="57" y="404"/>
                  </a:lnTo>
                  <a:lnTo>
                    <a:pt x="50" y="394"/>
                  </a:lnTo>
                  <a:lnTo>
                    <a:pt x="42" y="384"/>
                  </a:lnTo>
                  <a:lnTo>
                    <a:pt x="37" y="375"/>
                  </a:lnTo>
                  <a:lnTo>
                    <a:pt x="30" y="364"/>
                  </a:lnTo>
                  <a:lnTo>
                    <a:pt x="25" y="353"/>
                  </a:lnTo>
                  <a:lnTo>
                    <a:pt x="19" y="342"/>
                  </a:lnTo>
                  <a:lnTo>
                    <a:pt x="15" y="331"/>
                  </a:lnTo>
                  <a:lnTo>
                    <a:pt x="12" y="320"/>
                  </a:lnTo>
                  <a:lnTo>
                    <a:pt x="8" y="308"/>
                  </a:lnTo>
                  <a:lnTo>
                    <a:pt x="5" y="296"/>
                  </a:lnTo>
                  <a:lnTo>
                    <a:pt x="3" y="284"/>
                  </a:lnTo>
                  <a:lnTo>
                    <a:pt x="2" y="272"/>
                  </a:lnTo>
                  <a:lnTo>
                    <a:pt x="1" y="259"/>
                  </a:lnTo>
                  <a:lnTo>
                    <a:pt x="0" y="246"/>
                  </a:lnTo>
                  <a:lnTo>
                    <a:pt x="1" y="234"/>
                  </a:lnTo>
                  <a:lnTo>
                    <a:pt x="2" y="221"/>
                  </a:lnTo>
                  <a:lnTo>
                    <a:pt x="3" y="208"/>
                  </a:lnTo>
                  <a:lnTo>
                    <a:pt x="5" y="196"/>
                  </a:lnTo>
                  <a:lnTo>
                    <a:pt x="8" y="185"/>
                  </a:lnTo>
                  <a:lnTo>
                    <a:pt x="12" y="173"/>
                  </a:lnTo>
                  <a:lnTo>
                    <a:pt x="15" y="162"/>
                  </a:lnTo>
                  <a:lnTo>
                    <a:pt x="19" y="150"/>
                  </a:lnTo>
                  <a:lnTo>
                    <a:pt x="25" y="139"/>
                  </a:lnTo>
                  <a:lnTo>
                    <a:pt x="30" y="128"/>
                  </a:lnTo>
                  <a:lnTo>
                    <a:pt x="37" y="119"/>
                  </a:lnTo>
                  <a:lnTo>
                    <a:pt x="42" y="108"/>
                  </a:lnTo>
                  <a:lnTo>
                    <a:pt x="50" y="98"/>
                  </a:lnTo>
                  <a:lnTo>
                    <a:pt x="57" y="90"/>
                  </a:lnTo>
                  <a:lnTo>
                    <a:pt x="65" y="81"/>
                  </a:lnTo>
                  <a:lnTo>
                    <a:pt x="72" y="72"/>
                  </a:lnTo>
                  <a:lnTo>
                    <a:pt x="81" y="64"/>
                  </a:lnTo>
                  <a:lnTo>
                    <a:pt x="91" y="56"/>
                  </a:lnTo>
                  <a:lnTo>
                    <a:pt x="99" y="48"/>
                  </a:lnTo>
                  <a:lnTo>
                    <a:pt x="109" y="42"/>
                  </a:lnTo>
                  <a:lnTo>
                    <a:pt x="120" y="36"/>
                  </a:lnTo>
                  <a:lnTo>
                    <a:pt x="129" y="29"/>
                  </a:lnTo>
                  <a:lnTo>
                    <a:pt x="140" y="24"/>
                  </a:lnTo>
                  <a:lnTo>
                    <a:pt x="151" y="19"/>
                  </a:lnTo>
                  <a:lnTo>
                    <a:pt x="162" y="14"/>
                  </a:lnTo>
                  <a:lnTo>
                    <a:pt x="174" y="11"/>
                  </a:lnTo>
                  <a:lnTo>
                    <a:pt x="186" y="7"/>
                  </a:lnTo>
                  <a:lnTo>
                    <a:pt x="198" y="4"/>
                  </a:lnTo>
                  <a:lnTo>
                    <a:pt x="209" y="2"/>
                  </a:lnTo>
                  <a:lnTo>
                    <a:pt x="222" y="1"/>
                  </a:lnTo>
                  <a:lnTo>
                    <a:pt x="234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48"/>
            <p:cNvSpPr>
              <a:spLocks/>
            </p:cNvSpPr>
            <p:nvPr/>
          </p:nvSpPr>
          <p:spPr bwMode="auto">
            <a:xfrm>
              <a:off x="723900" y="1833700"/>
              <a:ext cx="245245" cy="245245"/>
            </a:xfrm>
            <a:custGeom>
              <a:avLst/>
              <a:gdLst>
                <a:gd name="T0" fmla="*/ 373 w 675"/>
                <a:gd name="T1" fmla="*/ 2 h 676"/>
                <a:gd name="T2" fmla="*/ 422 w 675"/>
                <a:gd name="T3" fmla="*/ 10 h 676"/>
                <a:gd name="T4" fmla="*/ 469 w 675"/>
                <a:gd name="T5" fmla="*/ 27 h 676"/>
                <a:gd name="T6" fmla="*/ 513 w 675"/>
                <a:gd name="T7" fmla="*/ 49 h 676"/>
                <a:gd name="T8" fmla="*/ 553 w 675"/>
                <a:gd name="T9" fmla="*/ 77 h 676"/>
                <a:gd name="T10" fmla="*/ 588 w 675"/>
                <a:gd name="T11" fmla="*/ 111 h 676"/>
                <a:gd name="T12" fmla="*/ 618 w 675"/>
                <a:gd name="T13" fmla="*/ 149 h 676"/>
                <a:gd name="T14" fmla="*/ 642 w 675"/>
                <a:gd name="T15" fmla="*/ 191 h 676"/>
                <a:gd name="T16" fmla="*/ 660 w 675"/>
                <a:gd name="T17" fmla="*/ 237 h 676"/>
                <a:gd name="T18" fmla="*/ 672 w 675"/>
                <a:gd name="T19" fmla="*/ 286 h 676"/>
                <a:gd name="T20" fmla="*/ 675 w 675"/>
                <a:gd name="T21" fmla="*/ 338 h 676"/>
                <a:gd name="T22" fmla="*/ 672 w 675"/>
                <a:gd name="T23" fmla="*/ 390 h 676"/>
                <a:gd name="T24" fmla="*/ 660 w 675"/>
                <a:gd name="T25" fmla="*/ 438 h 676"/>
                <a:gd name="T26" fmla="*/ 642 w 675"/>
                <a:gd name="T27" fmla="*/ 484 h 676"/>
                <a:gd name="T28" fmla="*/ 618 w 675"/>
                <a:gd name="T29" fmla="*/ 527 h 676"/>
                <a:gd name="T30" fmla="*/ 588 w 675"/>
                <a:gd name="T31" fmla="*/ 565 h 676"/>
                <a:gd name="T32" fmla="*/ 553 w 675"/>
                <a:gd name="T33" fmla="*/ 598 h 676"/>
                <a:gd name="T34" fmla="*/ 513 w 675"/>
                <a:gd name="T35" fmla="*/ 626 h 676"/>
                <a:gd name="T36" fmla="*/ 469 w 675"/>
                <a:gd name="T37" fmla="*/ 649 h 676"/>
                <a:gd name="T38" fmla="*/ 422 w 675"/>
                <a:gd name="T39" fmla="*/ 665 h 676"/>
                <a:gd name="T40" fmla="*/ 373 w 675"/>
                <a:gd name="T41" fmla="*/ 674 h 676"/>
                <a:gd name="T42" fmla="*/ 321 w 675"/>
                <a:gd name="T43" fmla="*/ 675 h 676"/>
                <a:gd name="T44" fmla="*/ 270 w 675"/>
                <a:gd name="T45" fmla="*/ 668 h 676"/>
                <a:gd name="T46" fmla="*/ 221 w 675"/>
                <a:gd name="T47" fmla="*/ 655 h 676"/>
                <a:gd name="T48" fmla="*/ 177 w 675"/>
                <a:gd name="T49" fmla="*/ 635 h 676"/>
                <a:gd name="T50" fmla="*/ 136 w 675"/>
                <a:gd name="T51" fmla="*/ 608 h 676"/>
                <a:gd name="T52" fmla="*/ 99 w 675"/>
                <a:gd name="T53" fmla="*/ 576 h 676"/>
                <a:gd name="T54" fmla="*/ 67 w 675"/>
                <a:gd name="T55" fmla="*/ 540 h 676"/>
                <a:gd name="T56" fmla="*/ 41 w 675"/>
                <a:gd name="T57" fmla="*/ 499 h 676"/>
                <a:gd name="T58" fmla="*/ 21 w 675"/>
                <a:gd name="T59" fmla="*/ 453 h 676"/>
                <a:gd name="T60" fmla="*/ 6 w 675"/>
                <a:gd name="T61" fmla="*/ 406 h 676"/>
                <a:gd name="T62" fmla="*/ 0 w 675"/>
                <a:gd name="T63" fmla="*/ 355 h 676"/>
                <a:gd name="T64" fmla="*/ 2 w 675"/>
                <a:gd name="T65" fmla="*/ 303 h 676"/>
                <a:gd name="T66" fmla="*/ 11 w 675"/>
                <a:gd name="T67" fmla="*/ 253 h 676"/>
                <a:gd name="T68" fmla="*/ 27 w 675"/>
                <a:gd name="T69" fmla="*/ 206 h 676"/>
                <a:gd name="T70" fmla="*/ 49 w 675"/>
                <a:gd name="T71" fmla="*/ 163 h 676"/>
                <a:gd name="T72" fmla="*/ 77 w 675"/>
                <a:gd name="T73" fmla="*/ 123 h 676"/>
                <a:gd name="T74" fmla="*/ 110 w 675"/>
                <a:gd name="T75" fmla="*/ 87 h 676"/>
                <a:gd name="T76" fmla="*/ 149 w 675"/>
                <a:gd name="T77" fmla="*/ 58 h 676"/>
                <a:gd name="T78" fmla="*/ 191 w 675"/>
                <a:gd name="T79" fmla="*/ 33 h 676"/>
                <a:gd name="T80" fmla="*/ 238 w 675"/>
                <a:gd name="T81" fmla="*/ 15 h 676"/>
                <a:gd name="T82" fmla="*/ 286 w 675"/>
                <a:gd name="T83" fmla="*/ 4 h 676"/>
                <a:gd name="T84" fmla="*/ 338 w 675"/>
                <a:gd name="T85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5" h="676">
                  <a:moveTo>
                    <a:pt x="338" y="0"/>
                  </a:moveTo>
                  <a:lnTo>
                    <a:pt x="355" y="1"/>
                  </a:lnTo>
                  <a:lnTo>
                    <a:pt x="373" y="2"/>
                  </a:lnTo>
                  <a:lnTo>
                    <a:pt x="389" y="4"/>
                  </a:lnTo>
                  <a:lnTo>
                    <a:pt x="406" y="7"/>
                  </a:lnTo>
                  <a:lnTo>
                    <a:pt x="422" y="10"/>
                  </a:lnTo>
                  <a:lnTo>
                    <a:pt x="439" y="15"/>
                  </a:lnTo>
                  <a:lnTo>
                    <a:pt x="454" y="20"/>
                  </a:lnTo>
                  <a:lnTo>
                    <a:pt x="469" y="27"/>
                  </a:lnTo>
                  <a:lnTo>
                    <a:pt x="484" y="33"/>
                  </a:lnTo>
                  <a:lnTo>
                    <a:pt x="499" y="41"/>
                  </a:lnTo>
                  <a:lnTo>
                    <a:pt x="513" y="49"/>
                  </a:lnTo>
                  <a:lnTo>
                    <a:pt x="526" y="58"/>
                  </a:lnTo>
                  <a:lnTo>
                    <a:pt x="540" y="67"/>
                  </a:lnTo>
                  <a:lnTo>
                    <a:pt x="553" y="77"/>
                  </a:lnTo>
                  <a:lnTo>
                    <a:pt x="565" y="87"/>
                  </a:lnTo>
                  <a:lnTo>
                    <a:pt x="577" y="99"/>
                  </a:lnTo>
                  <a:lnTo>
                    <a:pt x="588" y="111"/>
                  </a:lnTo>
                  <a:lnTo>
                    <a:pt x="598" y="123"/>
                  </a:lnTo>
                  <a:lnTo>
                    <a:pt x="608" y="136"/>
                  </a:lnTo>
                  <a:lnTo>
                    <a:pt x="618" y="149"/>
                  </a:lnTo>
                  <a:lnTo>
                    <a:pt x="627" y="163"/>
                  </a:lnTo>
                  <a:lnTo>
                    <a:pt x="635" y="177"/>
                  </a:lnTo>
                  <a:lnTo>
                    <a:pt x="642" y="191"/>
                  </a:lnTo>
                  <a:lnTo>
                    <a:pt x="649" y="206"/>
                  </a:lnTo>
                  <a:lnTo>
                    <a:pt x="655" y="221"/>
                  </a:lnTo>
                  <a:lnTo>
                    <a:pt x="660" y="237"/>
                  </a:lnTo>
                  <a:lnTo>
                    <a:pt x="664" y="253"/>
                  </a:lnTo>
                  <a:lnTo>
                    <a:pt x="669" y="270"/>
                  </a:lnTo>
                  <a:lnTo>
                    <a:pt x="672" y="286"/>
                  </a:lnTo>
                  <a:lnTo>
                    <a:pt x="674" y="303"/>
                  </a:lnTo>
                  <a:lnTo>
                    <a:pt x="675" y="320"/>
                  </a:lnTo>
                  <a:lnTo>
                    <a:pt x="675" y="338"/>
                  </a:lnTo>
                  <a:lnTo>
                    <a:pt x="675" y="355"/>
                  </a:lnTo>
                  <a:lnTo>
                    <a:pt x="674" y="372"/>
                  </a:lnTo>
                  <a:lnTo>
                    <a:pt x="672" y="390"/>
                  </a:lnTo>
                  <a:lnTo>
                    <a:pt x="669" y="406"/>
                  </a:lnTo>
                  <a:lnTo>
                    <a:pt x="664" y="422"/>
                  </a:lnTo>
                  <a:lnTo>
                    <a:pt x="660" y="438"/>
                  </a:lnTo>
                  <a:lnTo>
                    <a:pt x="655" y="453"/>
                  </a:lnTo>
                  <a:lnTo>
                    <a:pt x="649" y="469"/>
                  </a:lnTo>
                  <a:lnTo>
                    <a:pt x="642" y="484"/>
                  </a:lnTo>
                  <a:lnTo>
                    <a:pt x="635" y="499"/>
                  </a:lnTo>
                  <a:lnTo>
                    <a:pt x="627" y="513"/>
                  </a:lnTo>
                  <a:lnTo>
                    <a:pt x="618" y="527"/>
                  </a:lnTo>
                  <a:lnTo>
                    <a:pt x="608" y="540"/>
                  </a:lnTo>
                  <a:lnTo>
                    <a:pt x="598" y="553"/>
                  </a:lnTo>
                  <a:lnTo>
                    <a:pt x="588" y="565"/>
                  </a:lnTo>
                  <a:lnTo>
                    <a:pt x="577" y="576"/>
                  </a:lnTo>
                  <a:lnTo>
                    <a:pt x="565" y="587"/>
                  </a:lnTo>
                  <a:lnTo>
                    <a:pt x="553" y="598"/>
                  </a:lnTo>
                  <a:lnTo>
                    <a:pt x="540" y="608"/>
                  </a:lnTo>
                  <a:lnTo>
                    <a:pt x="526" y="617"/>
                  </a:lnTo>
                  <a:lnTo>
                    <a:pt x="513" y="626"/>
                  </a:lnTo>
                  <a:lnTo>
                    <a:pt x="499" y="635"/>
                  </a:lnTo>
                  <a:lnTo>
                    <a:pt x="484" y="642"/>
                  </a:lnTo>
                  <a:lnTo>
                    <a:pt x="469" y="649"/>
                  </a:lnTo>
                  <a:lnTo>
                    <a:pt x="454" y="655"/>
                  </a:lnTo>
                  <a:lnTo>
                    <a:pt x="439" y="661"/>
                  </a:lnTo>
                  <a:lnTo>
                    <a:pt x="422" y="665"/>
                  </a:lnTo>
                  <a:lnTo>
                    <a:pt x="406" y="668"/>
                  </a:lnTo>
                  <a:lnTo>
                    <a:pt x="389" y="671"/>
                  </a:lnTo>
                  <a:lnTo>
                    <a:pt x="373" y="674"/>
                  </a:lnTo>
                  <a:lnTo>
                    <a:pt x="355" y="675"/>
                  </a:lnTo>
                  <a:lnTo>
                    <a:pt x="338" y="676"/>
                  </a:lnTo>
                  <a:lnTo>
                    <a:pt x="321" y="675"/>
                  </a:lnTo>
                  <a:lnTo>
                    <a:pt x="304" y="674"/>
                  </a:lnTo>
                  <a:lnTo>
                    <a:pt x="286" y="671"/>
                  </a:lnTo>
                  <a:lnTo>
                    <a:pt x="270" y="668"/>
                  </a:lnTo>
                  <a:lnTo>
                    <a:pt x="254" y="665"/>
                  </a:lnTo>
                  <a:lnTo>
                    <a:pt x="238" y="661"/>
                  </a:lnTo>
                  <a:lnTo>
                    <a:pt x="221" y="655"/>
                  </a:lnTo>
                  <a:lnTo>
                    <a:pt x="206" y="649"/>
                  </a:lnTo>
                  <a:lnTo>
                    <a:pt x="191" y="642"/>
                  </a:lnTo>
                  <a:lnTo>
                    <a:pt x="177" y="635"/>
                  </a:lnTo>
                  <a:lnTo>
                    <a:pt x="163" y="626"/>
                  </a:lnTo>
                  <a:lnTo>
                    <a:pt x="149" y="617"/>
                  </a:lnTo>
                  <a:lnTo>
                    <a:pt x="136" y="608"/>
                  </a:lnTo>
                  <a:lnTo>
                    <a:pt x="123" y="598"/>
                  </a:lnTo>
                  <a:lnTo>
                    <a:pt x="110" y="587"/>
                  </a:lnTo>
                  <a:lnTo>
                    <a:pt x="99" y="576"/>
                  </a:lnTo>
                  <a:lnTo>
                    <a:pt x="88" y="565"/>
                  </a:lnTo>
                  <a:lnTo>
                    <a:pt x="77" y="553"/>
                  </a:lnTo>
                  <a:lnTo>
                    <a:pt x="67" y="540"/>
                  </a:lnTo>
                  <a:lnTo>
                    <a:pt x="57" y="527"/>
                  </a:lnTo>
                  <a:lnTo>
                    <a:pt x="49" y="513"/>
                  </a:lnTo>
                  <a:lnTo>
                    <a:pt x="41" y="499"/>
                  </a:lnTo>
                  <a:lnTo>
                    <a:pt x="33" y="484"/>
                  </a:lnTo>
                  <a:lnTo>
                    <a:pt x="27" y="469"/>
                  </a:lnTo>
                  <a:lnTo>
                    <a:pt x="21" y="453"/>
                  </a:lnTo>
                  <a:lnTo>
                    <a:pt x="15" y="438"/>
                  </a:lnTo>
                  <a:lnTo>
                    <a:pt x="11" y="422"/>
                  </a:lnTo>
                  <a:lnTo>
                    <a:pt x="6" y="406"/>
                  </a:lnTo>
                  <a:lnTo>
                    <a:pt x="4" y="390"/>
                  </a:lnTo>
                  <a:lnTo>
                    <a:pt x="2" y="372"/>
                  </a:lnTo>
                  <a:lnTo>
                    <a:pt x="0" y="355"/>
                  </a:lnTo>
                  <a:lnTo>
                    <a:pt x="0" y="338"/>
                  </a:lnTo>
                  <a:lnTo>
                    <a:pt x="0" y="320"/>
                  </a:lnTo>
                  <a:lnTo>
                    <a:pt x="2" y="303"/>
                  </a:lnTo>
                  <a:lnTo>
                    <a:pt x="4" y="286"/>
                  </a:lnTo>
                  <a:lnTo>
                    <a:pt x="6" y="270"/>
                  </a:lnTo>
                  <a:lnTo>
                    <a:pt x="11" y="253"/>
                  </a:lnTo>
                  <a:lnTo>
                    <a:pt x="15" y="237"/>
                  </a:lnTo>
                  <a:lnTo>
                    <a:pt x="21" y="221"/>
                  </a:lnTo>
                  <a:lnTo>
                    <a:pt x="27" y="206"/>
                  </a:lnTo>
                  <a:lnTo>
                    <a:pt x="33" y="191"/>
                  </a:lnTo>
                  <a:lnTo>
                    <a:pt x="41" y="177"/>
                  </a:lnTo>
                  <a:lnTo>
                    <a:pt x="49" y="163"/>
                  </a:lnTo>
                  <a:lnTo>
                    <a:pt x="57" y="149"/>
                  </a:lnTo>
                  <a:lnTo>
                    <a:pt x="67" y="136"/>
                  </a:lnTo>
                  <a:lnTo>
                    <a:pt x="77" y="123"/>
                  </a:lnTo>
                  <a:lnTo>
                    <a:pt x="88" y="111"/>
                  </a:lnTo>
                  <a:lnTo>
                    <a:pt x="99" y="99"/>
                  </a:lnTo>
                  <a:lnTo>
                    <a:pt x="110" y="87"/>
                  </a:lnTo>
                  <a:lnTo>
                    <a:pt x="123" y="77"/>
                  </a:lnTo>
                  <a:lnTo>
                    <a:pt x="136" y="67"/>
                  </a:lnTo>
                  <a:lnTo>
                    <a:pt x="149" y="58"/>
                  </a:lnTo>
                  <a:lnTo>
                    <a:pt x="163" y="49"/>
                  </a:lnTo>
                  <a:lnTo>
                    <a:pt x="177" y="41"/>
                  </a:lnTo>
                  <a:lnTo>
                    <a:pt x="191" y="33"/>
                  </a:lnTo>
                  <a:lnTo>
                    <a:pt x="206" y="27"/>
                  </a:lnTo>
                  <a:lnTo>
                    <a:pt x="221" y="20"/>
                  </a:lnTo>
                  <a:lnTo>
                    <a:pt x="238" y="15"/>
                  </a:lnTo>
                  <a:lnTo>
                    <a:pt x="254" y="10"/>
                  </a:lnTo>
                  <a:lnTo>
                    <a:pt x="270" y="7"/>
                  </a:lnTo>
                  <a:lnTo>
                    <a:pt x="286" y="4"/>
                  </a:lnTo>
                  <a:lnTo>
                    <a:pt x="304" y="2"/>
                  </a:lnTo>
                  <a:lnTo>
                    <a:pt x="321" y="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49"/>
            <p:cNvSpPr>
              <a:spLocks/>
            </p:cNvSpPr>
            <p:nvPr/>
          </p:nvSpPr>
          <p:spPr bwMode="auto">
            <a:xfrm>
              <a:off x="1575725" y="1769849"/>
              <a:ext cx="229282" cy="227831"/>
            </a:xfrm>
            <a:custGeom>
              <a:avLst/>
              <a:gdLst>
                <a:gd name="T0" fmla="*/ 348 w 631"/>
                <a:gd name="T1" fmla="*/ 2 h 631"/>
                <a:gd name="T2" fmla="*/ 395 w 631"/>
                <a:gd name="T3" fmla="*/ 10 h 631"/>
                <a:gd name="T4" fmla="*/ 438 w 631"/>
                <a:gd name="T5" fmla="*/ 25 h 631"/>
                <a:gd name="T6" fmla="*/ 479 w 631"/>
                <a:gd name="T7" fmla="*/ 46 h 631"/>
                <a:gd name="T8" fmla="*/ 516 w 631"/>
                <a:gd name="T9" fmla="*/ 73 h 631"/>
                <a:gd name="T10" fmla="*/ 549 w 631"/>
                <a:gd name="T11" fmla="*/ 103 h 631"/>
                <a:gd name="T12" fmla="*/ 577 w 631"/>
                <a:gd name="T13" fmla="*/ 140 h 631"/>
                <a:gd name="T14" fmla="*/ 600 w 631"/>
                <a:gd name="T15" fmla="*/ 179 h 631"/>
                <a:gd name="T16" fmla="*/ 617 w 631"/>
                <a:gd name="T17" fmla="*/ 222 h 631"/>
                <a:gd name="T18" fmla="*/ 627 w 631"/>
                <a:gd name="T19" fmla="*/ 267 h 631"/>
                <a:gd name="T20" fmla="*/ 631 w 631"/>
                <a:gd name="T21" fmla="*/ 316 h 631"/>
                <a:gd name="T22" fmla="*/ 627 w 631"/>
                <a:gd name="T23" fmla="*/ 363 h 631"/>
                <a:gd name="T24" fmla="*/ 617 w 631"/>
                <a:gd name="T25" fmla="*/ 410 h 631"/>
                <a:gd name="T26" fmla="*/ 600 w 631"/>
                <a:gd name="T27" fmla="*/ 452 h 631"/>
                <a:gd name="T28" fmla="*/ 577 w 631"/>
                <a:gd name="T29" fmla="*/ 492 h 631"/>
                <a:gd name="T30" fmla="*/ 549 w 631"/>
                <a:gd name="T31" fmla="*/ 528 h 631"/>
                <a:gd name="T32" fmla="*/ 516 w 631"/>
                <a:gd name="T33" fmla="*/ 559 h 631"/>
                <a:gd name="T34" fmla="*/ 479 w 631"/>
                <a:gd name="T35" fmla="*/ 586 h 631"/>
                <a:gd name="T36" fmla="*/ 438 w 631"/>
                <a:gd name="T37" fmla="*/ 606 h 631"/>
                <a:gd name="T38" fmla="*/ 395 w 631"/>
                <a:gd name="T39" fmla="*/ 621 h 631"/>
                <a:gd name="T40" fmla="*/ 348 w 631"/>
                <a:gd name="T41" fmla="*/ 629 h 631"/>
                <a:gd name="T42" fmla="*/ 300 w 631"/>
                <a:gd name="T43" fmla="*/ 630 h 631"/>
                <a:gd name="T44" fmla="*/ 252 w 631"/>
                <a:gd name="T45" fmla="*/ 625 h 631"/>
                <a:gd name="T46" fmla="*/ 207 w 631"/>
                <a:gd name="T47" fmla="*/ 612 h 631"/>
                <a:gd name="T48" fmla="*/ 166 w 631"/>
                <a:gd name="T49" fmla="*/ 593 h 631"/>
                <a:gd name="T50" fmla="*/ 127 w 631"/>
                <a:gd name="T51" fmla="*/ 569 h 631"/>
                <a:gd name="T52" fmla="*/ 92 w 631"/>
                <a:gd name="T53" fmla="*/ 538 h 631"/>
                <a:gd name="T54" fmla="*/ 63 w 631"/>
                <a:gd name="T55" fmla="*/ 504 h 631"/>
                <a:gd name="T56" fmla="*/ 38 w 631"/>
                <a:gd name="T57" fmla="*/ 466 h 631"/>
                <a:gd name="T58" fmla="*/ 20 w 631"/>
                <a:gd name="T59" fmla="*/ 424 h 631"/>
                <a:gd name="T60" fmla="*/ 7 w 631"/>
                <a:gd name="T61" fmla="*/ 380 h 631"/>
                <a:gd name="T62" fmla="*/ 0 w 631"/>
                <a:gd name="T63" fmla="*/ 332 h 631"/>
                <a:gd name="T64" fmla="*/ 1 w 631"/>
                <a:gd name="T65" fmla="*/ 283 h 631"/>
                <a:gd name="T66" fmla="*/ 10 w 631"/>
                <a:gd name="T67" fmla="*/ 237 h 631"/>
                <a:gd name="T68" fmla="*/ 25 w 631"/>
                <a:gd name="T69" fmla="*/ 193 h 631"/>
                <a:gd name="T70" fmla="*/ 46 w 631"/>
                <a:gd name="T71" fmla="*/ 152 h 631"/>
                <a:gd name="T72" fmla="*/ 72 w 631"/>
                <a:gd name="T73" fmla="*/ 115 h 631"/>
                <a:gd name="T74" fmla="*/ 103 w 631"/>
                <a:gd name="T75" fmla="*/ 83 h 631"/>
                <a:gd name="T76" fmla="*/ 140 w 631"/>
                <a:gd name="T77" fmla="*/ 54 h 631"/>
                <a:gd name="T78" fmla="*/ 179 w 631"/>
                <a:gd name="T79" fmla="*/ 32 h 631"/>
                <a:gd name="T80" fmla="*/ 222 w 631"/>
                <a:gd name="T81" fmla="*/ 15 h 631"/>
                <a:gd name="T82" fmla="*/ 267 w 631"/>
                <a:gd name="T83" fmla="*/ 4 h 631"/>
                <a:gd name="T84" fmla="*/ 316 w 631"/>
                <a:gd name="T85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1" h="631">
                  <a:moveTo>
                    <a:pt x="316" y="0"/>
                  </a:moveTo>
                  <a:lnTo>
                    <a:pt x="332" y="0"/>
                  </a:lnTo>
                  <a:lnTo>
                    <a:pt x="348" y="2"/>
                  </a:lnTo>
                  <a:lnTo>
                    <a:pt x="363" y="4"/>
                  </a:lnTo>
                  <a:lnTo>
                    <a:pt x="380" y="7"/>
                  </a:lnTo>
                  <a:lnTo>
                    <a:pt x="395" y="10"/>
                  </a:lnTo>
                  <a:lnTo>
                    <a:pt x="410" y="15"/>
                  </a:lnTo>
                  <a:lnTo>
                    <a:pt x="424" y="20"/>
                  </a:lnTo>
                  <a:lnTo>
                    <a:pt x="438" y="25"/>
                  </a:lnTo>
                  <a:lnTo>
                    <a:pt x="452" y="32"/>
                  </a:lnTo>
                  <a:lnTo>
                    <a:pt x="466" y="38"/>
                  </a:lnTo>
                  <a:lnTo>
                    <a:pt x="479" y="46"/>
                  </a:lnTo>
                  <a:lnTo>
                    <a:pt x="492" y="54"/>
                  </a:lnTo>
                  <a:lnTo>
                    <a:pt x="504" y="63"/>
                  </a:lnTo>
                  <a:lnTo>
                    <a:pt x="516" y="73"/>
                  </a:lnTo>
                  <a:lnTo>
                    <a:pt x="528" y="83"/>
                  </a:lnTo>
                  <a:lnTo>
                    <a:pt x="538" y="92"/>
                  </a:lnTo>
                  <a:lnTo>
                    <a:pt x="549" y="103"/>
                  </a:lnTo>
                  <a:lnTo>
                    <a:pt x="559" y="115"/>
                  </a:lnTo>
                  <a:lnTo>
                    <a:pt x="569" y="127"/>
                  </a:lnTo>
                  <a:lnTo>
                    <a:pt x="577" y="140"/>
                  </a:lnTo>
                  <a:lnTo>
                    <a:pt x="585" y="152"/>
                  </a:lnTo>
                  <a:lnTo>
                    <a:pt x="592" y="166"/>
                  </a:lnTo>
                  <a:lnTo>
                    <a:pt x="600" y="179"/>
                  </a:lnTo>
                  <a:lnTo>
                    <a:pt x="606" y="193"/>
                  </a:lnTo>
                  <a:lnTo>
                    <a:pt x="612" y="207"/>
                  </a:lnTo>
                  <a:lnTo>
                    <a:pt x="617" y="222"/>
                  </a:lnTo>
                  <a:lnTo>
                    <a:pt x="622" y="237"/>
                  </a:lnTo>
                  <a:lnTo>
                    <a:pt x="625" y="252"/>
                  </a:lnTo>
                  <a:lnTo>
                    <a:pt x="627" y="267"/>
                  </a:lnTo>
                  <a:lnTo>
                    <a:pt x="629" y="283"/>
                  </a:lnTo>
                  <a:lnTo>
                    <a:pt x="630" y="300"/>
                  </a:lnTo>
                  <a:lnTo>
                    <a:pt x="631" y="316"/>
                  </a:lnTo>
                  <a:lnTo>
                    <a:pt x="630" y="332"/>
                  </a:lnTo>
                  <a:lnTo>
                    <a:pt x="629" y="348"/>
                  </a:lnTo>
                  <a:lnTo>
                    <a:pt x="627" y="363"/>
                  </a:lnTo>
                  <a:lnTo>
                    <a:pt x="625" y="380"/>
                  </a:lnTo>
                  <a:lnTo>
                    <a:pt x="622" y="395"/>
                  </a:lnTo>
                  <a:lnTo>
                    <a:pt x="617" y="410"/>
                  </a:lnTo>
                  <a:lnTo>
                    <a:pt x="612" y="424"/>
                  </a:lnTo>
                  <a:lnTo>
                    <a:pt x="606" y="438"/>
                  </a:lnTo>
                  <a:lnTo>
                    <a:pt x="600" y="452"/>
                  </a:lnTo>
                  <a:lnTo>
                    <a:pt x="592" y="466"/>
                  </a:lnTo>
                  <a:lnTo>
                    <a:pt x="585" y="479"/>
                  </a:lnTo>
                  <a:lnTo>
                    <a:pt x="577" y="492"/>
                  </a:lnTo>
                  <a:lnTo>
                    <a:pt x="569" y="504"/>
                  </a:lnTo>
                  <a:lnTo>
                    <a:pt x="559" y="517"/>
                  </a:lnTo>
                  <a:lnTo>
                    <a:pt x="549" y="528"/>
                  </a:lnTo>
                  <a:lnTo>
                    <a:pt x="538" y="538"/>
                  </a:lnTo>
                  <a:lnTo>
                    <a:pt x="528" y="549"/>
                  </a:lnTo>
                  <a:lnTo>
                    <a:pt x="516" y="559"/>
                  </a:lnTo>
                  <a:lnTo>
                    <a:pt x="504" y="569"/>
                  </a:lnTo>
                  <a:lnTo>
                    <a:pt x="492" y="577"/>
                  </a:lnTo>
                  <a:lnTo>
                    <a:pt x="479" y="586"/>
                  </a:lnTo>
                  <a:lnTo>
                    <a:pt x="466" y="593"/>
                  </a:lnTo>
                  <a:lnTo>
                    <a:pt x="452" y="600"/>
                  </a:lnTo>
                  <a:lnTo>
                    <a:pt x="438" y="606"/>
                  </a:lnTo>
                  <a:lnTo>
                    <a:pt x="424" y="612"/>
                  </a:lnTo>
                  <a:lnTo>
                    <a:pt x="410" y="617"/>
                  </a:lnTo>
                  <a:lnTo>
                    <a:pt x="395" y="621"/>
                  </a:lnTo>
                  <a:lnTo>
                    <a:pt x="380" y="625"/>
                  </a:lnTo>
                  <a:lnTo>
                    <a:pt x="363" y="627"/>
                  </a:lnTo>
                  <a:lnTo>
                    <a:pt x="348" y="629"/>
                  </a:lnTo>
                  <a:lnTo>
                    <a:pt x="332" y="630"/>
                  </a:lnTo>
                  <a:lnTo>
                    <a:pt x="316" y="631"/>
                  </a:lnTo>
                  <a:lnTo>
                    <a:pt x="300" y="630"/>
                  </a:lnTo>
                  <a:lnTo>
                    <a:pt x="283" y="629"/>
                  </a:lnTo>
                  <a:lnTo>
                    <a:pt x="267" y="627"/>
                  </a:lnTo>
                  <a:lnTo>
                    <a:pt x="252" y="625"/>
                  </a:lnTo>
                  <a:lnTo>
                    <a:pt x="237" y="621"/>
                  </a:lnTo>
                  <a:lnTo>
                    <a:pt x="222" y="617"/>
                  </a:lnTo>
                  <a:lnTo>
                    <a:pt x="207" y="612"/>
                  </a:lnTo>
                  <a:lnTo>
                    <a:pt x="193" y="606"/>
                  </a:lnTo>
                  <a:lnTo>
                    <a:pt x="179" y="600"/>
                  </a:lnTo>
                  <a:lnTo>
                    <a:pt x="166" y="593"/>
                  </a:lnTo>
                  <a:lnTo>
                    <a:pt x="152" y="586"/>
                  </a:lnTo>
                  <a:lnTo>
                    <a:pt x="140" y="577"/>
                  </a:lnTo>
                  <a:lnTo>
                    <a:pt x="127" y="569"/>
                  </a:lnTo>
                  <a:lnTo>
                    <a:pt x="115" y="559"/>
                  </a:lnTo>
                  <a:lnTo>
                    <a:pt x="103" y="549"/>
                  </a:lnTo>
                  <a:lnTo>
                    <a:pt x="92" y="538"/>
                  </a:lnTo>
                  <a:lnTo>
                    <a:pt x="82" y="528"/>
                  </a:lnTo>
                  <a:lnTo>
                    <a:pt x="72" y="517"/>
                  </a:lnTo>
                  <a:lnTo>
                    <a:pt x="63" y="504"/>
                  </a:lnTo>
                  <a:lnTo>
                    <a:pt x="54" y="492"/>
                  </a:lnTo>
                  <a:lnTo>
                    <a:pt x="46" y="479"/>
                  </a:lnTo>
                  <a:lnTo>
                    <a:pt x="38" y="466"/>
                  </a:lnTo>
                  <a:lnTo>
                    <a:pt x="32" y="452"/>
                  </a:lnTo>
                  <a:lnTo>
                    <a:pt x="25" y="438"/>
                  </a:lnTo>
                  <a:lnTo>
                    <a:pt x="20" y="424"/>
                  </a:lnTo>
                  <a:lnTo>
                    <a:pt x="14" y="410"/>
                  </a:lnTo>
                  <a:lnTo>
                    <a:pt x="10" y="395"/>
                  </a:lnTo>
                  <a:lnTo>
                    <a:pt x="7" y="380"/>
                  </a:lnTo>
                  <a:lnTo>
                    <a:pt x="4" y="363"/>
                  </a:lnTo>
                  <a:lnTo>
                    <a:pt x="1" y="348"/>
                  </a:lnTo>
                  <a:lnTo>
                    <a:pt x="0" y="332"/>
                  </a:lnTo>
                  <a:lnTo>
                    <a:pt x="0" y="316"/>
                  </a:lnTo>
                  <a:lnTo>
                    <a:pt x="0" y="300"/>
                  </a:lnTo>
                  <a:lnTo>
                    <a:pt x="1" y="283"/>
                  </a:lnTo>
                  <a:lnTo>
                    <a:pt x="4" y="267"/>
                  </a:lnTo>
                  <a:lnTo>
                    <a:pt x="7" y="252"/>
                  </a:lnTo>
                  <a:lnTo>
                    <a:pt x="10" y="237"/>
                  </a:lnTo>
                  <a:lnTo>
                    <a:pt x="14" y="222"/>
                  </a:lnTo>
                  <a:lnTo>
                    <a:pt x="20" y="207"/>
                  </a:lnTo>
                  <a:lnTo>
                    <a:pt x="25" y="193"/>
                  </a:lnTo>
                  <a:lnTo>
                    <a:pt x="32" y="179"/>
                  </a:lnTo>
                  <a:lnTo>
                    <a:pt x="38" y="166"/>
                  </a:lnTo>
                  <a:lnTo>
                    <a:pt x="46" y="152"/>
                  </a:lnTo>
                  <a:lnTo>
                    <a:pt x="54" y="140"/>
                  </a:lnTo>
                  <a:lnTo>
                    <a:pt x="63" y="127"/>
                  </a:lnTo>
                  <a:lnTo>
                    <a:pt x="72" y="115"/>
                  </a:lnTo>
                  <a:lnTo>
                    <a:pt x="82" y="103"/>
                  </a:lnTo>
                  <a:lnTo>
                    <a:pt x="92" y="92"/>
                  </a:lnTo>
                  <a:lnTo>
                    <a:pt x="103" y="83"/>
                  </a:lnTo>
                  <a:lnTo>
                    <a:pt x="115" y="73"/>
                  </a:lnTo>
                  <a:lnTo>
                    <a:pt x="127" y="63"/>
                  </a:lnTo>
                  <a:lnTo>
                    <a:pt x="140" y="54"/>
                  </a:lnTo>
                  <a:lnTo>
                    <a:pt x="152" y="46"/>
                  </a:lnTo>
                  <a:lnTo>
                    <a:pt x="166" y="38"/>
                  </a:lnTo>
                  <a:lnTo>
                    <a:pt x="179" y="32"/>
                  </a:lnTo>
                  <a:lnTo>
                    <a:pt x="193" y="25"/>
                  </a:lnTo>
                  <a:lnTo>
                    <a:pt x="207" y="20"/>
                  </a:lnTo>
                  <a:lnTo>
                    <a:pt x="222" y="15"/>
                  </a:lnTo>
                  <a:lnTo>
                    <a:pt x="237" y="10"/>
                  </a:lnTo>
                  <a:lnTo>
                    <a:pt x="252" y="7"/>
                  </a:lnTo>
                  <a:lnTo>
                    <a:pt x="267" y="4"/>
                  </a:lnTo>
                  <a:lnTo>
                    <a:pt x="283" y="2"/>
                  </a:lnTo>
                  <a:lnTo>
                    <a:pt x="300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50"/>
            <p:cNvSpPr>
              <a:spLocks/>
            </p:cNvSpPr>
            <p:nvPr/>
          </p:nvSpPr>
          <p:spPr bwMode="auto">
            <a:xfrm>
              <a:off x="2845481" y="1231473"/>
              <a:ext cx="290230" cy="290230"/>
            </a:xfrm>
            <a:custGeom>
              <a:avLst/>
              <a:gdLst>
                <a:gd name="T0" fmla="*/ 440 w 799"/>
                <a:gd name="T1" fmla="*/ 1 h 798"/>
                <a:gd name="T2" fmla="*/ 500 w 799"/>
                <a:gd name="T3" fmla="*/ 12 h 798"/>
                <a:gd name="T4" fmla="*/ 555 w 799"/>
                <a:gd name="T5" fmla="*/ 31 h 798"/>
                <a:gd name="T6" fmla="*/ 607 w 799"/>
                <a:gd name="T7" fmla="*/ 57 h 798"/>
                <a:gd name="T8" fmla="*/ 654 w 799"/>
                <a:gd name="T9" fmla="*/ 90 h 798"/>
                <a:gd name="T10" fmla="*/ 695 w 799"/>
                <a:gd name="T11" fmla="*/ 130 h 798"/>
                <a:gd name="T12" fmla="*/ 731 w 799"/>
                <a:gd name="T13" fmla="*/ 176 h 798"/>
                <a:gd name="T14" fmla="*/ 760 w 799"/>
                <a:gd name="T15" fmla="*/ 225 h 798"/>
                <a:gd name="T16" fmla="*/ 782 w 799"/>
                <a:gd name="T17" fmla="*/ 279 h 798"/>
                <a:gd name="T18" fmla="*/ 794 w 799"/>
                <a:gd name="T19" fmla="*/ 338 h 798"/>
                <a:gd name="T20" fmla="*/ 799 w 799"/>
                <a:gd name="T21" fmla="*/ 398 h 798"/>
                <a:gd name="T22" fmla="*/ 794 w 799"/>
                <a:gd name="T23" fmla="*/ 460 h 798"/>
                <a:gd name="T24" fmla="*/ 782 w 799"/>
                <a:gd name="T25" fmla="*/ 517 h 798"/>
                <a:gd name="T26" fmla="*/ 760 w 799"/>
                <a:gd name="T27" fmla="*/ 572 h 798"/>
                <a:gd name="T28" fmla="*/ 731 w 799"/>
                <a:gd name="T29" fmla="*/ 622 h 798"/>
                <a:gd name="T30" fmla="*/ 695 w 799"/>
                <a:gd name="T31" fmla="*/ 667 h 798"/>
                <a:gd name="T32" fmla="*/ 654 w 799"/>
                <a:gd name="T33" fmla="*/ 707 h 798"/>
                <a:gd name="T34" fmla="*/ 607 w 799"/>
                <a:gd name="T35" fmla="*/ 741 h 798"/>
                <a:gd name="T36" fmla="*/ 555 w 799"/>
                <a:gd name="T37" fmla="*/ 767 h 798"/>
                <a:gd name="T38" fmla="*/ 500 w 799"/>
                <a:gd name="T39" fmla="*/ 786 h 798"/>
                <a:gd name="T40" fmla="*/ 440 w 799"/>
                <a:gd name="T41" fmla="*/ 796 h 798"/>
                <a:gd name="T42" fmla="*/ 379 w 799"/>
                <a:gd name="T43" fmla="*/ 798 h 798"/>
                <a:gd name="T44" fmla="*/ 319 w 799"/>
                <a:gd name="T45" fmla="*/ 790 h 798"/>
                <a:gd name="T46" fmla="*/ 262 w 799"/>
                <a:gd name="T47" fmla="*/ 774 h 798"/>
                <a:gd name="T48" fmla="*/ 209 w 799"/>
                <a:gd name="T49" fmla="*/ 750 h 798"/>
                <a:gd name="T50" fmla="*/ 160 w 799"/>
                <a:gd name="T51" fmla="*/ 719 h 798"/>
                <a:gd name="T52" fmla="*/ 117 w 799"/>
                <a:gd name="T53" fmla="*/ 681 h 798"/>
                <a:gd name="T54" fmla="*/ 79 w 799"/>
                <a:gd name="T55" fmla="*/ 638 h 798"/>
                <a:gd name="T56" fmla="*/ 48 w 799"/>
                <a:gd name="T57" fmla="*/ 589 h 798"/>
                <a:gd name="T58" fmla="*/ 24 w 799"/>
                <a:gd name="T59" fmla="*/ 536 h 798"/>
                <a:gd name="T60" fmla="*/ 8 w 799"/>
                <a:gd name="T61" fmla="*/ 479 h 798"/>
                <a:gd name="T62" fmla="*/ 0 w 799"/>
                <a:gd name="T63" fmla="*/ 419 h 798"/>
                <a:gd name="T64" fmla="*/ 3 w 799"/>
                <a:gd name="T65" fmla="*/ 358 h 798"/>
                <a:gd name="T66" fmla="*/ 12 w 799"/>
                <a:gd name="T67" fmla="*/ 299 h 798"/>
                <a:gd name="T68" fmla="*/ 32 w 799"/>
                <a:gd name="T69" fmla="*/ 243 h 798"/>
                <a:gd name="T70" fmla="*/ 58 w 799"/>
                <a:gd name="T71" fmla="*/ 192 h 798"/>
                <a:gd name="T72" fmla="*/ 91 w 799"/>
                <a:gd name="T73" fmla="*/ 144 h 798"/>
                <a:gd name="T74" fmla="*/ 131 w 799"/>
                <a:gd name="T75" fmla="*/ 103 h 798"/>
                <a:gd name="T76" fmla="*/ 177 w 799"/>
                <a:gd name="T77" fmla="*/ 68 h 798"/>
                <a:gd name="T78" fmla="*/ 226 w 799"/>
                <a:gd name="T79" fmla="*/ 39 h 798"/>
                <a:gd name="T80" fmla="*/ 281 w 799"/>
                <a:gd name="T81" fmla="*/ 17 h 798"/>
                <a:gd name="T82" fmla="*/ 339 w 799"/>
                <a:gd name="T83" fmla="*/ 4 h 798"/>
                <a:gd name="T84" fmla="*/ 400 w 799"/>
                <a:gd name="T8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9" h="798">
                  <a:moveTo>
                    <a:pt x="400" y="0"/>
                  </a:moveTo>
                  <a:lnTo>
                    <a:pt x="421" y="0"/>
                  </a:lnTo>
                  <a:lnTo>
                    <a:pt x="440" y="1"/>
                  </a:lnTo>
                  <a:lnTo>
                    <a:pt x="461" y="4"/>
                  </a:lnTo>
                  <a:lnTo>
                    <a:pt x="480" y="7"/>
                  </a:lnTo>
                  <a:lnTo>
                    <a:pt x="500" y="12"/>
                  </a:lnTo>
                  <a:lnTo>
                    <a:pt x="518" y="17"/>
                  </a:lnTo>
                  <a:lnTo>
                    <a:pt x="537" y="23"/>
                  </a:lnTo>
                  <a:lnTo>
                    <a:pt x="555" y="31"/>
                  </a:lnTo>
                  <a:lnTo>
                    <a:pt x="573" y="39"/>
                  </a:lnTo>
                  <a:lnTo>
                    <a:pt x="590" y="47"/>
                  </a:lnTo>
                  <a:lnTo>
                    <a:pt x="607" y="57"/>
                  </a:lnTo>
                  <a:lnTo>
                    <a:pt x="623" y="68"/>
                  </a:lnTo>
                  <a:lnTo>
                    <a:pt x="639" y="79"/>
                  </a:lnTo>
                  <a:lnTo>
                    <a:pt x="654" y="90"/>
                  </a:lnTo>
                  <a:lnTo>
                    <a:pt x="668" y="103"/>
                  </a:lnTo>
                  <a:lnTo>
                    <a:pt x="682" y="116"/>
                  </a:lnTo>
                  <a:lnTo>
                    <a:pt x="695" y="130"/>
                  </a:lnTo>
                  <a:lnTo>
                    <a:pt x="708" y="144"/>
                  </a:lnTo>
                  <a:lnTo>
                    <a:pt x="720" y="160"/>
                  </a:lnTo>
                  <a:lnTo>
                    <a:pt x="731" y="176"/>
                  </a:lnTo>
                  <a:lnTo>
                    <a:pt x="742" y="192"/>
                  </a:lnTo>
                  <a:lnTo>
                    <a:pt x="751" y="208"/>
                  </a:lnTo>
                  <a:lnTo>
                    <a:pt x="760" y="225"/>
                  </a:lnTo>
                  <a:lnTo>
                    <a:pt x="767" y="243"/>
                  </a:lnTo>
                  <a:lnTo>
                    <a:pt x="775" y="261"/>
                  </a:lnTo>
                  <a:lnTo>
                    <a:pt x="782" y="279"/>
                  </a:lnTo>
                  <a:lnTo>
                    <a:pt x="787" y="299"/>
                  </a:lnTo>
                  <a:lnTo>
                    <a:pt x="791" y="318"/>
                  </a:lnTo>
                  <a:lnTo>
                    <a:pt x="794" y="338"/>
                  </a:lnTo>
                  <a:lnTo>
                    <a:pt x="797" y="358"/>
                  </a:lnTo>
                  <a:lnTo>
                    <a:pt x="799" y="378"/>
                  </a:lnTo>
                  <a:lnTo>
                    <a:pt x="799" y="398"/>
                  </a:lnTo>
                  <a:lnTo>
                    <a:pt x="799" y="419"/>
                  </a:lnTo>
                  <a:lnTo>
                    <a:pt x="797" y="439"/>
                  </a:lnTo>
                  <a:lnTo>
                    <a:pt x="794" y="460"/>
                  </a:lnTo>
                  <a:lnTo>
                    <a:pt x="791" y="479"/>
                  </a:lnTo>
                  <a:lnTo>
                    <a:pt x="787" y="499"/>
                  </a:lnTo>
                  <a:lnTo>
                    <a:pt x="782" y="517"/>
                  </a:lnTo>
                  <a:lnTo>
                    <a:pt x="775" y="536"/>
                  </a:lnTo>
                  <a:lnTo>
                    <a:pt x="767" y="554"/>
                  </a:lnTo>
                  <a:lnTo>
                    <a:pt x="760" y="572"/>
                  </a:lnTo>
                  <a:lnTo>
                    <a:pt x="751" y="589"/>
                  </a:lnTo>
                  <a:lnTo>
                    <a:pt x="742" y="606"/>
                  </a:lnTo>
                  <a:lnTo>
                    <a:pt x="731" y="622"/>
                  </a:lnTo>
                  <a:lnTo>
                    <a:pt x="720" y="638"/>
                  </a:lnTo>
                  <a:lnTo>
                    <a:pt x="708" y="653"/>
                  </a:lnTo>
                  <a:lnTo>
                    <a:pt x="695" y="667"/>
                  </a:lnTo>
                  <a:lnTo>
                    <a:pt x="682" y="681"/>
                  </a:lnTo>
                  <a:lnTo>
                    <a:pt x="668" y="694"/>
                  </a:lnTo>
                  <a:lnTo>
                    <a:pt x="654" y="707"/>
                  </a:lnTo>
                  <a:lnTo>
                    <a:pt x="639" y="719"/>
                  </a:lnTo>
                  <a:lnTo>
                    <a:pt x="623" y="730"/>
                  </a:lnTo>
                  <a:lnTo>
                    <a:pt x="607" y="741"/>
                  </a:lnTo>
                  <a:lnTo>
                    <a:pt x="590" y="750"/>
                  </a:lnTo>
                  <a:lnTo>
                    <a:pt x="573" y="759"/>
                  </a:lnTo>
                  <a:lnTo>
                    <a:pt x="555" y="767"/>
                  </a:lnTo>
                  <a:lnTo>
                    <a:pt x="537" y="774"/>
                  </a:lnTo>
                  <a:lnTo>
                    <a:pt x="518" y="781"/>
                  </a:lnTo>
                  <a:lnTo>
                    <a:pt x="500" y="786"/>
                  </a:lnTo>
                  <a:lnTo>
                    <a:pt x="480" y="790"/>
                  </a:lnTo>
                  <a:lnTo>
                    <a:pt x="461" y="794"/>
                  </a:lnTo>
                  <a:lnTo>
                    <a:pt x="440" y="796"/>
                  </a:lnTo>
                  <a:lnTo>
                    <a:pt x="421" y="798"/>
                  </a:lnTo>
                  <a:lnTo>
                    <a:pt x="400" y="798"/>
                  </a:lnTo>
                  <a:lnTo>
                    <a:pt x="379" y="798"/>
                  </a:lnTo>
                  <a:lnTo>
                    <a:pt x="359" y="796"/>
                  </a:lnTo>
                  <a:lnTo>
                    <a:pt x="339" y="794"/>
                  </a:lnTo>
                  <a:lnTo>
                    <a:pt x="319" y="790"/>
                  </a:lnTo>
                  <a:lnTo>
                    <a:pt x="300" y="786"/>
                  </a:lnTo>
                  <a:lnTo>
                    <a:pt x="281" y="781"/>
                  </a:lnTo>
                  <a:lnTo>
                    <a:pt x="262" y="774"/>
                  </a:lnTo>
                  <a:lnTo>
                    <a:pt x="245" y="767"/>
                  </a:lnTo>
                  <a:lnTo>
                    <a:pt x="226" y="759"/>
                  </a:lnTo>
                  <a:lnTo>
                    <a:pt x="209" y="750"/>
                  </a:lnTo>
                  <a:lnTo>
                    <a:pt x="193" y="741"/>
                  </a:lnTo>
                  <a:lnTo>
                    <a:pt x="177" y="730"/>
                  </a:lnTo>
                  <a:lnTo>
                    <a:pt x="160" y="719"/>
                  </a:lnTo>
                  <a:lnTo>
                    <a:pt x="145" y="707"/>
                  </a:lnTo>
                  <a:lnTo>
                    <a:pt x="131" y="694"/>
                  </a:lnTo>
                  <a:lnTo>
                    <a:pt x="117" y="681"/>
                  </a:lnTo>
                  <a:lnTo>
                    <a:pt x="104" y="667"/>
                  </a:lnTo>
                  <a:lnTo>
                    <a:pt x="91" y="653"/>
                  </a:lnTo>
                  <a:lnTo>
                    <a:pt x="79" y="638"/>
                  </a:lnTo>
                  <a:lnTo>
                    <a:pt x="69" y="622"/>
                  </a:lnTo>
                  <a:lnTo>
                    <a:pt x="58" y="606"/>
                  </a:lnTo>
                  <a:lnTo>
                    <a:pt x="48" y="589"/>
                  </a:lnTo>
                  <a:lnTo>
                    <a:pt x="39" y="572"/>
                  </a:lnTo>
                  <a:lnTo>
                    <a:pt x="32" y="554"/>
                  </a:lnTo>
                  <a:lnTo>
                    <a:pt x="24" y="536"/>
                  </a:lnTo>
                  <a:lnTo>
                    <a:pt x="18" y="517"/>
                  </a:lnTo>
                  <a:lnTo>
                    <a:pt x="12" y="499"/>
                  </a:lnTo>
                  <a:lnTo>
                    <a:pt x="8" y="479"/>
                  </a:lnTo>
                  <a:lnTo>
                    <a:pt x="5" y="460"/>
                  </a:lnTo>
                  <a:lnTo>
                    <a:pt x="3" y="439"/>
                  </a:lnTo>
                  <a:lnTo>
                    <a:pt x="0" y="419"/>
                  </a:lnTo>
                  <a:lnTo>
                    <a:pt x="0" y="398"/>
                  </a:lnTo>
                  <a:lnTo>
                    <a:pt x="0" y="378"/>
                  </a:lnTo>
                  <a:lnTo>
                    <a:pt x="3" y="358"/>
                  </a:lnTo>
                  <a:lnTo>
                    <a:pt x="5" y="338"/>
                  </a:lnTo>
                  <a:lnTo>
                    <a:pt x="8" y="318"/>
                  </a:lnTo>
                  <a:lnTo>
                    <a:pt x="12" y="299"/>
                  </a:lnTo>
                  <a:lnTo>
                    <a:pt x="18" y="279"/>
                  </a:lnTo>
                  <a:lnTo>
                    <a:pt x="24" y="261"/>
                  </a:lnTo>
                  <a:lnTo>
                    <a:pt x="32" y="243"/>
                  </a:lnTo>
                  <a:lnTo>
                    <a:pt x="39" y="225"/>
                  </a:lnTo>
                  <a:lnTo>
                    <a:pt x="48" y="208"/>
                  </a:lnTo>
                  <a:lnTo>
                    <a:pt x="58" y="192"/>
                  </a:lnTo>
                  <a:lnTo>
                    <a:pt x="69" y="176"/>
                  </a:lnTo>
                  <a:lnTo>
                    <a:pt x="79" y="160"/>
                  </a:lnTo>
                  <a:lnTo>
                    <a:pt x="91" y="144"/>
                  </a:lnTo>
                  <a:lnTo>
                    <a:pt x="104" y="130"/>
                  </a:lnTo>
                  <a:lnTo>
                    <a:pt x="117" y="116"/>
                  </a:lnTo>
                  <a:lnTo>
                    <a:pt x="131" y="103"/>
                  </a:lnTo>
                  <a:lnTo>
                    <a:pt x="145" y="90"/>
                  </a:lnTo>
                  <a:lnTo>
                    <a:pt x="160" y="79"/>
                  </a:lnTo>
                  <a:lnTo>
                    <a:pt x="177" y="68"/>
                  </a:lnTo>
                  <a:lnTo>
                    <a:pt x="193" y="57"/>
                  </a:lnTo>
                  <a:lnTo>
                    <a:pt x="209" y="47"/>
                  </a:lnTo>
                  <a:lnTo>
                    <a:pt x="226" y="39"/>
                  </a:lnTo>
                  <a:lnTo>
                    <a:pt x="245" y="31"/>
                  </a:lnTo>
                  <a:lnTo>
                    <a:pt x="262" y="23"/>
                  </a:lnTo>
                  <a:lnTo>
                    <a:pt x="281" y="17"/>
                  </a:lnTo>
                  <a:lnTo>
                    <a:pt x="300" y="12"/>
                  </a:lnTo>
                  <a:lnTo>
                    <a:pt x="319" y="7"/>
                  </a:lnTo>
                  <a:lnTo>
                    <a:pt x="339" y="4"/>
                  </a:lnTo>
                  <a:lnTo>
                    <a:pt x="359" y="1"/>
                  </a:lnTo>
                  <a:lnTo>
                    <a:pt x="37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151"/>
            <p:cNvSpPr>
              <a:spLocks/>
            </p:cNvSpPr>
            <p:nvPr/>
          </p:nvSpPr>
          <p:spPr bwMode="auto">
            <a:xfrm>
              <a:off x="3604433" y="770007"/>
              <a:ext cx="213320" cy="213320"/>
            </a:xfrm>
            <a:custGeom>
              <a:avLst/>
              <a:gdLst>
                <a:gd name="T0" fmla="*/ 325 w 589"/>
                <a:gd name="T1" fmla="*/ 2 h 589"/>
                <a:gd name="T2" fmla="*/ 368 w 589"/>
                <a:gd name="T3" fmla="*/ 10 h 589"/>
                <a:gd name="T4" fmla="*/ 409 w 589"/>
                <a:gd name="T5" fmla="*/ 23 h 589"/>
                <a:gd name="T6" fmla="*/ 447 w 589"/>
                <a:gd name="T7" fmla="*/ 43 h 589"/>
                <a:gd name="T8" fmla="*/ 482 w 589"/>
                <a:gd name="T9" fmla="*/ 67 h 589"/>
                <a:gd name="T10" fmla="*/ 513 w 589"/>
                <a:gd name="T11" fmla="*/ 97 h 589"/>
                <a:gd name="T12" fmla="*/ 539 w 589"/>
                <a:gd name="T13" fmla="*/ 130 h 589"/>
                <a:gd name="T14" fmla="*/ 561 w 589"/>
                <a:gd name="T15" fmla="*/ 167 h 589"/>
                <a:gd name="T16" fmla="*/ 576 w 589"/>
                <a:gd name="T17" fmla="*/ 207 h 589"/>
                <a:gd name="T18" fmla="*/ 585 w 589"/>
                <a:gd name="T19" fmla="*/ 250 h 589"/>
                <a:gd name="T20" fmla="*/ 589 w 589"/>
                <a:gd name="T21" fmla="*/ 294 h 589"/>
                <a:gd name="T22" fmla="*/ 585 w 589"/>
                <a:gd name="T23" fmla="*/ 340 h 589"/>
                <a:gd name="T24" fmla="*/ 576 w 589"/>
                <a:gd name="T25" fmla="*/ 383 h 589"/>
                <a:gd name="T26" fmla="*/ 561 w 589"/>
                <a:gd name="T27" fmla="*/ 423 h 589"/>
                <a:gd name="T28" fmla="*/ 539 w 589"/>
                <a:gd name="T29" fmla="*/ 459 h 589"/>
                <a:gd name="T30" fmla="*/ 513 w 589"/>
                <a:gd name="T31" fmla="*/ 493 h 589"/>
                <a:gd name="T32" fmla="*/ 482 w 589"/>
                <a:gd name="T33" fmla="*/ 522 h 589"/>
                <a:gd name="T34" fmla="*/ 447 w 589"/>
                <a:gd name="T35" fmla="*/ 547 h 589"/>
                <a:gd name="T36" fmla="*/ 409 w 589"/>
                <a:gd name="T37" fmla="*/ 566 h 589"/>
                <a:gd name="T38" fmla="*/ 368 w 589"/>
                <a:gd name="T39" fmla="*/ 579 h 589"/>
                <a:gd name="T40" fmla="*/ 325 w 589"/>
                <a:gd name="T41" fmla="*/ 588 h 589"/>
                <a:gd name="T42" fmla="*/ 280 w 589"/>
                <a:gd name="T43" fmla="*/ 589 h 589"/>
                <a:gd name="T44" fmla="*/ 235 w 589"/>
                <a:gd name="T45" fmla="*/ 583 h 589"/>
                <a:gd name="T46" fmla="*/ 193 w 589"/>
                <a:gd name="T47" fmla="*/ 571 h 589"/>
                <a:gd name="T48" fmla="*/ 154 w 589"/>
                <a:gd name="T49" fmla="*/ 553 h 589"/>
                <a:gd name="T50" fmla="*/ 119 w 589"/>
                <a:gd name="T51" fmla="*/ 531 h 589"/>
                <a:gd name="T52" fmla="*/ 86 w 589"/>
                <a:gd name="T53" fmla="*/ 503 h 589"/>
                <a:gd name="T54" fmla="*/ 59 w 589"/>
                <a:gd name="T55" fmla="*/ 471 h 589"/>
                <a:gd name="T56" fmla="*/ 36 w 589"/>
                <a:gd name="T57" fmla="*/ 435 h 589"/>
                <a:gd name="T58" fmla="*/ 18 w 589"/>
                <a:gd name="T59" fmla="*/ 396 h 589"/>
                <a:gd name="T60" fmla="*/ 6 w 589"/>
                <a:gd name="T61" fmla="*/ 354 h 589"/>
                <a:gd name="T62" fmla="*/ 1 w 589"/>
                <a:gd name="T63" fmla="*/ 309 h 589"/>
                <a:gd name="T64" fmla="*/ 2 w 589"/>
                <a:gd name="T65" fmla="*/ 265 h 589"/>
                <a:gd name="T66" fmla="*/ 10 w 589"/>
                <a:gd name="T67" fmla="*/ 221 h 589"/>
                <a:gd name="T68" fmla="*/ 24 w 589"/>
                <a:gd name="T69" fmla="*/ 180 h 589"/>
                <a:gd name="T70" fmla="*/ 43 w 589"/>
                <a:gd name="T71" fmla="*/ 142 h 589"/>
                <a:gd name="T72" fmla="*/ 68 w 589"/>
                <a:gd name="T73" fmla="*/ 107 h 589"/>
                <a:gd name="T74" fmla="*/ 97 w 589"/>
                <a:gd name="T75" fmla="*/ 77 h 589"/>
                <a:gd name="T76" fmla="*/ 131 w 589"/>
                <a:gd name="T77" fmla="*/ 51 h 589"/>
                <a:gd name="T78" fmla="*/ 167 w 589"/>
                <a:gd name="T79" fmla="*/ 30 h 589"/>
                <a:gd name="T80" fmla="*/ 207 w 589"/>
                <a:gd name="T81" fmla="*/ 13 h 589"/>
                <a:gd name="T82" fmla="*/ 249 w 589"/>
                <a:gd name="T83" fmla="*/ 4 h 589"/>
                <a:gd name="T84" fmla="*/ 295 w 589"/>
                <a:gd name="T85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9" h="589">
                  <a:moveTo>
                    <a:pt x="295" y="0"/>
                  </a:moveTo>
                  <a:lnTo>
                    <a:pt x="310" y="0"/>
                  </a:lnTo>
                  <a:lnTo>
                    <a:pt x="325" y="2"/>
                  </a:lnTo>
                  <a:lnTo>
                    <a:pt x="339" y="4"/>
                  </a:lnTo>
                  <a:lnTo>
                    <a:pt x="354" y="6"/>
                  </a:lnTo>
                  <a:lnTo>
                    <a:pt x="368" y="10"/>
                  </a:lnTo>
                  <a:lnTo>
                    <a:pt x="382" y="13"/>
                  </a:lnTo>
                  <a:lnTo>
                    <a:pt x="396" y="18"/>
                  </a:lnTo>
                  <a:lnTo>
                    <a:pt x="409" y="23"/>
                  </a:lnTo>
                  <a:lnTo>
                    <a:pt x="422" y="30"/>
                  </a:lnTo>
                  <a:lnTo>
                    <a:pt x="435" y="36"/>
                  </a:lnTo>
                  <a:lnTo>
                    <a:pt x="447" y="43"/>
                  </a:lnTo>
                  <a:lnTo>
                    <a:pt x="459" y="51"/>
                  </a:lnTo>
                  <a:lnTo>
                    <a:pt x="471" y="59"/>
                  </a:lnTo>
                  <a:lnTo>
                    <a:pt x="482" y="67"/>
                  </a:lnTo>
                  <a:lnTo>
                    <a:pt x="492" y="77"/>
                  </a:lnTo>
                  <a:lnTo>
                    <a:pt x="503" y="87"/>
                  </a:lnTo>
                  <a:lnTo>
                    <a:pt x="513" y="97"/>
                  </a:lnTo>
                  <a:lnTo>
                    <a:pt x="522" y="107"/>
                  </a:lnTo>
                  <a:lnTo>
                    <a:pt x="530" y="118"/>
                  </a:lnTo>
                  <a:lnTo>
                    <a:pt x="539" y="130"/>
                  </a:lnTo>
                  <a:lnTo>
                    <a:pt x="546" y="142"/>
                  </a:lnTo>
                  <a:lnTo>
                    <a:pt x="554" y="155"/>
                  </a:lnTo>
                  <a:lnTo>
                    <a:pt x="561" y="167"/>
                  </a:lnTo>
                  <a:lnTo>
                    <a:pt x="566" y="180"/>
                  </a:lnTo>
                  <a:lnTo>
                    <a:pt x="571" y="194"/>
                  </a:lnTo>
                  <a:lnTo>
                    <a:pt x="576" y="207"/>
                  </a:lnTo>
                  <a:lnTo>
                    <a:pt x="580" y="221"/>
                  </a:lnTo>
                  <a:lnTo>
                    <a:pt x="583" y="236"/>
                  </a:lnTo>
                  <a:lnTo>
                    <a:pt x="585" y="250"/>
                  </a:lnTo>
                  <a:lnTo>
                    <a:pt x="588" y="265"/>
                  </a:lnTo>
                  <a:lnTo>
                    <a:pt x="589" y="279"/>
                  </a:lnTo>
                  <a:lnTo>
                    <a:pt x="589" y="294"/>
                  </a:lnTo>
                  <a:lnTo>
                    <a:pt x="589" y="309"/>
                  </a:lnTo>
                  <a:lnTo>
                    <a:pt x="588" y="324"/>
                  </a:lnTo>
                  <a:lnTo>
                    <a:pt x="585" y="340"/>
                  </a:lnTo>
                  <a:lnTo>
                    <a:pt x="583" y="354"/>
                  </a:lnTo>
                  <a:lnTo>
                    <a:pt x="580" y="369"/>
                  </a:lnTo>
                  <a:lnTo>
                    <a:pt x="576" y="383"/>
                  </a:lnTo>
                  <a:lnTo>
                    <a:pt x="571" y="396"/>
                  </a:lnTo>
                  <a:lnTo>
                    <a:pt x="566" y="410"/>
                  </a:lnTo>
                  <a:lnTo>
                    <a:pt x="561" y="423"/>
                  </a:lnTo>
                  <a:lnTo>
                    <a:pt x="554" y="435"/>
                  </a:lnTo>
                  <a:lnTo>
                    <a:pt x="546" y="448"/>
                  </a:lnTo>
                  <a:lnTo>
                    <a:pt x="539" y="459"/>
                  </a:lnTo>
                  <a:lnTo>
                    <a:pt x="530" y="471"/>
                  </a:lnTo>
                  <a:lnTo>
                    <a:pt x="522" y="482"/>
                  </a:lnTo>
                  <a:lnTo>
                    <a:pt x="513" y="493"/>
                  </a:lnTo>
                  <a:lnTo>
                    <a:pt x="503" y="503"/>
                  </a:lnTo>
                  <a:lnTo>
                    <a:pt x="492" y="512"/>
                  </a:lnTo>
                  <a:lnTo>
                    <a:pt x="482" y="522"/>
                  </a:lnTo>
                  <a:lnTo>
                    <a:pt x="471" y="531"/>
                  </a:lnTo>
                  <a:lnTo>
                    <a:pt x="459" y="538"/>
                  </a:lnTo>
                  <a:lnTo>
                    <a:pt x="447" y="547"/>
                  </a:lnTo>
                  <a:lnTo>
                    <a:pt x="435" y="553"/>
                  </a:lnTo>
                  <a:lnTo>
                    <a:pt x="422" y="560"/>
                  </a:lnTo>
                  <a:lnTo>
                    <a:pt x="409" y="566"/>
                  </a:lnTo>
                  <a:lnTo>
                    <a:pt x="396" y="571"/>
                  </a:lnTo>
                  <a:lnTo>
                    <a:pt x="382" y="576"/>
                  </a:lnTo>
                  <a:lnTo>
                    <a:pt x="368" y="579"/>
                  </a:lnTo>
                  <a:lnTo>
                    <a:pt x="354" y="583"/>
                  </a:lnTo>
                  <a:lnTo>
                    <a:pt x="339" y="586"/>
                  </a:lnTo>
                  <a:lnTo>
                    <a:pt x="325" y="588"/>
                  </a:lnTo>
                  <a:lnTo>
                    <a:pt x="310" y="589"/>
                  </a:lnTo>
                  <a:lnTo>
                    <a:pt x="295" y="589"/>
                  </a:lnTo>
                  <a:lnTo>
                    <a:pt x="280" y="589"/>
                  </a:lnTo>
                  <a:lnTo>
                    <a:pt x="265" y="588"/>
                  </a:lnTo>
                  <a:lnTo>
                    <a:pt x="249" y="586"/>
                  </a:lnTo>
                  <a:lnTo>
                    <a:pt x="235" y="583"/>
                  </a:lnTo>
                  <a:lnTo>
                    <a:pt x="221" y="579"/>
                  </a:lnTo>
                  <a:lnTo>
                    <a:pt x="207" y="576"/>
                  </a:lnTo>
                  <a:lnTo>
                    <a:pt x="193" y="571"/>
                  </a:lnTo>
                  <a:lnTo>
                    <a:pt x="180" y="566"/>
                  </a:lnTo>
                  <a:lnTo>
                    <a:pt x="167" y="560"/>
                  </a:lnTo>
                  <a:lnTo>
                    <a:pt x="154" y="553"/>
                  </a:lnTo>
                  <a:lnTo>
                    <a:pt x="142" y="547"/>
                  </a:lnTo>
                  <a:lnTo>
                    <a:pt x="131" y="538"/>
                  </a:lnTo>
                  <a:lnTo>
                    <a:pt x="119" y="531"/>
                  </a:lnTo>
                  <a:lnTo>
                    <a:pt x="108" y="522"/>
                  </a:lnTo>
                  <a:lnTo>
                    <a:pt x="97" y="512"/>
                  </a:lnTo>
                  <a:lnTo>
                    <a:pt x="86" y="503"/>
                  </a:lnTo>
                  <a:lnTo>
                    <a:pt x="77" y="493"/>
                  </a:lnTo>
                  <a:lnTo>
                    <a:pt x="68" y="482"/>
                  </a:lnTo>
                  <a:lnTo>
                    <a:pt x="59" y="471"/>
                  </a:lnTo>
                  <a:lnTo>
                    <a:pt x="51" y="459"/>
                  </a:lnTo>
                  <a:lnTo>
                    <a:pt x="43" y="448"/>
                  </a:lnTo>
                  <a:lnTo>
                    <a:pt x="36" y="435"/>
                  </a:lnTo>
                  <a:lnTo>
                    <a:pt x="29" y="423"/>
                  </a:lnTo>
                  <a:lnTo>
                    <a:pt x="24" y="410"/>
                  </a:lnTo>
                  <a:lnTo>
                    <a:pt x="18" y="396"/>
                  </a:lnTo>
                  <a:lnTo>
                    <a:pt x="14" y="383"/>
                  </a:lnTo>
                  <a:lnTo>
                    <a:pt x="10" y="369"/>
                  </a:lnTo>
                  <a:lnTo>
                    <a:pt x="6" y="354"/>
                  </a:lnTo>
                  <a:lnTo>
                    <a:pt x="4" y="340"/>
                  </a:lnTo>
                  <a:lnTo>
                    <a:pt x="2" y="324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1" y="279"/>
                  </a:lnTo>
                  <a:lnTo>
                    <a:pt x="2" y="265"/>
                  </a:lnTo>
                  <a:lnTo>
                    <a:pt x="4" y="250"/>
                  </a:lnTo>
                  <a:lnTo>
                    <a:pt x="6" y="236"/>
                  </a:lnTo>
                  <a:lnTo>
                    <a:pt x="10" y="221"/>
                  </a:lnTo>
                  <a:lnTo>
                    <a:pt x="14" y="207"/>
                  </a:lnTo>
                  <a:lnTo>
                    <a:pt x="18" y="194"/>
                  </a:lnTo>
                  <a:lnTo>
                    <a:pt x="24" y="180"/>
                  </a:lnTo>
                  <a:lnTo>
                    <a:pt x="29" y="167"/>
                  </a:lnTo>
                  <a:lnTo>
                    <a:pt x="36" y="155"/>
                  </a:lnTo>
                  <a:lnTo>
                    <a:pt x="43" y="142"/>
                  </a:lnTo>
                  <a:lnTo>
                    <a:pt x="51" y="130"/>
                  </a:lnTo>
                  <a:lnTo>
                    <a:pt x="59" y="118"/>
                  </a:lnTo>
                  <a:lnTo>
                    <a:pt x="68" y="107"/>
                  </a:lnTo>
                  <a:lnTo>
                    <a:pt x="77" y="97"/>
                  </a:lnTo>
                  <a:lnTo>
                    <a:pt x="86" y="87"/>
                  </a:lnTo>
                  <a:lnTo>
                    <a:pt x="97" y="77"/>
                  </a:lnTo>
                  <a:lnTo>
                    <a:pt x="108" y="67"/>
                  </a:lnTo>
                  <a:lnTo>
                    <a:pt x="119" y="59"/>
                  </a:lnTo>
                  <a:lnTo>
                    <a:pt x="131" y="51"/>
                  </a:lnTo>
                  <a:lnTo>
                    <a:pt x="142" y="43"/>
                  </a:lnTo>
                  <a:lnTo>
                    <a:pt x="154" y="36"/>
                  </a:lnTo>
                  <a:lnTo>
                    <a:pt x="167" y="30"/>
                  </a:lnTo>
                  <a:lnTo>
                    <a:pt x="180" y="23"/>
                  </a:lnTo>
                  <a:lnTo>
                    <a:pt x="193" y="18"/>
                  </a:lnTo>
                  <a:lnTo>
                    <a:pt x="207" y="13"/>
                  </a:lnTo>
                  <a:lnTo>
                    <a:pt x="221" y="10"/>
                  </a:lnTo>
                  <a:lnTo>
                    <a:pt x="235" y="6"/>
                  </a:lnTo>
                  <a:lnTo>
                    <a:pt x="249" y="4"/>
                  </a:lnTo>
                  <a:lnTo>
                    <a:pt x="265" y="2"/>
                  </a:lnTo>
                  <a:lnTo>
                    <a:pt x="280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52"/>
            <p:cNvSpPr>
              <a:spLocks/>
            </p:cNvSpPr>
            <p:nvPr/>
          </p:nvSpPr>
          <p:spPr bwMode="auto">
            <a:xfrm>
              <a:off x="2669893" y="356429"/>
              <a:ext cx="188649" cy="188650"/>
            </a:xfrm>
            <a:custGeom>
              <a:avLst/>
              <a:gdLst>
                <a:gd name="T0" fmla="*/ 287 w 520"/>
                <a:gd name="T1" fmla="*/ 1 h 521"/>
                <a:gd name="T2" fmla="*/ 325 w 520"/>
                <a:gd name="T3" fmla="*/ 9 h 521"/>
                <a:gd name="T4" fmla="*/ 361 w 520"/>
                <a:gd name="T5" fmla="*/ 21 h 521"/>
                <a:gd name="T6" fmla="*/ 395 w 520"/>
                <a:gd name="T7" fmla="*/ 38 h 521"/>
                <a:gd name="T8" fmla="*/ 425 w 520"/>
                <a:gd name="T9" fmla="*/ 59 h 521"/>
                <a:gd name="T10" fmla="*/ 452 w 520"/>
                <a:gd name="T11" fmla="*/ 85 h 521"/>
                <a:gd name="T12" fmla="*/ 476 w 520"/>
                <a:gd name="T13" fmla="*/ 114 h 521"/>
                <a:gd name="T14" fmla="*/ 494 w 520"/>
                <a:gd name="T15" fmla="*/ 147 h 521"/>
                <a:gd name="T16" fmla="*/ 508 w 520"/>
                <a:gd name="T17" fmla="*/ 183 h 521"/>
                <a:gd name="T18" fmla="*/ 517 w 520"/>
                <a:gd name="T19" fmla="*/ 220 h 521"/>
                <a:gd name="T20" fmla="*/ 520 w 520"/>
                <a:gd name="T21" fmla="*/ 260 h 521"/>
                <a:gd name="T22" fmla="*/ 517 w 520"/>
                <a:gd name="T23" fmla="*/ 300 h 521"/>
                <a:gd name="T24" fmla="*/ 508 w 520"/>
                <a:gd name="T25" fmla="*/ 338 h 521"/>
                <a:gd name="T26" fmla="*/ 494 w 520"/>
                <a:gd name="T27" fmla="*/ 373 h 521"/>
                <a:gd name="T28" fmla="*/ 476 w 520"/>
                <a:gd name="T29" fmla="*/ 406 h 521"/>
                <a:gd name="T30" fmla="*/ 452 w 520"/>
                <a:gd name="T31" fmla="*/ 435 h 521"/>
                <a:gd name="T32" fmla="*/ 425 w 520"/>
                <a:gd name="T33" fmla="*/ 461 h 521"/>
                <a:gd name="T34" fmla="*/ 395 w 520"/>
                <a:gd name="T35" fmla="*/ 483 h 521"/>
                <a:gd name="T36" fmla="*/ 361 w 520"/>
                <a:gd name="T37" fmla="*/ 500 h 521"/>
                <a:gd name="T38" fmla="*/ 325 w 520"/>
                <a:gd name="T39" fmla="*/ 512 h 521"/>
                <a:gd name="T40" fmla="*/ 287 w 520"/>
                <a:gd name="T41" fmla="*/ 519 h 521"/>
                <a:gd name="T42" fmla="*/ 246 w 520"/>
                <a:gd name="T43" fmla="*/ 519 h 521"/>
                <a:gd name="T44" fmla="*/ 207 w 520"/>
                <a:gd name="T45" fmla="*/ 515 h 521"/>
                <a:gd name="T46" fmla="*/ 170 w 520"/>
                <a:gd name="T47" fmla="*/ 504 h 521"/>
                <a:gd name="T48" fmla="*/ 136 w 520"/>
                <a:gd name="T49" fmla="*/ 489 h 521"/>
                <a:gd name="T50" fmla="*/ 104 w 520"/>
                <a:gd name="T51" fmla="*/ 469 h 521"/>
                <a:gd name="T52" fmla="*/ 76 w 520"/>
                <a:gd name="T53" fmla="*/ 444 h 521"/>
                <a:gd name="T54" fmla="*/ 51 w 520"/>
                <a:gd name="T55" fmla="*/ 416 h 521"/>
                <a:gd name="T56" fmla="*/ 31 w 520"/>
                <a:gd name="T57" fmla="*/ 384 h 521"/>
                <a:gd name="T58" fmla="*/ 16 w 520"/>
                <a:gd name="T59" fmla="*/ 350 h 521"/>
                <a:gd name="T60" fmla="*/ 5 w 520"/>
                <a:gd name="T61" fmla="*/ 312 h 521"/>
                <a:gd name="T62" fmla="*/ 0 w 520"/>
                <a:gd name="T63" fmla="*/ 273 h 521"/>
                <a:gd name="T64" fmla="*/ 1 w 520"/>
                <a:gd name="T65" fmla="*/ 233 h 521"/>
                <a:gd name="T66" fmla="*/ 8 w 520"/>
                <a:gd name="T67" fmla="*/ 195 h 521"/>
                <a:gd name="T68" fmla="*/ 20 w 520"/>
                <a:gd name="T69" fmla="*/ 159 h 521"/>
                <a:gd name="T70" fmla="*/ 37 w 520"/>
                <a:gd name="T71" fmla="*/ 125 h 521"/>
                <a:gd name="T72" fmla="*/ 59 w 520"/>
                <a:gd name="T73" fmla="*/ 95 h 521"/>
                <a:gd name="T74" fmla="*/ 85 w 520"/>
                <a:gd name="T75" fmla="*/ 68 h 521"/>
                <a:gd name="T76" fmla="*/ 114 w 520"/>
                <a:gd name="T77" fmla="*/ 44 h 521"/>
                <a:gd name="T78" fmla="*/ 146 w 520"/>
                <a:gd name="T79" fmla="*/ 26 h 521"/>
                <a:gd name="T80" fmla="*/ 182 w 520"/>
                <a:gd name="T81" fmla="*/ 12 h 521"/>
                <a:gd name="T82" fmla="*/ 220 w 520"/>
                <a:gd name="T83" fmla="*/ 3 h 521"/>
                <a:gd name="T84" fmla="*/ 260 w 520"/>
                <a:gd name="T8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73" y="0"/>
                  </a:lnTo>
                  <a:lnTo>
                    <a:pt x="287" y="1"/>
                  </a:lnTo>
                  <a:lnTo>
                    <a:pt x="300" y="3"/>
                  </a:lnTo>
                  <a:lnTo>
                    <a:pt x="312" y="5"/>
                  </a:lnTo>
                  <a:lnTo>
                    <a:pt x="325" y="9"/>
                  </a:lnTo>
                  <a:lnTo>
                    <a:pt x="338" y="12"/>
                  </a:lnTo>
                  <a:lnTo>
                    <a:pt x="350" y="16"/>
                  </a:lnTo>
                  <a:lnTo>
                    <a:pt x="361" y="21"/>
                  </a:lnTo>
                  <a:lnTo>
                    <a:pt x="372" y="26"/>
                  </a:lnTo>
                  <a:lnTo>
                    <a:pt x="384" y="31"/>
                  </a:lnTo>
                  <a:lnTo>
                    <a:pt x="395" y="38"/>
                  </a:lnTo>
                  <a:lnTo>
                    <a:pt x="406" y="44"/>
                  </a:lnTo>
                  <a:lnTo>
                    <a:pt x="415" y="52"/>
                  </a:lnTo>
                  <a:lnTo>
                    <a:pt x="425" y="59"/>
                  </a:lnTo>
                  <a:lnTo>
                    <a:pt x="435" y="68"/>
                  </a:lnTo>
                  <a:lnTo>
                    <a:pt x="444" y="77"/>
                  </a:lnTo>
                  <a:lnTo>
                    <a:pt x="452" y="85"/>
                  </a:lnTo>
                  <a:lnTo>
                    <a:pt x="461" y="95"/>
                  </a:lnTo>
                  <a:lnTo>
                    <a:pt x="468" y="105"/>
                  </a:lnTo>
                  <a:lnTo>
                    <a:pt x="476" y="114"/>
                  </a:lnTo>
                  <a:lnTo>
                    <a:pt x="482" y="125"/>
                  </a:lnTo>
                  <a:lnTo>
                    <a:pt x="489" y="136"/>
                  </a:lnTo>
                  <a:lnTo>
                    <a:pt x="494" y="147"/>
                  </a:lnTo>
                  <a:lnTo>
                    <a:pt x="500" y="159"/>
                  </a:lnTo>
                  <a:lnTo>
                    <a:pt x="504" y="171"/>
                  </a:lnTo>
                  <a:lnTo>
                    <a:pt x="508" y="183"/>
                  </a:lnTo>
                  <a:lnTo>
                    <a:pt x="512" y="195"/>
                  </a:lnTo>
                  <a:lnTo>
                    <a:pt x="515" y="207"/>
                  </a:lnTo>
                  <a:lnTo>
                    <a:pt x="517" y="220"/>
                  </a:lnTo>
                  <a:lnTo>
                    <a:pt x="519" y="233"/>
                  </a:lnTo>
                  <a:lnTo>
                    <a:pt x="519" y="246"/>
                  </a:lnTo>
                  <a:lnTo>
                    <a:pt x="520" y="260"/>
                  </a:lnTo>
                  <a:lnTo>
                    <a:pt x="519" y="273"/>
                  </a:lnTo>
                  <a:lnTo>
                    <a:pt x="519" y="287"/>
                  </a:lnTo>
                  <a:lnTo>
                    <a:pt x="517" y="300"/>
                  </a:lnTo>
                  <a:lnTo>
                    <a:pt x="515" y="312"/>
                  </a:lnTo>
                  <a:lnTo>
                    <a:pt x="512" y="325"/>
                  </a:lnTo>
                  <a:lnTo>
                    <a:pt x="508" y="338"/>
                  </a:lnTo>
                  <a:lnTo>
                    <a:pt x="504" y="350"/>
                  </a:lnTo>
                  <a:lnTo>
                    <a:pt x="500" y="362"/>
                  </a:lnTo>
                  <a:lnTo>
                    <a:pt x="494" y="373"/>
                  </a:lnTo>
                  <a:lnTo>
                    <a:pt x="489" y="384"/>
                  </a:lnTo>
                  <a:lnTo>
                    <a:pt x="482" y="395"/>
                  </a:lnTo>
                  <a:lnTo>
                    <a:pt x="476" y="406"/>
                  </a:lnTo>
                  <a:lnTo>
                    <a:pt x="468" y="416"/>
                  </a:lnTo>
                  <a:lnTo>
                    <a:pt x="461" y="426"/>
                  </a:lnTo>
                  <a:lnTo>
                    <a:pt x="452" y="435"/>
                  </a:lnTo>
                  <a:lnTo>
                    <a:pt x="444" y="444"/>
                  </a:lnTo>
                  <a:lnTo>
                    <a:pt x="435" y="453"/>
                  </a:lnTo>
                  <a:lnTo>
                    <a:pt x="425" y="461"/>
                  </a:lnTo>
                  <a:lnTo>
                    <a:pt x="415" y="469"/>
                  </a:lnTo>
                  <a:lnTo>
                    <a:pt x="406" y="476"/>
                  </a:lnTo>
                  <a:lnTo>
                    <a:pt x="395" y="483"/>
                  </a:lnTo>
                  <a:lnTo>
                    <a:pt x="384" y="489"/>
                  </a:lnTo>
                  <a:lnTo>
                    <a:pt x="372" y="495"/>
                  </a:lnTo>
                  <a:lnTo>
                    <a:pt x="361" y="500"/>
                  </a:lnTo>
                  <a:lnTo>
                    <a:pt x="350" y="504"/>
                  </a:lnTo>
                  <a:lnTo>
                    <a:pt x="338" y="509"/>
                  </a:lnTo>
                  <a:lnTo>
                    <a:pt x="325" y="512"/>
                  </a:lnTo>
                  <a:lnTo>
                    <a:pt x="312" y="515"/>
                  </a:lnTo>
                  <a:lnTo>
                    <a:pt x="300" y="517"/>
                  </a:lnTo>
                  <a:lnTo>
                    <a:pt x="287" y="519"/>
                  </a:lnTo>
                  <a:lnTo>
                    <a:pt x="273" y="519"/>
                  </a:lnTo>
                  <a:lnTo>
                    <a:pt x="260" y="521"/>
                  </a:lnTo>
                  <a:lnTo>
                    <a:pt x="246" y="519"/>
                  </a:lnTo>
                  <a:lnTo>
                    <a:pt x="233" y="519"/>
                  </a:lnTo>
                  <a:lnTo>
                    <a:pt x="220" y="517"/>
                  </a:lnTo>
                  <a:lnTo>
                    <a:pt x="207" y="515"/>
                  </a:lnTo>
                  <a:lnTo>
                    <a:pt x="195" y="512"/>
                  </a:lnTo>
                  <a:lnTo>
                    <a:pt x="182" y="509"/>
                  </a:lnTo>
                  <a:lnTo>
                    <a:pt x="170" y="504"/>
                  </a:lnTo>
                  <a:lnTo>
                    <a:pt x="158" y="500"/>
                  </a:lnTo>
                  <a:lnTo>
                    <a:pt x="146" y="495"/>
                  </a:lnTo>
                  <a:lnTo>
                    <a:pt x="136" y="489"/>
                  </a:lnTo>
                  <a:lnTo>
                    <a:pt x="125" y="483"/>
                  </a:lnTo>
                  <a:lnTo>
                    <a:pt x="114" y="476"/>
                  </a:lnTo>
                  <a:lnTo>
                    <a:pt x="104" y="469"/>
                  </a:lnTo>
                  <a:lnTo>
                    <a:pt x="95" y="461"/>
                  </a:lnTo>
                  <a:lnTo>
                    <a:pt x="85" y="453"/>
                  </a:lnTo>
                  <a:lnTo>
                    <a:pt x="76" y="444"/>
                  </a:lnTo>
                  <a:lnTo>
                    <a:pt x="68" y="435"/>
                  </a:lnTo>
                  <a:lnTo>
                    <a:pt x="59" y="426"/>
                  </a:lnTo>
                  <a:lnTo>
                    <a:pt x="51" y="416"/>
                  </a:lnTo>
                  <a:lnTo>
                    <a:pt x="44" y="406"/>
                  </a:lnTo>
                  <a:lnTo>
                    <a:pt x="37" y="395"/>
                  </a:lnTo>
                  <a:lnTo>
                    <a:pt x="31" y="384"/>
                  </a:lnTo>
                  <a:lnTo>
                    <a:pt x="25" y="373"/>
                  </a:lnTo>
                  <a:lnTo>
                    <a:pt x="20" y="362"/>
                  </a:lnTo>
                  <a:lnTo>
                    <a:pt x="16" y="350"/>
                  </a:lnTo>
                  <a:lnTo>
                    <a:pt x="11" y="338"/>
                  </a:lnTo>
                  <a:lnTo>
                    <a:pt x="8" y="325"/>
                  </a:lnTo>
                  <a:lnTo>
                    <a:pt x="5" y="312"/>
                  </a:lnTo>
                  <a:lnTo>
                    <a:pt x="3" y="300"/>
                  </a:lnTo>
                  <a:lnTo>
                    <a:pt x="1" y="287"/>
                  </a:lnTo>
                  <a:lnTo>
                    <a:pt x="0" y="273"/>
                  </a:lnTo>
                  <a:lnTo>
                    <a:pt x="0" y="260"/>
                  </a:lnTo>
                  <a:lnTo>
                    <a:pt x="0" y="246"/>
                  </a:lnTo>
                  <a:lnTo>
                    <a:pt x="1" y="233"/>
                  </a:lnTo>
                  <a:lnTo>
                    <a:pt x="3" y="220"/>
                  </a:lnTo>
                  <a:lnTo>
                    <a:pt x="5" y="207"/>
                  </a:lnTo>
                  <a:lnTo>
                    <a:pt x="8" y="195"/>
                  </a:lnTo>
                  <a:lnTo>
                    <a:pt x="11" y="183"/>
                  </a:lnTo>
                  <a:lnTo>
                    <a:pt x="16" y="171"/>
                  </a:lnTo>
                  <a:lnTo>
                    <a:pt x="20" y="159"/>
                  </a:lnTo>
                  <a:lnTo>
                    <a:pt x="25" y="147"/>
                  </a:lnTo>
                  <a:lnTo>
                    <a:pt x="31" y="136"/>
                  </a:lnTo>
                  <a:lnTo>
                    <a:pt x="37" y="125"/>
                  </a:lnTo>
                  <a:lnTo>
                    <a:pt x="44" y="114"/>
                  </a:lnTo>
                  <a:lnTo>
                    <a:pt x="51" y="105"/>
                  </a:lnTo>
                  <a:lnTo>
                    <a:pt x="59" y="95"/>
                  </a:lnTo>
                  <a:lnTo>
                    <a:pt x="68" y="85"/>
                  </a:lnTo>
                  <a:lnTo>
                    <a:pt x="76" y="77"/>
                  </a:lnTo>
                  <a:lnTo>
                    <a:pt x="85" y="68"/>
                  </a:lnTo>
                  <a:lnTo>
                    <a:pt x="95" y="59"/>
                  </a:lnTo>
                  <a:lnTo>
                    <a:pt x="104" y="52"/>
                  </a:lnTo>
                  <a:lnTo>
                    <a:pt x="114" y="44"/>
                  </a:lnTo>
                  <a:lnTo>
                    <a:pt x="125" y="38"/>
                  </a:lnTo>
                  <a:lnTo>
                    <a:pt x="136" y="31"/>
                  </a:lnTo>
                  <a:lnTo>
                    <a:pt x="146" y="26"/>
                  </a:lnTo>
                  <a:lnTo>
                    <a:pt x="158" y="21"/>
                  </a:lnTo>
                  <a:lnTo>
                    <a:pt x="170" y="16"/>
                  </a:lnTo>
                  <a:lnTo>
                    <a:pt x="182" y="12"/>
                  </a:lnTo>
                  <a:lnTo>
                    <a:pt x="195" y="9"/>
                  </a:lnTo>
                  <a:lnTo>
                    <a:pt x="207" y="5"/>
                  </a:lnTo>
                  <a:lnTo>
                    <a:pt x="220" y="3"/>
                  </a:lnTo>
                  <a:lnTo>
                    <a:pt x="233" y="1"/>
                  </a:lnTo>
                  <a:lnTo>
                    <a:pt x="246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53"/>
            <p:cNvSpPr>
              <a:spLocks/>
            </p:cNvSpPr>
            <p:nvPr/>
          </p:nvSpPr>
          <p:spPr bwMode="auto">
            <a:xfrm>
              <a:off x="1018484" y="1019605"/>
              <a:ext cx="249598" cy="249598"/>
            </a:xfrm>
            <a:custGeom>
              <a:avLst/>
              <a:gdLst>
                <a:gd name="T0" fmla="*/ 380 w 688"/>
                <a:gd name="T1" fmla="*/ 3 h 689"/>
                <a:gd name="T2" fmla="*/ 430 w 688"/>
                <a:gd name="T3" fmla="*/ 11 h 689"/>
                <a:gd name="T4" fmla="*/ 479 w 688"/>
                <a:gd name="T5" fmla="*/ 27 h 689"/>
                <a:gd name="T6" fmla="*/ 523 w 688"/>
                <a:gd name="T7" fmla="*/ 51 h 689"/>
                <a:gd name="T8" fmla="*/ 563 w 688"/>
                <a:gd name="T9" fmla="*/ 79 h 689"/>
                <a:gd name="T10" fmla="*/ 600 w 688"/>
                <a:gd name="T11" fmla="*/ 114 h 689"/>
                <a:gd name="T12" fmla="*/ 630 w 688"/>
                <a:gd name="T13" fmla="*/ 153 h 689"/>
                <a:gd name="T14" fmla="*/ 655 w 688"/>
                <a:gd name="T15" fmla="*/ 196 h 689"/>
                <a:gd name="T16" fmla="*/ 673 w 688"/>
                <a:gd name="T17" fmla="*/ 242 h 689"/>
                <a:gd name="T18" fmla="*/ 685 w 688"/>
                <a:gd name="T19" fmla="*/ 293 h 689"/>
                <a:gd name="T20" fmla="*/ 688 w 688"/>
                <a:gd name="T21" fmla="*/ 345 h 689"/>
                <a:gd name="T22" fmla="*/ 685 w 688"/>
                <a:gd name="T23" fmla="*/ 398 h 689"/>
                <a:gd name="T24" fmla="*/ 673 w 688"/>
                <a:gd name="T25" fmla="*/ 448 h 689"/>
                <a:gd name="T26" fmla="*/ 655 w 688"/>
                <a:gd name="T27" fmla="*/ 494 h 689"/>
                <a:gd name="T28" fmla="*/ 630 w 688"/>
                <a:gd name="T29" fmla="*/ 537 h 689"/>
                <a:gd name="T30" fmla="*/ 600 w 688"/>
                <a:gd name="T31" fmla="*/ 576 h 689"/>
                <a:gd name="T32" fmla="*/ 563 w 688"/>
                <a:gd name="T33" fmla="*/ 611 h 689"/>
                <a:gd name="T34" fmla="*/ 523 w 688"/>
                <a:gd name="T35" fmla="*/ 640 h 689"/>
                <a:gd name="T36" fmla="*/ 479 w 688"/>
                <a:gd name="T37" fmla="*/ 662 h 689"/>
                <a:gd name="T38" fmla="*/ 430 w 688"/>
                <a:gd name="T39" fmla="*/ 679 h 689"/>
                <a:gd name="T40" fmla="*/ 380 w 688"/>
                <a:gd name="T41" fmla="*/ 687 h 689"/>
                <a:gd name="T42" fmla="*/ 327 w 688"/>
                <a:gd name="T43" fmla="*/ 688 h 689"/>
                <a:gd name="T44" fmla="*/ 275 w 688"/>
                <a:gd name="T45" fmla="*/ 682 h 689"/>
                <a:gd name="T46" fmla="*/ 226 w 688"/>
                <a:gd name="T47" fmla="*/ 669 h 689"/>
                <a:gd name="T48" fmla="*/ 181 w 688"/>
                <a:gd name="T49" fmla="*/ 647 h 689"/>
                <a:gd name="T50" fmla="*/ 139 w 688"/>
                <a:gd name="T51" fmla="*/ 621 h 689"/>
                <a:gd name="T52" fmla="*/ 101 w 688"/>
                <a:gd name="T53" fmla="*/ 589 h 689"/>
                <a:gd name="T54" fmla="*/ 68 w 688"/>
                <a:gd name="T55" fmla="*/ 551 h 689"/>
                <a:gd name="T56" fmla="*/ 41 w 688"/>
                <a:gd name="T57" fmla="*/ 509 h 689"/>
                <a:gd name="T58" fmla="*/ 21 w 688"/>
                <a:gd name="T59" fmla="*/ 464 h 689"/>
                <a:gd name="T60" fmla="*/ 7 w 688"/>
                <a:gd name="T61" fmla="*/ 414 h 689"/>
                <a:gd name="T62" fmla="*/ 0 w 688"/>
                <a:gd name="T63" fmla="*/ 363 h 689"/>
                <a:gd name="T64" fmla="*/ 3 w 688"/>
                <a:gd name="T65" fmla="*/ 310 h 689"/>
                <a:gd name="T66" fmla="*/ 11 w 688"/>
                <a:gd name="T67" fmla="*/ 260 h 689"/>
                <a:gd name="T68" fmla="*/ 27 w 688"/>
                <a:gd name="T69" fmla="*/ 211 h 689"/>
                <a:gd name="T70" fmla="*/ 50 w 688"/>
                <a:gd name="T71" fmla="*/ 167 h 689"/>
                <a:gd name="T72" fmla="*/ 79 w 688"/>
                <a:gd name="T73" fmla="*/ 126 h 689"/>
                <a:gd name="T74" fmla="*/ 113 w 688"/>
                <a:gd name="T75" fmla="*/ 90 h 689"/>
                <a:gd name="T76" fmla="*/ 152 w 688"/>
                <a:gd name="T77" fmla="*/ 60 h 689"/>
                <a:gd name="T78" fmla="*/ 195 w 688"/>
                <a:gd name="T79" fmla="*/ 35 h 689"/>
                <a:gd name="T80" fmla="*/ 242 w 688"/>
                <a:gd name="T81" fmla="*/ 17 h 689"/>
                <a:gd name="T82" fmla="*/ 292 w 688"/>
                <a:gd name="T83" fmla="*/ 5 h 689"/>
                <a:gd name="T84" fmla="*/ 345 w 688"/>
                <a:gd name="T85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8" h="689">
                  <a:moveTo>
                    <a:pt x="345" y="0"/>
                  </a:moveTo>
                  <a:lnTo>
                    <a:pt x="362" y="2"/>
                  </a:lnTo>
                  <a:lnTo>
                    <a:pt x="380" y="3"/>
                  </a:lnTo>
                  <a:lnTo>
                    <a:pt x="397" y="5"/>
                  </a:lnTo>
                  <a:lnTo>
                    <a:pt x="414" y="8"/>
                  </a:lnTo>
                  <a:lnTo>
                    <a:pt x="430" y="11"/>
                  </a:lnTo>
                  <a:lnTo>
                    <a:pt x="446" y="17"/>
                  </a:lnTo>
                  <a:lnTo>
                    <a:pt x="463" y="22"/>
                  </a:lnTo>
                  <a:lnTo>
                    <a:pt x="479" y="27"/>
                  </a:lnTo>
                  <a:lnTo>
                    <a:pt x="494" y="35"/>
                  </a:lnTo>
                  <a:lnTo>
                    <a:pt x="509" y="43"/>
                  </a:lnTo>
                  <a:lnTo>
                    <a:pt x="523" y="51"/>
                  </a:lnTo>
                  <a:lnTo>
                    <a:pt x="537" y="60"/>
                  </a:lnTo>
                  <a:lnTo>
                    <a:pt x="550" y="70"/>
                  </a:lnTo>
                  <a:lnTo>
                    <a:pt x="563" y="79"/>
                  </a:lnTo>
                  <a:lnTo>
                    <a:pt x="576" y="90"/>
                  </a:lnTo>
                  <a:lnTo>
                    <a:pt x="588" y="102"/>
                  </a:lnTo>
                  <a:lnTo>
                    <a:pt x="600" y="114"/>
                  </a:lnTo>
                  <a:lnTo>
                    <a:pt x="611" y="126"/>
                  </a:lnTo>
                  <a:lnTo>
                    <a:pt x="620" y="139"/>
                  </a:lnTo>
                  <a:lnTo>
                    <a:pt x="630" y="153"/>
                  </a:lnTo>
                  <a:lnTo>
                    <a:pt x="639" y="167"/>
                  </a:lnTo>
                  <a:lnTo>
                    <a:pt x="647" y="181"/>
                  </a:lnTo>
                  <a:lnTo>
                    <a:pt x="655" y="196"/>
                  </a:lnTo>
                  <a:lnTo>
                    <a:pt x="661" y="211"/>
                  </a:lnTo>
                  <a:lnTo>
                    <a:pt x="668" y="227"/>
                  </a:lnTo>
                  <a:lnTo>
                    <a:pt x="673" y="242"/>
                  </a:lnTo>
                  <a:lnTo>
                    <a:pt x="678" y="260"/>
                  </a:lnTo>
                  <a:lnTo>
                    <a:pt x="682" y="276"/>
                  </a:lnTo>
                  <a:lnTo>
                    <a:pt x="685" y="293"/>
                  </a:lnTo>
                  <a:lnTo>
                    <a:pt x="687" y="310"/>
                  </a:lnTo>
                  <a:lnTo>
                    <a:pt x="688" y="328"/>
                  </a:lnTo>
                  <a:lnTo>
                    <a:pt x="688" y="345"/>
                  </a:lnTo>
                  <a:lnTo>
                    <a:pt x="688" y="363"/>
                  </a:lnTo>
                  <a:lnTo>
                    <a:pt x="687" y="381"/>
                  </a:lnTo>
                  <a:lnTo>
                    <a:pt x="685" y="398"/>
                  </a:lnTo>
                  <a:lnTo>
                    <a:pt x="682" y="414"/>
                  </a:lnTo>
                  <a:lnTo>
                    <a:pt x="678" y="431"/>
                  </a:lnTo>
                  <a:lnTo>
                    <a:pt x="673" y="448"/>
                  </a:lnTo>
                  <a:lnTo>
                    <a:pt x="668" y="464"/>
                  </a:lnTo>
                  <a:lnTo>
                    <a:pt x="661" y="479"/>
                  </a:lnTo>
                  <a:lnTo>
                    <a:pt x="655" y="494"/>
                  </a:lnTo>
                  <a:lnTo>
                    <a:pt x="647" y="509"/>
                  </a:lnTo>
                  <a:lnTo>
                    <a:pt x="639" y="523"/>
                  </a:lnTo>
                  <a:lnTo>
                    <a:pt x="630" y="537"/>
                  </a:lnTo>
                  <a:lnTo>
                    <a:pt x="620" y="551"/>
                  </a:lnTo>
                  <a:lnTo>
                    <a:pt x="611" y="564"/>
                  </a:lnTo>
                  <a:lnTo>
                    <a:pt x="600" y="576"/>
                  </a:lnTo>
                  <a:lnTo>
                    <a:pt x="588" y="589"/>
                  </a:lnTo>
                  <a:lnTo>
                    <a:pt x="576" y="600"/>
                  </a:lnTo>
                  <a:lnTo>
                    <a:pt x="563" y="611"/>
                  </a:lnTo>
                  <a:lnTo>
                    <a:pt x="550" y="621"/>
                  </a:lnTo>
                  <a:lnTo>
                    <a:pt x="537" y="630"/>
                  </a:lnTo>
                  <a:lnTo>
                    <a:pt x="523" y="640"/>
                  </a:lnTo>
                  <a:lnTo>
                    <a:pt x="509" y="647"/>
                  </a:lnTo>
                  <a:lnTo>
                    <a:pt x="494" y="655"/>
                  </a:lnTo>
                  <a:lnTo>
                    <a:pt x="479" y="662"/>
                  </a:lnTo>
                  <a:lnTo>
                    <a:pt x="463" y="669"/>
                  </a:lnTo>
                  <a:lnTo>
                    <a:pt x="446" y="674"/>
                  </a:lnTo>
                  <a:lnTo>
                    <a:pt x="430" y="679"/>
                  </a:lnTo>
                  <a:lnTo>
                    <a:pt x="414" y="682"/>
                  </a:lnTo>
                  <a:lnTo>
                    <a:pt x="397" y="685"/>
                  </a:lnTo>
                  <a:lnTo>
                    <a:pt x="380" y="687"/>
                  </a:lnTo>
                  <a:lnTo>
                    <a:pt x="362" y="688"/>
                  </a:lnTo>
                  <a:lnTo>
                    <a:pt x="345" y="689"/>
                  </a:lnTo>
                  <a:lnTo>
                    <a:pt x="327" y="688"/>
                  </a:lnTo>
                  <a:lnTo>
                    <a:pt x="309" y="687"/>
                  </a:lnTo>
                  <a:lnTo>
                    <a:pt x="292" y="685"/>
                  </a:lnTo>
                  <a:lnTo>
                    <a:pt x="275" y="682"/>
                  </a:lnTo>
                  <a:lnTo>
                    <a:pt x="259" y="679"/>
                  </a:lnTo>
                  <a:lnTo>
                    <a:pt x="242" y="674"/>
                  </a:lnTo>
                  <a:lnTo>
                    <a:pt x="226" y="669"/>
                  </a:lnTo>
                  <a:lnTo>
                    <a:pt x="211" y="662"/>
                  </a:lnTo>
                  <a:lnTo>
                    <a:pt x="195" y="655"/>
                  </a:lnTo>
                  <a:lnTo>
                    <a:pt x="181" y="647"/>
                  </a:lnTo>
                  <a:lnTo>
                    <a:pt x="166" y="640"/>
                  </a:lnTo>
                  <a:lnTo>
                    <a:pt x="152" y="630"/>
                  </a:lnTo>
                  <a:lnTo>
                    <a:pt x="139" y="621"/>
                  </a:lnTo>
                  <a:lnTo>
                    <a:pt x="126" y="611"/>
                  </a:lnTo>
                  <a:lnTo>
                    <a:pt x="113" y="600"/>
                  </a:lnTo>
                  <a:lnTo>
                    <a:pt x="101" y="589"/>
                  </a:lnTo>
                  <a:lnTo>
                    <a:pt x="90" y="576"/>
                  </a:lnTo>
                  <a:lnTo>
                    <a:pt x="79" y="564"/>
                  </a:lnTo>
                  <a:lnTo>
                    <a:pt x="68" y="551"/>
                  </a:lnTo>
                  <a:lnTo>
                    <a:pt x="59" y="537"/>
                  </a:lnTo>
                  <a:lnTo>
                    <a:pt x="50" y="523"/>
                  </a:lnTo>
                  <a:lnTo>
                    <a:pt x="41" y="509"/>
                  </a:lnTo>
                  <a:lnTo>
                    <a:pt x="34" y="494"/>
                  </a:lnTo>
                  <a:lnTo>
                    <a:pt x="27" y="479"/>
                  </a:lnTo>
                  <a:lnTo>
                    <a:pt x="21" y="464"/>
                  </a:lnTo>
                  <a:lnTo>
                    <a:pt x="15" y="448"/>
                  </a:lnTo>
                  <a:lnTo>
                    <a:pt x="11" y="431"/>
                  </a:lnTo>
                  <a:lnTo>
                    <a:pt x="7" y="414"/>
                  </a:lnTo>
                  <a:lnTo>
                    <a:pt x="5" y="398"/>
                  </a:lnTo>
                  <a:lnTo>
                    <a:pt x="3" y="381"/>
                  </a:lnTo>
                  <a:lnTo>
                    <a:pt x="0" y="363"/>
                  </a:lnTo>
                  <a:lnTo>
                    <a:pt x="0" y="345"/>
                  </a:lnTo>
                  <a:lnTo>
                    <a:pt x="0" y="328"/>
                  </a:lnTo>
                  <a:lnTo>
                    <a:pt x="3" y="310"/>
                  </a:lnTo>
                  <a:lnTo>
                    <a:pt x="5" y="293"/>
                  </a:lnTo>
                  <a:lnTo>
                    <a:pt x="7" y="276"/>
                  </a:lnTo>
                  <a:lnTo>
                    <a:pt x="11" y="260"/>
                  </a:lnTo>
                  <a:lnTo>
                    <a:pt x="15" y="242"/>
                  </a:lnTo>
                  <a:lnTo>
                    <a:pt x="21" y="227"/>
                  </a:lnTo>
                  <a:lnTo>
                    <a:pt x="27" y="211"/>
                  </a:lnTo>
                  <a:lnTo>
                    <a:pt x="34" y="196"/>
                  </a:lnTo>
                  <a:lnTo>
                    <a:pt x="41" y="181"/>
                  </a:lnTo>
                  <a:lnTo>
                    <a:pt x="50" y="167"/>
                  </a:lnTo>
                  <a:lnTo>
                    <a:pt x="59" y="153"/>
                  </a:lnTo>
                  <a:lnTo>
                    <a:pt x="68" y="139"/>
                  </a:lnTo>
                  <a:lnTo>
                    <a:pt x="79" y="126"/>
                  </a:lnTo>
                  <a:lnTo>
                    <a:pt x="90" y="114"/>
                  </a:lnTo>
                  <a:lnTo>
                    <a:pt x="101" y="102"/>
                  </a:lnTo>
                  <a:lnTo>
                    <a:pt x="113" y="90"/>
                  </a:lnTo>
                  <a:lnTo>
                    <a:pt x="126" y="79"/>
                  </a:lnTo>
                  <a:lnTo>
                    <a:pt x="139" y="70"/>
                  </a:lnTo>
                  <a:lnTo>
                    <a:pt x="152" y="60"/>
                  </a:lnTo>
                  <a:lnTo>
                    <a:pt x="166" y="51"/>
                  </a:lnTo>
                  <a:lnTo>
                    <a:pt x="181" y="43"/>
                  </a:lnTo>
                  <a:lnTo>
                    <a:pt x="195" y="35"/>
                  </a:lnTo>
                  <a:lnTo>
                    <a:pt x="211" y="27"/>
                  </a:lnTo>
                  <a:lnTo>
                    <a:pt x="226" y="22"/>
                  </a:lnTo>
                  <a:lnTo>
                    <a:pt x="242" y="17"/>
                  </a:lnTo>
                  <a:lnTo>
                    <a:pt x="259" y="11"/>
                  </a:lnTo>
                  <a:lnTo>
                    <a:pt x="275" y="8"/>
                  </a:lnTo>
                  <a:lnTo>
                    <a:pt x="292" y="5"/>
                  </a:lnTo>
                  <a:lnTo>
                    <a:pt x="309" y="3"/>
                  </a:lnTo>
                  <a:lnTo>
                    <a:pt x="327" y="2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54"/>
            <p:cNvSpPr>
              <a:spLocks/>
            </p:cNvSpPr>
            <p:nvPr/>
          </p:nvSpPr>
          <p:spPr bwMode="auto">
            <a:xfrm>
              <a:off x="1580078" y="507349"/>
              <a:ext cx="327960" cy="327960"/>
            </a:xfrm>
            <a:custGeom>
              <a:avLst/>
              <a:gdLst>
                <a:gd name="T0" fmla="*/ 498 w 904"/>
                <a:gd name="T1" fmla="*/ 3 h 904"/>
                <a:gd name="T2" fmla="*/ 565 w 904"/>
                <a:gd name="T3" fmla="*/ 15 h 904"/>
                <a:gd name="T4" fmla="*/ 628 w 904"/>
                <a:gd name="T5" fmla="*/ 35 h 904"/>
                <a:gd name="T6" fmla="*/ 686 w 904"/>
                <a:gd name="T7" fmla="*/ 66 h 904"/>
                <a:gd name="T8" fmla="*/ 739 w 904"/>
                <a:gd name="T9" fmla="*/ 103 h 904"/>
                <a:gd name="T10" fmla="*/ 787 w 904"/>
                <a:gd name="T11" fmla="*/ 149 h 904"/>
                <a:gd name="T12" fmla="*/ 827 w 904"/>
                <a:gd name="T13" fmla="*/ 200 h 904"/>
                <a:gd name="T14" fmla="*/ 859 w 904"/>
                <a:gd name="T15" fmla="*/ 257 h 904"/>
                <a:gd name="T16" fmla="*/ 884 w 904"/>
                <a:gd name="T17" fmla="*/ 318 h 904"/>
                <a:gd name="T18" fmla="*/ 899 w 904"/>
                <a:gd name="T19" fmla="*/ 383 h 904"/>
                <a:gd name="T20" fmla="*/ 904 w 904"/>
                <a:gd name="T21" fmla="*/ 452 h 904"/>
                <a:gd name="T22" fmla="*/ 899 w 904"/>
                <a:gd name="T23" fmla="*/ 521 h 904"/>
                <a:gd name="T24" fmla="*/ 884 w 904"/>
                <a:gd name="T25" fmla="*/ 586 h 904"/>
                <a:gd name="T26" fmla="*/ 859 w 904"/>
                <a:gd name="T27" fmla="*/ 648 h 904"/>
                <a:gd name="T28" fmla="*/ 827 w 904"/>
                <a:gd name="T29" fmla="*/ 705 h 904"/>
                <a:gd name="T30" fmla="*/ 787 w 904"/>
                <a:gd name="T31" fmla="*/ 756 h 904"/>
                <a:gd name="T32" fmla="*/ 739 w 904"/>
                <a:gd name="T33" fmla="*/ 801 h 904"/>
                <a:gd name="T34" fmla="*/ 686 w 904"/>
                <a:gd name="T35" fmla="*/ 839 h 904"/>
                <a:gd name="T36" fmla="*/ 628 w 904"/>
                <a:gd name="T37" fmla="*/ 869 h 904"/>
                <a:gd name="T38" fmla="*/ 565 w 904"/>
                <a:gd name="T39" fmla="*/ 890 h 904"/>
                <a:gd name="T40" fmla="*/ 498 w 904"/>
                <a:gd name="T41" fmla="*/ 902 h 904"/>
                <a:gd name="T42" fmla="*/ 429 w 904"/>
                <a:gd name="T43" fmla="*/ 904 h 904"/>
                <a:gd name="T44" fmla="*/ 361 w 904"/>
                <a:gd name="T45" fmla="*/ 895 h 904"/>
                <a:gd name="T46" fmla="*/ 296 w 904"/>
                <a:gd name="T47" fmla="*/ 877 h 904"/>
                <a:gd name="T48" fmla="*/ 237 w 904"/>
                <a:gd name="T49" fmla="*/ 850 h 904"/>
                <a:gd name="T50" fmla="*/ 182 w 904"/>
                <a:gd name="T51" fmla="*/ 814 h 904"/>
                <a:gd name="T52" fmla="*/ 132 w 904"/>
                <a:gd name="T53" fmla="*/ 772 h 904"/>
                <a:gd name="T54" fmla="*/ 90 w 904"/>
                <a:gd name="T55" fmla="*/ 722 h 904"/>
                <a:gd name="T56" fmla="*/ 54 w 904"/>
                <a:gd name="T57" fmla="*/ 667 h 904"/>
                <a:gd name="T58" fmla="*/ 27 w 904"/>
                <a:gd name="T59" fmla="*/ 608 h 904"/>
                <a:gd name="T60" fmla="*/ 9 w 904"/>
                <a:gd name="T61" fmla="*/ 543 h 904"/>
                <a:gd name="T62" fmla="*/ 0 w 904"/>
                <a:gd name="T63" fmla="*/ 475 h 904"/>
                <a:gd name="T64" fmla="*/ 2 w 904"/>
                <a:gd name="T65" fmla="*/ 406 h 904"/>
                <a:gd name="T66" fmla="*/ 14 w 904"/>
                <a:gd name="T67" fmla="*/ 339 h 904"/>
                <a:gd name="T68" fmla="*/ 35 w 904"/>
                <a:gd name="T69" fmla="*/ 276 h 904"/>
                <a:gd name="T70" fmla="*/ 65 w 904"/>
                <a:gd name="T71" fmla="*/ 218 h 904"/>
                <a:gd name="T72" fmla="*/ 103 w 904"/>
                <a:gd name="T73" fmla="*/ 165 h 904"/>
                <a:gd name="T74" fmla="*/ 148 w 904"/>
                <a:gd name="T75" fmla="*/ 117 h 904"/>
                <a:gd name="T76" fmla="*/ 199 w 904"/>
                <a:gd name="T77" fmla="*/ 77 h 904"/>
                <a:gd name="T78" fmla="*/ 256 w 904"/>
                <a:gd name="T79" fmla="*/ 45 h 904"/>
                <a:gd name="T80" fmla="*/ 318 w 904"/>
                <a:gd name="T81" fmla="*/ 20 h 904"/>
                <a:gd name="T82" fmla="*/ 383 w 904"/>
                <a:gd name="T83" fmla="*/ 5 h 904"/>
                <a:gd name="T84" fmla="*/ 452 w 904"/>
                <a:gd name="T85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4" h="904">
                  <a:moveTo>
                    <a:pt x="452" y="0"/>
                  </a:moveTo>
                  <a:lnTo>
                    <a:pt x="476" y="1"/>
                  </a:lnTo>
                  <a:lnTo>
                    <a:pt x="498" y="3"/>
                  </a:lnTo>
                  <a:lnTo>
                    <a:pt x="521" y="5"/>
                  </a:lnTo>
                  <a:lnTo>
                    <a:pt x="542" y="9"/>
                  </a:lnTo>
                  <a:lnTo>
                    <a:pt x="565" y="15"/>
                  </a:lnTo>
                  <a:lnTo>
                    <a:pt x="587" y="20"/>
                  </a:lnTo>
                  <a:lnTo>
                    <a:pt x="607" y="28"/>
                  </a:lnTo>
                  <a:lnTo>
                    <a:pt x="628" y="35"/>
                  </a:lnTo>
                  <a:lnTo>
                    <a:pt x="647" y="45"/>
                  </a:lnTo>
                  <a:lnTo>
                    <a:pt x="668" y="55"/>
                  </a:lnTo>
                  <a:lnTo>
                    <a:pt x="686" y="66"/>
                  </a:lnTo>
                  <a:lnTo>
                    <a:pt x="705" y="77"/>
                  </a:lnTo>
                  <a:lnTo>
                    <a:pt x="722" y="90"/>
                  </a:lnTo>
                  <a:lnTo>
                    <a:pt x="739" y="103"/>
                  </a:lnTo>
                  <a:lnTo>
                    <a:pt x="755" y="117"/>
                  </a:lnTo>
                  <a:lnTo>
                    <a:pt x="771" y="133"/>
                  </a:lnTo>
                  <a:lnTo>
                    <a:pt x="787" y="149"/>
                  </a:lnTo>
                  <a:lnTo>
                    <a:pt x="801" y="165"/>
                  </a:lnTo>
                  <a:lnTo>
                    <a:pt x="814" y="182"/>
                  </a:lnTo>
                  <a:lnTo>
                    <a:pt x="827" y="200"/>
                  </a:lnTo>
                  <a:lnTo>
                    <a:pt x="838" y="218"/>
                  </a:lnTo>
                  <a:lnTo>
                    <a:pt x="849" y="236"/>
                  </a:lnTo>
                  <a:lnTo>
                    <a:pt x="859" y="257"/>
                  </a:lnTo>
                  <a:lnTo>
                    <a:pt x="869" y="276"/>
                  </a:lnTo>
                  <a:lnTo>
                    <a:pt x="876" y="297"/>
                  </a:lnTo>
                  <a:lnTo>
                    <a:pt x="884" y="318"/>
                  </a:lnTo>
                  <a:lnTo>
                    <a:pt x="889" y="339"/>
                  </a:lnTo>
                  <a:lnTo>
                    <a:pt x="895" y="362"/>
                  </a:lnTo>
                  <a:lnTo>
                    <a:pt x="899" y="383"/>
                  </a:lnTo>
                  <a:lnTo>
                    <a:pt x="901" y="406"/>
                  </a:lnTo>
                  <a:lnTo>
                    <a:pt x="903" y="428"/>
                  </a:lnTo>
                  <a:lnTo>
                    <a:pt x="904" y="452"/>
                  </a:lnTo>
                  <a:lnTo>
                    <a:pt x="903" y="475"/>
                  </a:lnTo>
                  <a:lnTo>
                    <a:pt x="901" y="499"/>
                  </a:lnTo>
                  <a:lnTo>
                    <a:pt x="899" y="521"/>
                  </a:lnTo>
                  <a:lnTo>
                    <a:pt x="895" y="543"/>
                  </a:lnTo>
                  <a:lnTo>
                    <a:pt x="889" y="566"/>
                  </a:lnTo>
                  <a:lnTo>
                    <a:pt x="884" y="586"/>
                  </a:lnTo>
                  <a:lnTo>
                    <a:pt x="876" y="608"/>
                  </a:lnTo>
                  <a:lnTo>
                    <a:pt x="869" y="628"/>
                  </a:lnTo>
                  <a:lnTo>
                    <a:pt x="859" y="648"/>
                  </a:lnTo>
                  <a:lnTo>
                    <a:pt x="849" y="667"/>
                  </a:lnTo>
                  <a:lnTo>
                    <a:pt x="838" y="687"/>
                  </a:lnTo>
                  <a:lnTo>
                    <a:pt x="827" y="705"/>
                  </a:lnTo>
                  <a:lnTo>
                    <a:pt x="814" y="722"/>
                  </a:lnTo>
                  <a:lnTo>
                    <a:pt x="801" y="740"/>
                  </a:lnTo>
                  <a:lnTo>
                    <a:pt x="787" y="756"/>
                  </a:lnTo>
                  <a:lnTo>
                    <a:pt x="771" y="772"/>
                  </a:lnTo>
                  <a:lnTo>
                    <a:pt x="755" y="787"/>
                  </a:lnTo>
                  <a:lnTo>
                    <a:pt x="739" y="801"/>
                  </a:lnTo>
                  <a:lnTo>
                    <a:pt x="722" y="814"/>
                  </a:lnTo>
                  <a:lnTo>
                    <a:pt x="705" y="827"/>
                  </a:lnTo>
                  <a:lnTo>
                    <a:pt x="686" y="839"/>
                  </a:lnTo>
                  <a:lnTo>
                    <a:pt x="668" y="850"/>
                  </a:lnTo>
                  <a:lnTo>
                    <a:pt x="647" y="859"/>
                  </a:lnTo>
                  <a:lnTo>
                    <a:pt x="628" y="869"/>
                  </a:lnTo>
                  <a:lnTo>
                    <a:pt x="607" y="877"/>
                  </a:lnTo>
                  <a:lnTo>
                    <a:pt x="587" y="884"/>
                  </a:lnTo>
                  <a:lnTo>
                    <a:pt x="565" y="890"/>
                  </a:lnTo>
                  <a:lnTo>
                    <a:pt x="542" y="895"/>
                  </a:lnTo>
                  <a:lnTo>
                    <a:pt x="521" y="899"/>
                  </a:lnTo>
                  <a:lnTo>
                    <a:pt x="498" y="902"/>
                  </a:lnTo>
                  <a:lnTo>
                    <a:pt x="476" y="904"/>
                  </a:lnTo>
                  <a:lnTo>
                    <a:pt x="452" y="904"/>
                  </a:lnTo>
                  <a:lnTo>
                    <a:pt x="429" y="904"/>
                  </a:lnTo>
                  <a:lnTo>
                    <a:pt x="405" y="902"/>
                  </a:lnTo>
                  <a:lnTo>
                    <a:pt x="383" y="899"/>
                  </a:lnTo>
                  <a:lnTo>
                    <a:pt x="361" y="895"/>
                  </a:lnTo>
                  <a:lnTo>
                    <a:pt x="338" y="890"/>
                  </a:lnTo>
                  <a:lnTo>
                    <a:pt x="318" y="884"/>
                  </a:lnTo>
                  <a:lnTo>
                    <a:pt x="296" y="877"/>
                  </a:lnTo>
                  <a:lnTo>
                    <a:pt x="276" y="869"/>
                  </a:lnTo>
                  <a:lnTo>
                    <a:pt x="256" y="859"/>
                  </a:lnTo>
                  <a:lnTo>
                    <a:pt x="237" y="850"/>
                  </a:lnTo>
                  <a:lnTo>
                    <a:pt x="217" y="839"/>
                  </a:lnTo>
                  <a:lnTo>
                    <a:pt x="199" y="827"/>
                  </a:lnTo>
                  <a:lnTo>
                    <a:pt x="182" y="814"/>
                  </a:lnTo>
                  <a:lnTo>
                    <a:pt x="164" y="801"/>
                  </a:lnTo>
                  <a:lnTo>
                    <a:pt x="148" y="787"/>
                  </a:lnTo>
                  <a:lnTo>
                    <a:pt x="132" y="772"/>
                  </a:lnTo>
                  <a:lnTo>
                    <a:pt x="117" y="756"/>
                  </a:lnTo>
                  <a:lnTo>
                    <a:pt x="103" y="740"/>
                  </a:lnTo>
                  <a:lnTo>
                    <a:pt x="90" y="722"/>
                  </a:lnTo>
                  <a:lnTo>
                    <a:pt x="77" y="705"/>
                  </a:lnTo>
                  <a:lnTo>
                    <a:pt x="65" y="687"/>
                  </a:lnTo>
                  <a:lnTo>
                    <a:pt x="54" y="667"/>
                  </a:lnTo>
                  <a:lnTo>
                    <a:pt x="44" y="648"/>
                  </a:lnTo>
                  <a:lnTo>
                    <a:pt x="35" y="628"/>
                  </a:lnTo>
                  <a:lnTo>
                    <a:pt x="27" y="608"/>
                  </a:lnTo>
                  <a:lnTo>
                    <a:pt x="20" y="586"/>
                  </a:lnTo>
                  <a:lnTo>
                    <a:pt x="14" y="566"/>
                  </a:lnTo>
                  <a:lnTo>
                    <a:pt x="9" y="543"/>
                  </a:lnTo>
                  <a:lnTo>
                    <a:pt x="5" y="521"/>
                  </a:lnTo>
                  <a:lnTo>
                    <a:pt x="2" y="499"/>
                  </a:lnTo>
                  <a:lnTo>
                    <a:pt x="0" y="475"/>
                  </a:lnTo>
                  <a:lnTo>
                    <a:pt x="0" y="452"/>
                  </a:lnTo>
                  <a:lnTo>
                    <a:pt x="0" y="428"/>
                  </a:lnTo>
                  <a:lnTo>
                    <a:pt x="2" y="406"/>
                  </a:lnTo>
                  <a:lnTo>
                    <a:pt x="5" y="383"/>
                  </a:lnTo>
                  <a:lnTo>
                    <a:pt x="9" y="362"/>
                  </a:lnTo>
                  <a:lnTo>
                    <a:pt x="14" y="339"/>
                  </a:lnTo>
                  <a:lnTo>
                    <a:pt x="20" y="318"/>
                  </a:lnTo>
                  <a:lnTo>
                    <a:pt x="27" y="297"/>
                  </a:lnTo>
                  <a:lnTo>
                    <a:pt x="35" y="276"/>
                  </a:lnTo>
                  <a:lnTo>
                    <a:pt x="44" y="257"/>
                  </a:lnTo>
                  <a:lnTo>
                    <a:pt x="54" y="236"/>
                  </a:lnTo>
                  <a:lnTo>
                    <a:pt x="65" y="218"/>
                  </a:lnTo>
                  <a:lnTo>
                    <a:pt x="77" y="200"/>
                  </a:lnTo>
                  <a:lnTo>
                    <a:pt x="90" y="182"/>
                  </a:lnTo>
                  <a:lnTo>
                    <a:pt x="103" y="165"/>
                  </a:lnTo>
                  <a:lnTo>
                    <a:pt x="117" y="149"/>
                  </a:lnTo>
                  <a:lnTo>
                    <a:pt x="132" y="133"/>
                  </a:lnTo>
                  <a:lnTo>
                    <a:pt x="148" y="117"/>
                  </a:lnTo>
                  <a:lnTo>
                    <a:pt x="164" y="103"/>
                  </a:lnTo>
                  <a:lnTo>
                    <a:pt x="182" y="90"/>
                  </a:lnTo>
                  <a:lnTo>
                    <a:pt x="199" y="77"/>
                  </a:lnTo>
                  <a:lnTo>
                    <a:pt x="217" y="66"/>
                  </a:lnTo>
                  <a:lnTo>
                    <a:pt x="237" y="55"/>
                  </a:lnTo>
                  <a:lnTo>
                    <a:pt x="256" y="45"/>
                  </a:lnTo>
                  <a:lnTo>
                    <a:pt x="276" y="35"/>
                  </a:lnTo>
                  <a:lnTo>
                    <a:pt x="296" y="28"/>
                  </a:lnTo>
                  <a:lnTo>
                    <a:pt x="318" y="20"/>
                  </a:lnTo>
                  <a:lnTo>
                    <a:pt x="338" y="15"/>
                  </a:lnTo>
                  <a:lnTo>
                    <a:pt x="361" y="9"/>
                  </a:lnTo>
                  <a:lnTo>
                    <a:pt x="383" y="5"/>
                  </a:lnTo>
                  <a:lnTo>
                    <a:pt x="405" y="3"/>
                  </a:lnTo>
                  <a:lnTo>
                    <a:pt x="429" y="1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55"/>
            <p:cNvSpPr>
              <a:spLocks/>
            </p:cNvSpPr>
            <p:nvPr/>
          </p:nvSpPr>
          <p:spPr bwMode="auto">
            <a:xfrm>
              <a:off x="2263571" y="1328700"/>
              <a:ext cx="194454" cy="194454"/>
            </a:xfrm>
            <a:custGeom>
              <a:avLst/>
              <a:gdLst>
                <a:gd name="T0" fmla="*/ 295 w 536"/>
                <a:gd name="T1" fmla="*/ 1 h 535"/>
                <a:gd name="T2" fmla="*/ 335 w 536"/>
                <a:gd name="T3" fmla="*/ 8 h 535"/>
                <a:gd name="T4" fmla="*/ 372 w 536"/>
                <a:gd name="T5" fmla="*/ 20 h 535"/>
                <a:gd name="T6" fmla="*/ 407 w 536"/>
                <a:gd name="T7" fmla="*/ 38 h 535"/>
                <a:gd name="T8" fmla="*/ 439 w 536"/>
                <a:gd name="T9" fmla="*/ 60 h 535"/>
                <a:gd name="T10" fmla="*/ 466 w 536"/>
                <a:gd name="T11" fmla="*/ 87 h 535"/>
                <a:gd name="T12" fmla="*/ 491 w 536"/>
                <a:gd name="T13" fmla="*/ 117 h 535"/>
                <a:gd name="T14" fmla="*/ 509 w 536"/>
                <a:gd name="T15" fmla="*/ 151 h 535"/>
                <a:gd name="T16" fmla="*/ 524 w 536"/>
                <a:gd name="T17" fmla="*/ 187 h 535"/>
                <a:gd name="T18" fmla="*/ 533 w 536"/>
                <a:gd name="T19" fmla="*/ 226 h 535"/>
                <a:gd name="T20" fmla="*/ 536 w 536"/>
                <a:gd name="T21" fmla="*/ 267 h 535"/>
                <a:gd name="T22" fmla="*/ 533 w 536"/>
                <a:gd name="T23" fmla="*/ 308 h 535"/>
                <a:gd name="T24" fmla="*/ 524 w 536"/>
                <a:gd name="T25" fmla="*/ 347 h 535"/>
                <a:gd name="T26" fmla="*/ 509 w 536"/>
                <a:gd name="T27" fmla="*/ 384 h 535"/>
                <a:gd name="T28" fmla="*/ 491 w 536"/>
                <a:gd name="T29" fmla="*/ 418 h 535"/>
                <a:gd name="T30" fmla="*/ 466 w 536"/>
                <a:gd name="T31" fmla="*/ 448 h 535"/>
                <a:gd name="T32" fmla="*/ 439 w 536"/>
                <a:gd name="T33" fmla="*/ 474 h 535"/>
                <a:gd name="T34" fmla="*/ 407 w 536"/>
                <a:gd name="T35" fmla="*/ 496 h 535"/>
                <a:gd name="T36" fmla="*/ 372 w 536"/>
                <a:gd name="T37" fmla="*/ 515 h 535"/>
                <a:gd name="T38" fmla="*/ 335 w 536"/>
                <a:gd name="T39" fmla="*/ 527 h 535"/>
                <a:gd name="T40" fmla="*/ 295 w 536"/>
                <a:gd name="T41" fmla="*/ 534 h 535"/>
                <a:gd name="T42" fmla="*/ 254 w 536"/>
                <a:gd name="T43" fmla="*/ 535 h 535"/>
                <a:gd name="T44" fmla="*/ 214 w 536"/>
                <a:gd name="T45" fmla="*/ 530 h 535"/>
                <a:gd name="T46" fmla="*/ 175 w 536"/>
                <a:gd name="T47" fmla="*/ 519 h 535"/>
                <a:gd name="T48" fmla="*/ 140 w 536"/>
                <a:gd name="T49" fmla="*/ 503 h 535"/>
                <a:gd name="T50" fmla="*/ 107 w 536"/>
                <a:gd name="T51" fmla="*/ 482 h 535"/>
                <a:gd name="T52" fmla="*/ 78 w 536"/>
                <a:gd name="T53" fmla="*/ 456 h 535"/>
                <a:gd name="T54" fmla="*/ 53 w 536"/>
                <a:gd name="T55" fmla="*/ 427 h 535"/>
                <a:gd name="T56" fmla="*/ 33 w 536"/>
                <a:gd name="T57" fmla="*/ 395 h 535"/>
                <a:gd name="T58" fmla="*/ 17 w 536"/>
                <a:gd name="T59" fmla="*/ 359 h 535"/>
                <a:gd name="T60" fmla="*/ 6 w 536"/>
                <a:gd name="T61" fmla="*/ 321 h 535"/>
                <a:gd name="T62" fmla="*/ 0 w 536"/>
                <a:gd name="T63" fmla="*/ 281 h 535"/>
                <a:gd name="T64" fmla="*/ 1 w 536"/>
                <a:gd name="T65" fmla="*/ 240 h 535"/>
                <a:gd name="T66" fmla="*/ 8 w 536"/>
                <a:gd name="T67" fmla="*/ 200 h 535"/>
                <a:gd name="T68" fmla="*/ 21 w 536"/>
                <a:gd name="T69" fmla="*/ 163 h 535"/>
                <a:gd name="T70" fmla="*/ 38 w 536"/>
                <a:gd name="T71" fmla="*/ 128 h 535"/>
                <a:gd name="T72" fmla="*/ 61 w 536"/>
                <a:gd name="T73" fmla="*/ 97 h 535"/>
                <a:gd name="T74" fmla="*/ 88 w 536"/>
                <a:gd name="T75" fmla="*/ 69 h 535"/>
                <a:gd name="T76" fmla="*/ 118 w 536"/>
                <a:gd name="T77" fmla="*/ 45 h 535"/>
                <a:gd name="T78" fmla="*/ 152 w 536"/>
                <a:gd name="T79" fmla="*/ 25 h 535"/>
                <a:gd name="T80" fmla="*/ 188 w 536"/>
                <a:gd name="T81" fmla="*/ 11 h 535"/>
                <a:gd name="T82" fmla="*/ 227 w 536"/>
                <a:gd name="T83" fmla="*/ 3 h 535"/>
                <a:gd name="T84" fmla="*/ 268 w 536"/>
                <a:gd name="T85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6" h="535">
                  <a:moveTo>
                    <a:pt x="268" y="0"/>
                  </a:moveTo>
                  <a:lnTo>
                    <a:pt x="282" y="0"/>
                  </a:lnTo>
                  <a:lnTo>
                    <a:pt x="295" y="1"/>
                  </a:lnTo>
                  <a:lnTo>
                    <a:pt x="309" y="3"/>
                  </a:lnTo>
                  <a:lnTo>
                    <a:pt x="322" y="5"/>
                  </a:lnTo>
                  <a:lnTo>
                    <a:pt x="335" y="8"/>
                  </a:lnTo>
                  <a:lnTo>
                    <a:pt x="348" y="11"/>
                  </a:lnTo>
                  <a:lnTo>
                    <a:pt x="360" y="16"/>
                  </a:lnTo>
                  <a:lnTo>
                    <a:pt x="372" y="20"/>
                  </a:lnTo>
                  <a:lnTo>
                    <a:pt x="384" y="25"/>
                  </a:lnTo>
                  <a:lnTo>
                    <a:pt x="396" y="32"/>
                  </a:lnTo>
                  <a:lnTo>
                    <a:pt x="407" y="38"/>
                  </a:lnTo>
                  <a:lnTo>
                    <a:pt x="417" y="45"/>
                  </a:lnTo>
                  <a:lnTo>
                    <a:pt x="428" y="52"/>
                  </a:lnTo>
                  <a:lnTo>
                    <a:pt x="439" y="60"/>
                  </a:lnTo>
                  <a:lnTo>
                    <a:pt x="449" y="69"/>
                  </a:lnTo>
                  <a:lnTo>
                    <a:pt x="457" y="77"/>
                  </a:lnTo>
                  <a:lnTo>
                    <a:pt x="466" y="87"/>
                  </a:lnTo>
                  <a:lnTo>
                    <a:pt x="475" y="97"/>
                  </a:lnTo>
                  <a:lnTo>
                    <a:pt x="483" y="106"/>
                  </a:lnTo>
                  <a:lnTo>
                    <a:pt x="491" y="117"/>
                  </a:lnTo>
                  <a:lnTo>
                    <a:pt x="497" y="128"/>
                  </a:lnTo>
                  <a:lnTo>
                    <a:pt x="504" y="140"/>
                  </a:lnTo>
                  <a:lnTo>
                    <a:pt x="509" y="151"/>
                  </a:lnTo>
                  <a:lnTo>
                    <a:pt x="515" y="163"/>
                  </a:lnTo>
                  <a:lnTo>
                    <a:pt x="520" y="176"/>
                  </a:lnTo>
                  <a:lnTo>
                    <a:pt x="524" y="187"/>
                  </a:lnTo>
                  <a:lnTo>
                    <a:pt x="528" y="200"/>
                  </a:lnTo>
                  <a:lnTo>
                    <a:pt x="531" y="213"/>
                  </a:lnTo>
                  <a:lnTo>
                    <a:pt x="533" y="226"/>
                  </a:lnTo>
                  <a:lnTo>
                    <a:pt x="535" y="240"/>
                  </a:lnTo>
                  <a:lnTo>
                    <a:pt x="536" y="253"/>
                  </a:lnTo>
                  <a:lnTo>
                    <a:pt x="536" y="267"/>
                  </a:lnTo>
                  <a:lnTo>
                    <a:pt x="536" y="281"/>
                  </a:lnTo>
                  <a:lnTo>
                    <a:pt x="535" y="294"/>
                  </a:lnTo>
                  <a:lnTo>
                    <a:pt x="533" y="308"/>
                  </a:lnTo>
                  <a:lnTo>
                    <a:pt x="531" y="321"/>
                  </a:lnTo>
                  <a:lnTo>
                    <a:pt x="528" y="334"/>
                  </a:lnTo>
                  <a:lnTo>
                    <a:pt x="524" y="347"/>
                  </a:lnTo>
                  <a:lnTo>
                    <a:pt x="520" y="359"/>
                  </a:lnTo>
                  <a:lnTo>
                    <a:pt x="515" y="372"/>
                  </a:lnTo>
                  <a:lnTo>
                    <a:pt x="509" y="384"/>
                  </a:lnTo>
                  <a:lnTo>
                    <a:pt x="504" y="395"/>
                  </a:lnTo>
                  <a:lnTo>
                    <a:pt x="497" y="407"/>
                  </a:lnTo>
                  <a:lnTo>
                    <a:pt x="491" y="418"/>
                  </a:lnTo>
                  <a:lnTo>
                    <a:pt x="483" y="427"/>
                  </a:lnTo>
                  <a:lnTo>
                    <a:pt x="475" y="438"/>
                  </a:lnTo>
                  <a:lnTo>
                    <a:pt x="466" y="448"/>
                  </a:lnTo>
                  <a:lnTo>
                    <a:pt x="457" y="456"/>
                  </a:lnTo>
                  <a:lnTo>
                    <a:pt x="449" y="466"/>
                  </a:lnTo>
                  <a:lnTo>
                    <a:pt x="439" y="474"/>
                  </a:lnTo>
                  <a:lnTo>
                    <a:pt x="428" y="482"/>
                  </a:lnTo>
                  <a:lnTo>
                    <a:pt x="417" y="490"/>
                  </a:lnTo>
                  <a:lnTo>
                    <a:pt x="407" y="496"/>
                  </a:lnTo>
                  <a:lnTo>
                    <a:pt x="396" y="503"/>
                  </a:lnTo>
                  <a:lnTo>
                    <a:pt x="384" y="509"/>
                  </a:lnTo>
                  <a:lnTo>
                    <a:pt x="372" y="515"/>
                  </a:lnTo>
                  <a:lnTo>
                    <a:pt x="360" y="519"/>
                  </a:lnTo>
                  <a:lnTo>
                    <a:pt x="348" y="523"/>
                  </a:lnTo>
                  <a:lnTo>
                    <a:pt x="335" y="527"/>
                  </a:lnTo>
                  <a:lnTo>
                    <a:pt x="322" y="530"/>
                  </a:lnTo>
                  <a:lnTo>
                    <a:pt x="309" y="532"/>
                  </a:lnTo>
                  <a:lnTo>
                    <a:pt x="295" y="534"/>
                  </a:lnTo>
                  <a:lnTo>
                    <a:pt x="282" y="535"/>
                  </a:lnTo>
                  <a:lnTo>
                    <a:pt x="268" y="535"/>
                  </a:lnTo>
                  <a:lnTo>
                    <a:pt x="254" y="535"/>
                  </a:lnTo>
                  <a:lnTo>
                    <a:pt x="240" y="534"/>
                  </a:lnTo>
                  <a:lnTo>
                    <a:pt x="227" y="532"/>
                  </a:lnTo>
                  <a:lnTo>
                    <a:pt x="214" y="530"/>
                  </a:lnTo>
                  <a:lnTo>
                    <a:pt x="201" y="527"/>
                  </a:lnTo>
                  <a:lnTo>
                    <a:pt x="188" y="523"/>
                  </a:lnTo>
                  <a:lnTo>
                    <a:pt x="175" y="519"/>
                  </a:lnTo>
                  <a:lnTo>
                    <a:pt x="164" y="515"/>
                  </a:lnTo>
                  <a:lnTo>
                    <a:pt x="152" y="509"/>
                  </a:lnTo>
                  <a:lnTo>
                    <a:pt x="140" y="503"/>
                  </a:lnTo>
                  <a:lnTo>
                    <a:pt x="129" y="496"/>
                  </a:lnTo>
                  <a:lnTo>
                    <a:pt x="118" y="490"/>
                  </a:lnTo>
                  <a:lnTo>
                    <a:pt x="107" y="482"/>
                  </a:lnTo>
                  <a:lnTo>
                    <a:pt x="98" y="474"/>
                  </a:lnTo>
                  <a:lnTo>
                    <a:pt x="88" y="466"/>
                  </a:lnTo>
                  <a:lnTo>
                    <a:pt x="78" y="456"/>
                  </a:lnTo>
                  <a:lnTo>
                    <a:pt x="70" y="448"/>
                  </a:lnTo>
                  <a:lnTo>
                    <a:pt x="61" y="438"/>
                  </a:lnTo>
                  <a:lnTo>
                    <a:pt x="53" y="427"/>
                  </a:lnTo>
                  <a:lnTo>
                    <a:pt x="46" y="418"/>
                  </a:lnTo>
                  <a:lnTo>
                    <a:pt x="38" y="407"/>
                  </a:lnTo>
                  <a:lnTo>
                    <a:pt x="33" y="395"/>
                  </a:lnTo>
                  <a:lnTo>
                    <a:pt x="26" y="384"/>
                  </a:lnTo>
                  <a:lnTo>
                    <a:pt x="21" y="372"/>
                  </a:lnTo>
                  <a:lnTo>
                    <a:pt x="17" y="359"/>
                  </a:lnTo>
                  <a:lnTo>
                    <a:pt x="12" y="347"/>
                  </a:lnTo>
                  <a:lnTo>
                    <a:pt x="8" y="334"/>
                  </a:lnTo>
                  <a:lnTo>
                    <a:pt x="6" y="321"/>
                  </a:lnTo>
                  <a:lnTo>
                    <a:pt x="3" y="308"/>
                  </a:lnTo>
                  <a:lnTo>
                    <a:pt x="1" y="294"/>
                  </a:lnTo>
                  <a:lnTo>
                    <a:pt x="0" y="281"/>
                  </a:lnTo>
                  <a:lnTo>
                    <a:pt x="0" y="267"/>
                  </a:lnTo>
                  <a:lnTo>
                    <a:pt x="0" y="253"/>
                  </a:lnTo>
                  <a:lnTo>
                    <a:pt x="1" y="240"/>
                  </a:lnTo>
                  <a:lnTo>
                    <a:pt x="3" y="226"/>
                  </a:lnTo>
                  <a:lnTo>
                    <a:pt x="6" y="213"/>
                  </a:lnTo>
                  <a:lnTo>
                    <a:pt x="8" y="200"/>
                  </a:lnTo>
                  <a:lnTo>
                    <a:pt x="12" y="187"/>
                  </a:lnTo>
                  <a:lnTo>
                    <a:pt x="17" y="176"/>
                  </a:lnTo>
                  <a:lnTo>
                    <a:pt x="21" y="163"/>
                  </a:lnTo>
                  <a:lnTo>
                    <a:pt x="26" y="151"/>
                  </a:lnTo>
                  <a:lnTo>
                    <a:pt x="33" y="140"/>
                  </a:lnTo>
                  <a:lnTo>
                    <a:pt x="38" y="128"/>
                  </a:lnTo>
                  <a:lnTo>
                    <a:pt x="46" y="117"/>
                  </a:lnTo>
                  <a:lnTo>
                    <a:pt x="53" y="106"/>
                  </a:lnTo>
                  <a:lnTo>
                    <a:pt x="61" y="97"/>
                  </a:lnTo>
                  <a:lnTo>
                    <a:pt x="70" y="87"/>
                  </a:lnTo>
                  <a:lnTo>
                    <a:pt x="78" y="77"/>
                  </a:lnTo>
                  <a:lnTo>
                    <a:pt x="88" y="69"/>
                  </a:lnTo>
                  <a:lnTo>
                    <a:pt x="98" y="60"/>
                  </a:lnTo>
                  <a:lnTo>
                    <a:pt x="107" y="52"/>
                  </a:lnTo>
                  <a:lnTo>
                    <a:pt x="118" y="45"/>
                  </a:lnTo>
                  <a:lnTo>
                    <a:pt x="129" y="38"/>
                  </a:lnTo>
                  <a:lnTo>
                    <a:pt x="140" y="32"/>
                  </a:lnTo>
                  <a:lnTo>
                    <a:pt x="152" y="25"/>
                  </a:lnTo>
                  <a:lnTo>
                    <a:pt x="164" y="20"/>
                  </a:lnTo>
                  <a:lnTo>
                    <a:pt x="175" y="16"/>
                  </a:lnTo>
                  <a:lnTo>
                    <a:pt x="188" y="11"/>
                  </a:lnTo>
                  <a:lnTo>
                    <a:pt x="201" y="8"/>
                  </a:lnTo>
                  <a:lnTo>
                    <a:pt x="214" y="5"/>
                  </a:lnTo>
                  <a:lnTo>
                    <a:pt x="227" y="3"/>
                  </a:lnTo>
                  <a:lnTo>
                    <a:pt x="240" y="1"/>
                  </a:lnTo>
                  <a:lnTo>
                    <a:pt x="254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56"/>
            <p:cNvSpPr>
              <a:spLocks/>
            </p:cNvSpPr>
            <p:nvPr/>
          </p:nvSpPr>
          <p:spPr bwMode="auto">
            <a:xfrm>
              <a:off x="4139907" y="1333053"/>
              <a:ext cx="290230" cy="288779"/>
            </a:xfrm>
            <a:custGeom>
              <a:avLst/>
              <a:gdLst>
                <a:gd name="T0" fmla="*/ 439 w 799"/>
                <a:gd name="T1" fmla="*/ 2 h 799"/>
                <a:gd name="T2" fmla="*/ 499 w 799"/>
                <a:gd name="T3" fmla="*/ 13 h 799"/>
                <a:gd name="T4" fmla="*/ 555 w 799"/>
                <a:gd name="T5" fmla="*/ 33 h 799"/>
                <a:gd name="T6" fmla="*/ 606 w 799"/>
                <a:gd name="T7" fmla="*/ 59 h 799"/>
                <a:gd name="T8" fmla="*/ 653 w 799"/>
                <a:gd name="T9" fmla="*/ 92 h 799"/>
                <a:gd name="T10" fmla="*/ 694 w 799"/>
                <a:gd name="T11" fmla="*/ 132 h 799"/>
                <a:gd name="T12" fmla="*/ 730 w 799"/>
                <a:gd name="T13" fmla="*/ 177 h 799"/>
                <a:gd name="T14" fmla="*/ 759 w 799"/>
                <a:gd name="T15" fmla="*/ 227 h 799"/>
                <a:gd name="T16" fmla="*/ 781 w 799"/>
                <a:gd name="T17" fmla="*/ 281 h 799"/>
                <a:gd name="T18" fmla="*/ 794 w 799"/>
                <a:gd name="T19" fmla="*/ 339 h 799"/>
                <a:gd name="T20" fmla="*/ 799 w 799"/>
                <a:gd name="T21" fmla="*/ 400 h 799"/>
                <a:gd name="T22" fmla="*/ 794 w 799"/>
                <a:gd name="T23" fmla="*/ 461 h 799"/>
                <a:gd name="T24" fmla="*/ 781 w 799"/>
                <a:gd name="T25" fmla="*/ 519 h 799"/>
                <a:gd name="T26" fmla="*/ 759 w 799"/>
                <a:gd name="T27" fmla="*/ 574 h 799"/>
                <a:gd name="T28" fmla="*/ 730 w 799"/>
                <a:gd name="T29" fmla="*/ 623 h 799"/>
                <a:gd name="T30" fmla="*/ 694 w 799"/>
                <a:gd name="T31" fmla="*/ 669 h 799"/>
                <a:gd name="T32" fmla="*/ 653 w 799"/>
                <a:gd name="T33" fmla="*/ 709 h 799"/>
                <a:gd name="T34" fmla="*/ 606 w 799"/>
                <a:gd name="T35" fmla="*/ 742 h 799"/>
                <a:gd name="T36" fmla="*/ 555 w 799"/>
                <a:gd name="T37" fmla="*/ 768 h 799"/>
                <a:gd name="T38" fmla="*/ 499 w 799"/>
                <a:gd name="T39" fmla="*/ 787 h 799"/>
                <a:gd name="T40" fmla="*/ 439 w 799"/>
                <a:gd name="T41" fmla="*/ 797 h 799"/>
                <a:gd name="T42" fmla="*/ 379 w 799"/>
                <a:gd name="T43" fmla="*/ 799 h 799"/>
                <a:gd name="T44" fmla="*/ 318 w 799"/>
                <a:gd name="T45" fmla="*/ 792 h 799"/>
                <a:gd name="T46" fmla="*/ 262 w 799"/>
                <a:gd name="T47" fmla="*/ 776 h 799"/>
                <a:gd name="T48" fmla="*/ 208 w 799"/>
                <a:gd name="T49" fmla="*/ 752 h 799"/>
                <a:gd name="T50" fmla="*/ 160 w 799"/>
                <a:gd name="T51" fmla="*/ 721 h 799"/>
                <a:gd name="T52" fmla="*/ 116 w 799"/>
                <a:gd name="T53" fmla="*/ 683 h 799"/>
                <a:gd name="T54" fmla="*/ 79 w 799"/>
                <a:gd name="T55" fmla="*/ 640 h 799"/>
                <a:gd name="T56" fmla="*/ 47 w 799"/>
                <a:gd name="T57" fmla="*/ 591 h 799"/>
                <a:gd name="T58" fmla="*/ 23 w 799"/>
                <a:gd name="T59" fmla="*/ 537 h 799"/>
                <a:gd name="T60" fmla="*/ 7 w 799"/>
                <a:gd name="T61" fmla="*/ 481 h 799"/>
                <a:gd name="T62" fmla="*/ 0 w 799"/>
                <a:gd name="T63" fmla="*/ 420 h 799"/>
                <a:gd name="T64" fmla="*/ 2 w 799"/>
                <a:gd name="T65" fmla="*/ 359 h 799"/>
                <a:gd name="T66" fmla="*/ 12 w 799"/>
                <a:gd name="T67" fmla="*/ 301 h 799"/>
                <a:gd name="T68" fmla="*/ 31 w 799"/>
                <a:gd name="T69" fmla="*/ 244 h 799"/>
                <a:gd name="T70" fmla="*/ 57 w 799"/>
                <a:gd name="T71" fmla="*/ 194 h 799"/>
                <a:gd name="T72" fmla="*/ 90 w 799"/>
                <a:gd name="T73" fmla="*/ 146 h 799"/>
                <a:gd name="T74" fmla="*/ 130 w 799"/>
                <a:gd name="T75" fmla="*/ 105 h 799"/>
                <a:gd name="T76" fmla="*/ 176 w 799"/>
                <a:gd name="T77" fmla="*/ 69 h 799"/>
                <a:gd name="T78" fmla="*/ 225 w 799"/>
                <a:gd name="T79" fmla="*/ 40 h 799"/>
                <a:gd name="T80" fmla="*/ 281 w 799"/>
                <a:gd name="T81" fmla="*/ 19 h 799"/>
                <a:gd name="T82" fmla="*/ 338 w 799"/>
                <a:gd name="T83" fmla="*/ 6 h 799"/>
                <a:gd name="T84" fmla="*/ 399 w 799"/>
                <a:gd name="T8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9" h="799">
                  <a:moveTo>
                    <a:pt x="399" y="0"/>
                  </a:moveTo>
                  <a:lnTo>
                    <a:pt x="420" y="1"/>
                  </a:lnTo>
                  <a:lnTo>
                    <a:pt x="439" y="2"/>
                  </a:lnTo>
                  <a:lnTo>
                    <a:pt x="460" y="6"/>
                  </a:lnTo>
                  <a:lnTo>
                    <a:pt x="479" y="9"/>
                  </a:lnTo>
                  <a:lnTo>
                    <a:pt x="499" y="13"/>
                  </a:lnTo>
                  <a:lnTo>
                    <a:pt x="518" y="19"/>
                  </a:lnTo>
                  <a:lnTo>
                    <a:pt x="537" y="25"/>
                  </a:lnTo>
                  <a:lnTo>
                    <a:pt x="555" y="33"/>
                  </a:lnTo>
                  <a:lnTo>
                    <a:pt x="572" y="40"/>
                  </a:lnTo>
                  <a:lnTo>
                    <a:pt x="589" y="49"/>
                  </a:lnTo>
                  <a:lnTo>
                    <a:pt x="606" y="59"/>
                  </a:lnTo>
                  <a:lnTo>
                    <a:pt x="622" y="69"/>
                  </a:lnTo>
                  <a:lnTo>
                    <a:pt x="638" y="80"/>
                  </a:lnTo>
                  <a:lnTo>
                    <a:pt x="653" y="92"/>
                  </a:lnTo>
                  <a:lnTo>
                    <a:pt x="667" y="105"/>
                  </a:lnTo>
                  <a:lnTo>
                    <a:pt x="681" y="118"/>
                  </a:lnTo>
                  <a:lnTo>
                    <a:pt x="694" y="132"/>
                  </a:lnTo>
                  <a:lnTo>
                    <a:pt x="707" y="146"/>
                  </a:lnTo>
                  <a:lnTo>
                    <a:pt x="719" y="161"/>
                  </a:lnTo>
                  <a:lnTo>
                    <a:pt x="730" y="177"/>
                  </a:lnTo>
                  <a:lnTo>
                    <a:pt x="741" y="194"/>
                  </a:lnTo>
                  <a:lnTo>
                    <a:pt x="750" y="210"/>
                  </a:lnTo>
                  <a:lnTo>
                    <a:pt x="759" y="227"/>
                  </a:lnTo>
                  <a:lnTo>
                    <a:pt x="767" y="244"/>
                  </a:lnTo>
                  <a:lnTo>
                    <a:pt x="774" y="263"/>
                  </a:lnTo>
                  <a:lnTo>
                    <a:pt x="781" y="281"/>
                  </a:lnTo>
                  <a:lnTo>
                    <a:pt x="786" y="301"/>
                  </a:lnTo>
                  <a:lnTo>
                    <a:pt x="790" y="320"/>
                  </a:lnTo>
                  <a:lnTo>
                    <a:pt x="794" y="339"/>
                  </a:lnTo>
                  <a:lnTo>
                    <a:pt x="797" y="359"/>
                  </a:lnTo>
                  <a:lnTo>
                    <a:pt x="798" y="379"/>
                  </a:lnTo>
                  <a:lnTo>
                    <a:pt x="799" y="400"/>
                  </a:lnTo>
                  <a:lnTo>
                    <a:pt x="798" y="420"/>
                  </a:lnTo>
                  <a:lnTo>
                    <a:pt x="797" y="441"/>
                  </a:lnTo>
                  <a:lnTo>
                    <a:pt x="794" y="461"/>
                  </a:lnTo>
                  <a:lnTo>
                    <a:pt x="790" y="481"/>
                  </a:lnTo>
                  <a:lnTo>
                    <a:pt x="786" y="500"/>
                  </a:lnTo>
                  <a:lnTo>
                    <a:pt x="781" y="519"/>
                  </a:lnTo>
                  <a:lnTo>
                    <a:pt x="774" y="537"/>
                  </a:lnTo>
                  <a:lnTo>
                    <a:pt x="767" y="555"/>
                  </a:lnTo>
                  <a:lnTo>
                    <a:pt x="759" y="574"/>
                  </a:lnTo>
                  <a:lnTo>
                    <a:pt x="750" y="591"/>
                  </a:lnTo>
                  <a:lnTo>
                    <a:pt x="741" y="607"/>
                  </a:lnTo>
                  <a:lnTo>
                    <a:pt x="730" y="623"/>
                  </a:lnTo>
                  <a:lnTo>
                    <a:pt x="719" y="640"/>
                  </a:lnTo>
                  <a:lnTo>
                    <a:pt x="707" y="655"/>
                  </a:lnTo>
                  <a:lnTo>
                    <a:pt x="694" y="669"/>
                  </a:lnTo>
                  <a:lnTo>
                    <a:pt x="681" y="683"/>
                  </a:lnTo>
                  <a:lnTo>
                    <a:pt x="667" y="696"/>
                  </a:lnTo>
                  <a:lnTo>
                    <a:pt x="653" y="709"/>
                  </a:lnTo>
                  <a:lnTo>
                    <a:pt x="638" y="721"/>
                  </a:lnTo>
                  <a:lnTo>
                    <a:pt x="622" y="731"/>
                  </a:lnTo>
                  <a:lnTo>
                    <a:pt x="606" y="742"/>
                  </a:lnTo>
                  <a:lnTo>
                    <a:pt x="589" y="752"/>
                  </a:lnTo>
                  <a:lnTo>
                    <a:pt x="572" y="761"/>
                  </a:lnTo>
                  <a:lnTo>
                    <a:pt x="555" y="768"/>
                  </a:lnTo>
                  <a:lnTo>
                    <a:pt x="537" y="776"/>
                  </a:lnTo>
                  <a:lnTo>
                    <a:pt x="518" y="782"/>
                  </a:lnTo>
                  <a:lnTo>
                    <a:pt x="499" y="787"/>
                  </a:lnTo>
                  <a:lnTo>
                    <a:pt x="479" y="792"/>
                  </a:lnTo>
                  <a:lnTo>
                    <a:pt x="460" y="795"/>
                  </a:lnTo>
                  <a:lnTo>
                    <a:pt x="439" y="797"/>
                  </a:lnTo>
                  <a:lnTo>
                    <a:pt x="420" y="799"/>
                  </a:lnTo>
                  <a:lnTo>
                    <a:pt x="399" y="799"/>
                  </a:lnTo>
                  <a:lnTo>
                    <a:pt x="379" y="799"/>
                  </a:lnTo>
                  <a:lnTo>
                    <a:pt x="358" y="797"/>
                  </a:lnTo>
                  <a:lnTo>
                    <a:pt x="338" y="795"/>
                  </a:lnTo>
                  <a:lnTo>
                    <a:pt x="318" y="792"/>
                  </a:lnTo>
                  <a:lnTo>
                    <a:pt x="299" y="787"/>
                  </a:lnTo>
                  <a:lnTo>
                    <a:pt x="281" y="782"/>
                  </a:lnTo>
                  <a:lnTo>
                    <a:pt x="262" y="776"/>
                  </a:lnTo>
                  <a:lnTo>
                    <a:pt x="244" y="768"/>
                  </a:lnTo>
                  <a:lnTo>
                    <a:pt x="225" y="761"/>
                  </a:lnTo>
                  <a:lnTo>
                    <a:pt x="208" y="752"/>
                  </a:lnTo>
                  <a:lnTo>
                    <a:pt x="192" y="742"/>
                  </a:lnTo>
                  <a:lnTo>
                    <a:pt x="176" y="731"/>
                  </a:lnTo>
                  <a:lnTo>
                    <a:pt x="160" y="721"/>
                  </a:lnTo>
                  <a:lnTo>
                    <a:pt x="144" y="709"/>
                  </a:lnTo>
                  <a:lnTo>
                    <a:pt x="130" y="696"/>
                  </a:lnTo>
                  <a:lnTo>
                    <a:pt x="116" y="683"/>
                  </a:lnTo>
                  <a:lnTo>
                    <a:pt x="103" y="669"/>
                  </a:lnTo>
                  <a:lnTo>
                    <a:pt x="90" y="655"/>
                  </a:lnTo>
                  <a:lnTo>
                    <a:pt x="79" y="640"/>
                  </a:lnTo>
                  <a:lnTo>
                    <a:pt x="68" y="623"/>
                  </a:lnTo>
                  <a:lnTo>
                    <a:pt x="57" y="607"/>
                  </a:lnTo>
                  <a:lnTo>
                    <a:pt x="47" y="591"/>
                  </a:lnTo>
                  <a:lnTo>
                    <a:pt x="39" y="574"/>
                  </a:lnTo>
                  <a:lnTo>
                    <a:pt x="31" y="555"/>
                  </a:lnTo>
                  <a:lnTo>
                    <a:pt x="23" y="537"/>
                  </a:lnTo>
                  <a:lnTo>
                    <a:pt x="17" y="519"/>
                  </a:lnTo>
                  <a:lnTo>
                    <a:pt x="12" y="500"/>
                  </a:lnTo>
                  <a:lnTo>
                    <a:pt x="7" y="481"/>
                  </a:lnTo>
                  <a:lnTo>
                    <a:pt x="4" y="461"/>
                  </a:lnTo>
                  <a:lnTo>
                    <a:pt x="2" y="441"/>
                  </a:lnTo>
                  <a:lnTo>
                    <a:pt x="0" y="420"/>
                  </a:lnTo>
                  <a:lnTo>
                    <a:pt x="0" y="400"/>
                  </a:lnTo>
                  <a:lnTo>
                    <a:pt x="0" y="379"/>
                  </a:lnTo>
                  <a:lnTo>
                    <a:pt x="2" y="359"/>
                  </a:lnTo>
                  <a:lnTo>
                    <a:pt x="4" y="339"/>
                  </a:lnTo>
                  <a:lnTo>
                    <a:pt x="7" y="320"/>
                  </a:lnTo>
                  <a:lnTo>
                    <a:pt x="12" y="301"/>
                  </a:lnTo>
                  <a:lnTo>
                    <a:pt x="17" y="281"/>
                  </a:lnTo>
                  <a:lnTo>
                    <a:pt x="23" y="263"/>
                  </a:lnTo>
                  <a:lnTo>
                    <a:pt x="31" y="244"/>
                  </a:lnTo>
                  <a:lnTo>
                    <a:pt x="39" y="227"/>
                  </a:lnTo>
                  <a:lnTo>
                    <a:pt x="47" y="210"/>
                  </a:lnTo>
                  <a:lnTo>
                    <a:pt x="57" y="194"/>
                  </a:lnTo>
                  <a:lnTo>
                    <a:pt x="68" y="177"/>
                  </a:lnTo>
                  <a:lnTo>
                    <a:pt x="79" y="161"/>
                  </a:lnTo>
                  <a:lnTo>
                    <a:pt x="90" y="146"/>
                  </a:lnTo>
                  <a:lnTo>
                    <a:pt x="103" y="132"/>
                  </a:lnTo>
                  <a:lnTo>
                    <a:pt x="116" y="118"/>
                  </a:lnTo>
                  <a:lnTo>
                    <a:pt x="130" y="105"/>
                  </a:lnTo>
                  <a:lnTo>
                    <a:pt x="144" y="92"/>
                  </a:lnTo>
                  <a:lnTo>
                    <a:pt x="160" y="80"/>
                  </a:lnTo>
                  <a:lnTo>
                    <a:pt x="176" y="69"/>
                  </a:lnTo>
                  <a:lnTo>
                    <a:pt x="192" y="59"/>
                  </a:lnTo>
                  <a:lnTo>
                    <a:pt x="208" y="49"/>
                  </a:lnTo>
                  <a:lnTo>
                    <a:pt x="225" y="40"/>
                  </a:lnTo>
                  <a:lnTo>
                    <a:pt x="244" y="33"/>
                  </a:lnTo>
                  <a:lnTo>
                    <a:pt x="262" y="25"/>
                  </a:lnTo>
                  <a:lnTo>
                    <a:pt x="281" y="19"/>
                  </a:lnTo>
                  <a:lnTo>
                    <a:pt x="299" y="13"/>
                  </a:lnTo>
                  <a:lnTo>
                    <a:pt x="318" y="9"/>
                  </a:lnTo>
                  <a:lnTo>
                    <a:pt x="338" y="6"/>
                  </a:lnTo>
                  <a:lnTo>
                    <a:pt x="358" y="2"/>
                  </a:lnTo>
                  <a:lnTo>
                    <a:pt x="379" y="1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63836" y="3250863"/>
            <a:ext cx="720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ris Thin" panose="00000300000000000000" pitchFamily="50" charset="0"/>
              </a:rPr>
              <a:t>Focus on increasing use of mobile payment +</a:t>
            </a:r>
            <a:endParaRPr lang="id-ID" sz="32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3836" y="4393562"/>
            <a:ext cx="56365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>
                <a:solidFill>
                  <a:schemeClr val="bg1"/>
                </a:solidFill>
                <a:latin typeface="Neris Thin" panose="00000300000000000000" pitchFamily="50" charset="0"/>
              </a:rPr>
              <a:t>G</a:t>
            </a:r>
            <a:r>
              <a:rPr lang="en-US" sz="4400" dirty="0" err="1">
                <a:solidFill>
                  <a:schemeClr val="bg1"/>
                </a:solidFill>
                <a:latin typeface="Neris Thin" panose="00000300000000000000" pitchFamily="50" charset="0"/>
              </a:rPr>
              <a:t>ame</a:t>
            </a:r>
            <a:r>
              <a:rPr lang="en-US" sz="4400" dirty="0">
                <a:solidFill>
                  <a:schemeClr val="bg1"/>
                </a:solidFill>
                <a:latin typeface="Neris Thin" panose="00000300000000000000" pitchFamily="50" charset="0"/>
              </a:rPr>
              <a:t> Changing</a:t>
            </a:r>
            <a:r>
              <a:rPr lang="id-ID" sz="4400" dirty="0">
                <a:solidFill>
                  <a:schemeClr val="bg1">
                    <a:lumMod val="50000"/>
                  </a:schemeClr>
                </a:solidFill>
                <a:latin typeface="Neris Thin" panose="00000300000000000000" pitchFamily="50" charset="0"/>
              </a:rPr>
              <a:t> </a:t>
            </a:r>
            <a:r>
              <a:rPr lang="en-US" sz="4400" dirty="0">
                <a:solidFill>
                  <a:schemeClr val="accent3"/>
                </a:solidFill>
                <a:latin typeface="Neris Black" panose="00000A00000000000000" pitchFamily="50" charset="0"/>
              </a:rPr>
              <a:t>Hybrid Cost Structure </a:t>
            </a:r>
            <a:endParaRPr lang="id-ID" sz="4400" dirty="0">
              <a:solidFill>
                <a:schemeClr val="accent3"/>
              </a:solidFill>
              <a:latin typeface="Neris Black" panose="00000A00000000000000" pitchFamily="50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98516" y="1255527"/>
            <a:ext cx="6659584" cy="652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TextBox 51"/>
          <p:cNvSpPr txBox="1"/>
          <p:nvPr/>
        </p:nvSpPr>
        <p:spPr>
          <a:xfrm>
            <a:off x="763836" y="1740586"/>
            <a:ext cx="720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eris Thin" panose="00000300000000000000" pitchFamily="50" charset="0"/>
              </a:rPr>
              <a:t>Affordable, Bank-less</a:t>
            </a:r>
            <a:br>
              <a:rPr lang="en-US" sz="3200" dirty="0">
                <a:solidFill>
                  <a:schemeClr val="bg1"/>
                </a:solidFill>
                <a:latin typeface="Neris Thin" panose="00000300000000000000" pitchFamily="50" charset="0"/>
              </a:rPr>
            </a:br>
            <a:r>
              <a:rPr lang="en-US" sz="3200" dirty="0">
                <a:solidFill>
                  <a:schemeClr val="bg1"/>
                </a:solidFill>
                <a:latin typeface="Neris Thin" panose="00000300000000000000" pitchFamily="50" charset="0"/>
              </a:rPr>
              <a:t>Financial Services</a:t>
            </a:r>
            <a:endParaRPr lang="id-ID" sz="32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3014103" y="2850548"/>
            <a:ext cx="639294" cy="30571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-1462671" y="-1887379"/>
            <a:ext cx="4744129" cy="4983755"/>
            <a:chOff x="7977536" y="3455148"/>
            <a:chExt cx="4744129" cy="4983755"/>
          </a:xfrm>
        </p:grpSpPr>
        <p:sp>
          <p:nvSpPr>
            <p:cNvPr id="51" name="Hexagon 50"/>
            <p:cNvSpPr/>
            <p:nvPr userDrawn="1"/>
          </p:nvSpPr>
          <p:spPr>
            <a:xfrm rot="5400000">
              <a:off x="7785369" y="5391922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Hexagon 51"/>
            <p:cNvSpPr/>
            <p:nvPr/>
          </p:nvSpPr>
          <p:spPr>
            <a:xfrm rot="5400000">
              <a:off x="8734195" y="4536601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Hexagon 52"/>
            <p:cNvSpPr/>
            <p:nvPr/>
          </p:nvSpPr>
          <p:spPr>
            <a:xfrm rot="5400000">
              <a:off x="8734194" y="5861430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Hexagon 53"/>
            <p:cNvSpPr/>
            <p:nvPr/>
          </p:nvSpPr>
          <p:spPr>
            <a:xfrm rot="5400000">
              <a:off x="9683020" y="3647315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Hexagon 54"/>
            <p:cNvSpPr/>
            <p:nvPr/>
          </p:nvSpPr>
          <p:spPr>
            <a:xfrm rot="5400000">
              <a:off x="9683019" y="6349082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Hexagon 55"/>
            <p:cNvSpPr/>
            <p:nvPr/>
          </p:nvSpPr>
          <p:spPr>
            <a:xfrm rot="5400000">
              <a:off x="10631845" y="4928801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77536" y="3455148"/>
            <a:ext cx="4744129" cy="4983755"/>
            <a:chOff x="7977536" y="3455148"/>
            <a:chExt cx="4744129" cy="4983755"/>
          </a:xfrm>
        </p:grpSpPr>
        <p:sp>
          <p:nvSpPr>
            <p:cNvPr id="35" name="Hexagon 34"/>
            <p:cNvSpPr/>
            <p:nvPr userDrawn="1"/>
          </p:nvSpPr>
          <p:spPr>
            <a:xfrm rot="5400000">
              <a:off x="7785369" y="5391922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Hexagon 37"/>
            <p:cNvSpPr/>
            <p:nvPr/>
          </p:nvSpPr>
          <p:spPr>
            <a:xfrm rot="5400000">
              <a:off x="8734195" y="4536601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Hexagon 38"/>
            <p:cNvSpPr/>
            <p:nvPr/>
          </p:nvSpPr>
          <p:spPr>
            <a:xfrm rot="5400000">
              <a:off x="8734194" y="5861430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Hexagon 39"/>
            <p:cNvSpPr/>
            <p:nvPr/>
          </p:nvSpPr>
          <p:spPr>
            <a:xfrm rot="5400000">
              <a:off x="9683020" y="3647315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Hexagon 40"/>
            <p:cNvSpPr/>
            <p:nvPr/>
          </p:nvSpPr>
          <p:spPr>
            <a:xfrm rot="5400000">
              <a:off x="9683019" y="6349082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Hexagon 41"/>
            <p:cNvSpPr/>
            <p:nvPr/>
          </p:nvSpPr>
          <p:spPr>
            <a:xfrm rot="5400000">
              <a:off x="10631845" y="4928801"/>
              <a:ext cx="2281988" cy="1897653"/>
            </a:xfrm>
            <a:prstGeom prst="hexagon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58742" y="2633879"/>
            <a:ext cx="684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eris Thin" panose="00000300000000000000" pitchFamily="50" charset="0"/>
              </a:rPr>
              <a:t>Afford the Lower Income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3217" y="3144104"/>
            <a:ext cx="3850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eris Black" panose="00000A00000000000000" pitchFamily="50" charset="0"/>
              </a:rPr>
              <a:t>Classes a</a:t>
            </a:r>
            <a:r>
              <a:rPr lang="id-ID" sz="3600" dirty="0">
                <a:solidFill>
                  <a:schemeClr val="bg1"/>
                </a:solidFill>
                <a:latin typeface="Neris Black" panose="00000A00000000000000" pitchFamily="50" charset="0"/>
              </a:rPr>
              <a:t> </a:t>
            </a:r>
            <a:r>
              <a:rPr lang="id-ID" sz="3600" dirty="0">
                <a:solidFill>
                  <a:schemeClr val="accent3"/>
                </a:solidFill>
                <a:latin typeface="Neris Black" panose="00000A00000000000000" pitchFamily="50" charset="0"/>
              </a:rPr>
              <a:t>C</a:t>
            </a:r>
            <a:r>
              <a:rPr lang="en-US" sz="3600" dirty="0" err="1">
                <a:solidFill>
                  <a:schemeClr val="accent3"/>
                </a:solidFill>
                <a:latin typeface="Neris Black" panose="00000A00000000000000" pitchFamily="50" charset="0"/>
              </a:rPr>
              <a:t>hance</a:t>
            </a:r>
            <a:r>
              <a:rPr lang="id-ID" sz="3600" dirty="0">
                <a:solidFill>
                  <a:schemeClr val="bg1"/>
                </a:solidFill>
                <a:latin typeface="Neris Black" panose="00000A00000000000000" pitchFamily="50" charset="0"/>
              </a:rPr>
              <a:t> </a:t>
            </a:r>
            <a:endParaRPr lang="en-US" sz="3600" dirty="0">
              <a:solidFill>
                <a:schemeClr val="bg1"/>
              </a:solidFill>
              <a:latin typeface="Neris Black" panose="00000A00000000000000" pitchFamily="50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Neris Black" panose="00000A00000000000000" pitchFamily="50" charset="0"/>
              </a:rPr>
              <a:t>Through a Tailored </a:t>
            </a:r>
          </a:p>
          <a:p>
            <a:r>
              <a:rPr lang="en-US" sz="3600" dirty="0">
                <a:solidFill>
                  <a:schemeClr val="bg1"/>
                </a:solidFill>
                <a:latin typeface="Neris Black" panose="00000A00000000000000" pitchFamily="50" charset="0"/>
              </a:rPr>
              <a:t>Adaptable Product</a:t>
            </a:r>
          </a:p>
        </p:txBody>
      </p:sp>
      <p:grpSp>
        <p:nvGrpSpPr>
          <p:cNvPr id="26" name="Group 25"/>
          <p:cNvGrpSpPr/>
          <p:nvPr/>
        </p:nvGrpSpPr>
        <p:grpSpPr>
          <a:xfrm rot="8210825">
            <a:off x="1257330" y="1749589"/>
            <a:ext cx="1212751" cy="1458379"/>
            <a:chOff x="10683243" y="5391148"/>
            <a:chExt cx="1053462" cy="1266827"/>
          </a:xfrm>
        </p:grpSpPr>
        <p:sp>
          <p:nvSpPr>
            <p:cNvPr id="27" name="Hexagon 26"/>
            <p:cNvSpPr/>
            <p:nvPr userDrawn="1"/>
          </p:nvSpPr>
          <p:spPr>
            <a:xfrm rot="16200000">
              <a:off x="10622283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Hexagon 27"/>
            <p:cNvSpPr/>
            <p:nvPr userDrawn="1"/>
          </p:nvSpPr>
          <p:spPr>
            <a:xfrm rot="16200000">
              <a:off x="10923272" y="5452108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Hexagon 28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0" name="Group 29"/>
          <p:cNvGrpSpPr/>
          <p:nvPr/>
        </p:nvGrpSpPr>
        <p:grpSpPr>
          <a:xfrm rot="8210825">
            <a:off x="3385590" y="4496894"/>
            <a:ext cx="872348" cy="1049032"/>
            <a:chOff x="10683243" y="5391148"/>
            <a:chExt cx="1053462" cy="1266827"/>
          </a:xfrm>
        </p:grpSpPr>
        <p:sp>
          <p:nvSpPr>
            <p:cNvPr id="31" name="Hexagon 30"/>
            <p:cNvSpPr/>
            <p:nvPr userDrawn="1"/>
          </p:nvSpPr>
          <p:spPr>
            <a:xfrm rot="16200000">
              <a:off x="10622283" y="5814060"/>
              <a:ext cx="723900" cy="601980"/>
            </a:xfrm>
            <a:prstGeom prst="hexagon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Hexagon 31"/>
            <p:cNvSpPr/>
            <p:nvPr userDrawn="1"/>
          </p:nvSpPr>
          <p:spPr>
            <a:xfrm rot="16200000">
              <a:off x="10923272" y="5452108"/>
              <a:ext cx="723900" cy="60198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Hexagon 32"/>
            <p:cNvSpPr/>
            <p:nvPr userDrawn="1"/>
          </p:nvSpPr>
          <p:spPr>
            <a:xfrm rot="16200000">
              <a:off x="11073765" y="5995035"/>
              <a:ext cx="723900" cy="601980"/>
            </a:xfrm>
            <a:prstGeom prst="hexagon">
              <a:avLst/>
            </a:prstGeom>
            <a:solidFill>
              <a:schemeClr val="accent1">
                <a:lumMod val="40000"/>
                <a:lumOff val="6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0085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ular Callout 110"/>
          <p:cNvSpPr/>
          <p:nvPr/>
        </p:nvSpPr>
        <p:spPr>
          <a:xfrm>
            <a:off x="8703834" y="4824066"/>
            <a:ext cx="2526632" cy="948622"/>
          </a:xfrm>
          <a:prstGeom prst="wedgeRoundRectCallout">
            <a:avLst>
              <a:gd name="adj1" fmla="val -57325"/>
              <a:gd name="adj2" fmla="val -21040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52" y="1831201"/>
            <a:ext cx="2200958" cy="40957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Chance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8725" y="2189649"/>
            <a:ext cx="22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Send money to anyone anytime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2001" y="4931374"/>
            <a:ext cx="227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All that by simply texting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771" y="2189649"/>
            <a:ext cx="258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Open a</a:t>
            </a:r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n </a:t>
            </a:r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Account</a:t>
            </a:r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 at Significantly Low Cost</a:t>
            </a:r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850" y="3492425"/>
            <a:ext cx="2735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Deposit Money</a:t>
            </a:r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 or Have Money Transferred to You</a:t>
            </a:r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826" y="4723891"/>
            <a:ext cx="292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Save money</a:t>
            </a:r>
            <a:r>
              <a:rPr lang="en-US" b="1" dirty="0">
                <a:solidFill>
                  <a:schemeClr val="bg1"/>
                </a:solidFill>
                <a:latin typeface="Neris Thin" panose="00000300000000000000"/>
              </a:rPr>
              <a:t> &amp; Be More Aware of Finances and Liquidity </a:t>
            </a:r>
            <a:endParaRPr lang="id-ID" b="1" dirty="0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8725" y="3571699"/>
            <a:ext cx="227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bg1"/>
                </a:solidFill>
                <a:latin typeface="Neris Thin" panose="00000300000000000000"/>
              </a:rPr>
              <a:t>Withdraw cash anywhere anytime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70615" y="2083073"/>
            <a:ext cx="948622" cy="948622"/>
            <a:chOff x="1119258" y="2117447"/>
            <a:chExt cx="1868076" cy="1868076"/>
          </a:xfrm>
          <a:solidFill>
            <a:schemeClr val="accent1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292880" y="2291069"/>
              <a:ext cx="1521933" cy="15219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19258" y="2117447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659455" y="3429000"/>
            <a:ext cx="948622" cy="948622"/>
            <a:chOff x="1119258" y="2117447"/>
            <a:chExt cx="1868076" cy="1868076"/>
          </a:xfrm>
          <a:solidFill>
            <a:schemeClr val="accent2"/>
          </a:solidFill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1292880" y="2291069"/>
              <a:ext cx="1521933" cy="15219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119258" y="2117447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670615" y="4726972"/>
            <a:ext cx="948622" cy="948622"/>
            <a:chOff x="1119258" y="2117447"/>
            <a:chExt cx="1868076" cy="1868076"/>
          </a:xfrm>
          <a:solidFill>
            <a:schemeClr val="accent3"/>
          </a:solidFill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1292880" y="2291069"/>
              <a:ext cx="1521933" cy="15219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119258" y="2117447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53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58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 flipH="1">
            <a:off x="7463878" y="2131586"/>
            <a:ext cx="948622" cy="948622"/>
            <a:chOff x="1119258" y="2117447"/>
            <a:chExt cx="1868076" cy="1868076"/>
          </a:xfrm>
          <a:solidFill>
            <a:schemeClr val="accent4"/>
          </a:solidFill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1292881" y="2291068"/>
              <a:ext cx="1521933" cy="15219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119258" y="2117447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0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1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2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3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4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5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6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7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8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 flipH="1">
            <a:off x="7452718" y="3429000"/>
            <a:ext cx="948622" cy="948622"/>
            <a:chOff x="1119258" y="2117447"/>
            <a:chExt cx="1868076" cy="1868076"/>
          </a:xfrm>
          <a:solidFill>
            <a:schemeClr val="accent5"/>
          </a:solidFill>
        </p:grpSpPr>
        <p:sp>
          <p:nvSpPr>
            <p:cNvPr id="81" name="Oval 5"/>
            <p:cNvSpPr>
              <a:spLocks noChangeArrowheads="1"/>
            </p:cNvSpPr>
            <p:nvPr/>
          </p:nvSpPr>
          <p:spPr bwMode="auto">
            <a:xfrm>
              <a:off x="1292880" y="2291069"/>
              <a:ext cx="1521933" cy="15219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1119258" y="2117447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85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88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89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 flipH="1">
            <a:off x="7463878" y="4726972"/>
            <a:ext cx="948622" cy="948622"/>
            <a:chOff x="1119258" y="2117447"/>
            <a:chExt cx="1868076" cy="1868076"/>
          </a:xfrm>
          <a:solidFill>
            <a:schemeClr val="accent6"/>
          </a:solidFill>
        </p:grpSpPr>
        <p:sp>
          <p:nvSpPr>
            <p:cNvPr id="96" name="Oval 5"/>
            <p:cNvSpPr>
              <a:spLocks noChangeArrowheads="1"/>
            </p:cNvSpPr>
            <p:nvPr/>
          </p:nvSpPr>
          <p:spPr bwMode="auto">
            <a:xfrm>
              <a:off x="1292880" y="2291069"/>
              <a:ext cx="1521933" cy="1521933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Neris Thin" panose="0000030000000000000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119258" y="2117447"/>
              <a:ext cx="1868076" cy="1868076"/>
              <a:chOff x="1119258" y="2257147"/>
              <a:chExt cx="1868076" cy="1868076"/>
            </a:xfrm>
            <a:grpFill/>
          </p:grpSpPr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0" name="Freeform 8"/>
              <p:cNvSpPr>
                <a:spLocks/>
              </p:cNvSpPr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4" name="Freeform 12"/>
              <p:cNvSpPr>
                <a:spLocks/>
              </p:cNvSpPr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6" name="Freeform 14"/>
              <p:cNvSpPr>
                <a:spLocks/>
              </p:cNvSpPr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7" name="Freeform 15"/>
              <p:cNvSpPr>
                <a:spLocks/>
              </p:cNvSpPr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8" name="Freeform 16"/>
              <p:cNvSpPr>
                <a:spLocks/>
              </p:cNvSpPr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  <p:sp>
            <p:nvSpPr>
              <p:cNvPr id="109" name="Freeform 17"/>
              <p:cNvSpPr>
                <a:spLocks/>
              </p:cNvSpPr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Neris Thin" panose="00000300000000000000"/>
                </a:endParaRPr>
              </a:p>
            </p:txBody>
          </p:sp>
        </p:grpSp>
      </p:grpSp>
      <p:sp>
        <p:nvSpPr>
          <p:cNvPr id="116" name="Freeform 59"/>
          <p:cNvSpPr>
            <a:spLocks noEditPoints="1"/>
          </p:cNvSpPr>
          <p:nvPr/>
        </p:nvSpPr>
        <p:spPr bwMode="auto">
          <a:xfrm>
            <a:off x="3916303" y="5039668"/>
            <a:ext cx="466865" cy="349009"/>
          </a:xfrm>
          <a:custGeom>
            <a:avLst/>
            <a:gdLst>
              <a:gd name="T0" fmla="*/ 3355 w 16058"/>
              <a:gd name="T1" fmla="*/ 1202 h 12062"/>
              <a:gd name="T2" fmla="*/ 12900 w 16058"/>
              <a:gd name="T3" fmla="*/ 3520 h 12062"/>
              <a:gd name="T4" fmla="*/ 6375 w 16058"/>
              <a:gd name="T5" fmla="*/ 9292 h 12062"/>
              <a:gd name="T6" fmla="*/ 7499 w 16058"/>
              <a:gd name="T7" fmla="*/ 10191 h 12062"/>
              <a:gd name="T8" fmla="*/ 3867 w 16058"/>
              <a:gd name="T9" fmla="*/ 3520 h 12062"/>
              <a:gd name="T10" fmla="*/ 4867 w 16058"/>
              <a:gd name="T11" fmla="*/ 1808 h 12062"/>
              <a:gd name="T12" fmla="*/ 10392 w 16058"/>
              <a:gd name="T13" fmla="*/ 1006 h 12062"/>
              <a:gd name="T14" fmla="*/ 11161 w 16058"/>
              <a:gd name="T15" fmla="*/ 2489 h 12062"/>
              <a:gd name="T16" fmla="*/ 8559 w 16058"/>
              <a:gd name="T17" fmla="*/ 10191 h 12062"/>
              <a:gd name="T18" fmla="*/ 9279 w 16058"/>
              <a:gd name="T19" fmla="*/ 4022 h 12062"/>
              <a:gd name="T20" fmla="*/ 6524 w 16058"/>
              <a:gd name="T21" fmla="*/ 3192 h 12062"/>
              <a:gd name="T22" fmla="*/ 8421 w 16058"/>
              <a:gd name="T23" fmla="*/ 2263 h 12062"/>
              <a:gd name="T24" fmla="*/ 15764 w 16058"/>
              <a:gd name="T25" fmla="*/ 2849 h 12062"/>
              <a:gd name="T26" fmla="*/ 13141 w 16058"/>
              <a:gd name="T27" fmla="*/ 228 h 12062"/>
              <a:gd name="T28" fmla="*/ 13041 w 16058"/>
              <a:gd name="T29" fmla="*/ 156 h 12062"/>
              <a:gd name="T30" fmla="*/ 12934 w 16058"/>
              <a:gd name="T31" fmla="*/ 97 h 12062"/>
              <a:gd name="T32" fmla="*/ 12820 w 16058"/>
              <a:gd name="T33" fmla="*/ 51 h 12062"/>
              <a:gd name="T34" fmla="*/ 12702 w 16058"/>
              <a:gd name="T35" fmla="*/ 19 h 12062"/>
              <a:gd name="T36" fmla="*/ 12579 w 16058"/>
              <a:gd name="T37" fmla="*/ 3 h 12062"/>
              <a:gd name="T38" fmla="*/ 3529 w 16058"/>
              <a:gd name="T39" fmla="*/ 0 h 12062"/>
              <a:gd name="T40" fmla="*/ 3405 w 16058"/>
              <a:gd name="T41" fmla="*/ 11 h 12062"/>
              <a:gd name="T42" fmla="*/ 3285 w 16058"/>
              <a:gd name="T43" fmla="*/ 36 h 12062"/>
              <a:gd name="T44" fmla="*/ 3169 w 16058"/>
              <a:gd name="T45" fmla="*/ 76 h 12062"/>
              <a:gd name="T46" fmla="*/ 3059 w 16058"/>
              <a:gd name="T47" fmla="*/ 131 h 12062"/>
              <a:gd name="T48" fmla="*/ 2957 w 16058"/>
              <a:gd name="T49" fmla="*/ 197 h 12062"/>
              <a:gd name="T50" fmla="*/ 2861 w 16058"/>
              <a:gd name="T51" fmla="*/ 278 h 12062"/>
              <a:gd name="T52" fmla="*/ 242 w 16058"/>
              <a:gd name="T53" fmla="*/ 2906 h 12062"/>
              <a:gd name="T54" fmla="*/ 166 w 16058"/>
              <a:gd name="T55" fmla="*/ 3008 h 12062"/>
              <a:gd name="T56" fmla="*/ 103 w 16058"/>
              <a:gd name="T57" fmla="*/ 3116 h 12062"/>
              <a:gd name="T58" fmla="*/ 56 w 16058"/>
              <a:gd name="T59" fmla="*/ 3231 h 12062"/>
              <a:gd name="T60" fmla="*/ 23 w 16058"/>
              <a:gd name="T61" fmla="*/ 3349 h 12062"/>
              <a:gd name="T62" fmla="*/ 5 w 16058"/>
              <a:gd name="T63" fmla="*/ 3469 h 12062"/>
              <a:gd name="T64" fmla="*/ 1 w 16058"/>
              <a:gd name="T65" fmla="*/ 3611 h 12062"/>
              <a:gd name="T66" fmla="*/ 37 w 16058"/>
              <a:gd name="T67" fmla="*/ 3830 h 12062"/>
              <a:gd name="T68" fmla="*/ 90 w 16058"/>
              <a:gd name="T69" fmla="*/ 3978 h 12062"/>
              <a:gd name="T70" fmla="*/ 144 w 16058"/>
              <a:gd name="T71" fmla="*/ 4079 h 12062"/>
              <a:gd name="T72" fmla="*/ 209 w 16058"/>
              <a:gd name="T73" fmla="*/ 4174 h 12062"/>
              <a:gd name="T74" fmla="*/ 7297 w 16058"/>
              <a:gd name="T75" fmla="*/ 11744 h 12062"/>
              <a:gd name="T76" fmla="*/ 7395 w 16058"/>
              <a:gd name="T77" fmla="*/ 11836 h 12062"/>
              <a:gd name="T78" fmla="*/ 7502 w 16058"/>
              <a:gd name="T79" fmla="*/ 11912 h 12062"/>
              <a:gd name="T80" fmla="*/ 7618 w 16058"/>
              <a:gd name="T81" fmla="*/ 11974 h 12062"/>
              <a:gd name="T82" fmla="*/ 7741 w 16058"/>
              <a:gd name="T83" fmla="*/ 12020 h 12062"/>
              <a:gd name="T84" fmla="*/ 7869 w 16058"/>
              <a:gd name="T85" fmla="*/ 12049 h 12062"/>
              <a:gd name="T86" fmla="*/ 8002 w 16058"/>
              <a:gd name="T87" fmla="*/ 12062 h 12062"/>
              <a:gd name="T88" fmla="*/ 8135 w 16058"/>
              <a:gd name="T89" fmla="*/ 12056 h 12062"/>
              <a:gd name="T90" fmla="*/ 8266 w 16058"/>
              <a:gd name="T91" fmla="*/ 12034 h 12062"/>
              <a:gd name="T92" fmla="*/ 8392 w 16058"/>
              <a:gd name="T93" fmla="*/ 11994 h 12062"/>
              <a:gd name="T94" fmla="*/ 8511 w 16058"/>
              <a:gd name="T95" fmla="*/ 11938 h 12062"/>
              <a:gd name="T96" fmla="*/ 8622 w 16058"/>
              <a:gd name="T97" fmla="*/ 11868 h 12062"/>
              <a:gd name="T98" fmla="*/ 8724 w 16058"/>
              <a:gd name="T99" fmla="*/ 11782 h 12062"/>
              <a:gd name="T100" fmla="*/ 15821 w 16058"/>
              <a:gd name="T101" fmla="*/ 4210 h 12062"/>
              <a:gd name="T102" fmla="*/ 15892 w 16058"/>
              <a:gd name="T103" fmla="*/ 4115 h 12062"/>
              <a:gd name="T104" fmla="*/ 15951 w 16058"/>
              <a:gd name="T105" fmla="*/ 4014 h 12062"/>
              <a:gd name="T106" fmla="*/ 15997 w 16058"/>
              <a:gd name="T107" fmla="*/ 3908 h 12062"/>
              <a:gd name="T108" fmla="*/ 16030 w 16058"/>
              <a:gd name="T109" fmla="*/ 3799 h 12062"/>
              <a:gd name="T110" fmla="*/ 16050 w 16058"/>
              <a:gd name="T111" fmla="*/ 3686 h 12062"/>
              <a:gd name="T112" fmla="*/ 16058 w 16058"/>
              <a:gd name="T113" fmla="*/ 3574 h 12062"/>
              <a:gd name="T114" fmla="*/ 16053 w 16058"/>
              <a:gd name="T115" fmla="*/ 3456 h 12062"/>
              <a:gd name="T116" fmla="*/ 16034 w 16058"/>
              <a:gd name="T117" fmla="*/ 3338 h 12062"/>
              <a:gd name="T118" fmla="*/ 16000 w 16058"/>
              <a:gd name="T119" fmla="*/ 3222 h 12062"/>
              <a:gd name="T120" fmla="*/ 15953 w 16058"/>
              <a:gd name="T121" fmla="*/ 3111 h 12062"/>
              <a:gd name="T122" fmla="*/ 15891 w 16058"/>
              <a:gd name="T123" fmla="*/ 3005 h 12062"/>
              <a:gd name="T124" fmla="*/ 15816 w 16058"/>
              <a:gd name="T125" fmla="*/ 2905 h 12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58" h="12062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sp>
        <p:nvSpPr>
          <p:cNvPr id="122" name="Freeform 140"/>
          <p:cNvSpPr>
            <a:spLocks noEditPoints="1"/>
          </p:cNvSpPr>
          <p:nvPr/>
        </p:nvSpPr>
        <p:spPr bwMode="auto">
          <a:xfrm>
            <a:off x="7725996" y="5069368"/>
            <a:ext cx="424386" cy="278046"/>
          </a:xfrm>
          <a:custGeom>
            <a:avLst/>
            <a:gdLst>
              <a:gd name="T0" fmla="*/ 8477 w 16095"/>
              <a:gd name="T1" fmla="*/ 6935 h 10545"/>
              <a:gd name="T2" fmla="*/ 8249 w 16095"/>
              <a:gd name="T3" fmla="*/ 7011 h 10545"/>
              <a:gd name="T4" fmla="*/ 8006 w 16095"/>
              <a:gd name="T5" fmla="*/ 7030 h 10545"/>
              <a:gd name="T6" fmla="*/ 7768 w 16095"/>
              <a:gd name="T7" fmla="*/ 6992 h 10545"/>
              <a:gd name="T8" fmla="*/ 7547 w 16095"/>
              <a:gd name="T9" fmla="*/ 6897 h 10545"/>
              <a:gd name="T10" fmla="*/ 1006 w 16095"/>
              <a:gd name="T11" fmla="*/ 2010 h 10545"/>
              <a:gd name="T12" fmla="*/ 1038 w 16095"/>
              <a:gd name="T13" fmla="*/ 1758 h 10545"/>
              <a:gd name="T14" fmla="*/ 1152 w 16095"/>
              <a:gd name="T15" fmla="*/ 1488 h 10545"/>
              <a:gd name="T16" fmla="*/ 1336 w 16095"/>
              <a:gd name="T17" fmla="*/ 1265 h 10545"/>
              <a:gd name="T18" fmla="*/ 1576 w 16095"/>
              <a:gd name="T19" fmla="*/ 1104 h 10545"/>
              <a:gd name="T20" fmla="*/ 1859 w 16095"/>
              <a:gd name="T21" fmla="*/ 1016 h 10545"/>
              <a:gd name="T22" fmla="*/ 14186 w 16095"/>
              <a:gd name="T23" fmla="*/ 1009 h 10545"/>
              <a:gd name="T24" fmla="*/ 14474 w 16095"/>
              <a:gd name="T25" fmla="*/ 1084 h 10545"/>
              <a:gd name="T26" fmla="*/ 14723 w 16095"/>
              <a:gd name="T27" fmla="*/ 1234 h 10545"/>
              <a:gd name="T28" fmla="*/ 14917 w 16095"/>
              <a:gd name="T29" fmla="*/ 1447 h 10545"/>
              <a:gd name="T30" fmla="*/ 15044 w 16095"/>
              <a:gd name="T31" fmla="*/ 1710 h 10545"/>
              <a:gd name="T32" fmla="*/ 15089 w 16095"/>
              <a:gd name="T33" fmla="*/ 2009 h 10545"/>
              <a:gd name="T34" fmla="*/ 15089 w 16095"/>
              <a:gd name="T35" fmla="*/ 8535 h 10545"/>
              <a:gd name="T36" fmla="*/ 15044 w 16095"/>
              <a:gd name="T37" fmla="*/ 8835 h 10545"/>
              <a:gd name="T38" fmla="*/ 14917 w 16095"/>
              <a:gd name="T39" fmla="*/ 9097 h 10545"/>
              <a:gd name="T40" fmla="*/ 14723 w 16095"/>
              <a:gd name="T41" fmla="*/ 9311 h 10545"/>
              <a:gd name="T42" fmla="*/ 14474 w 16095"/>
              <a:gd name="T43" fmla="*/ 9461 h 10545"/>
              <a:gd name="T44" fmla="*/ 14186 w 16095"/>
              <a:gd name="T45" fmla="*/ 9535 h 10545"/>
              <a:gd name="T46" fmla="*/ 1859 w 16095"/>
              <a:gd name="T47" fmla="*/ 9529 h 10545"/>
              <a:gd name="T48" fmla="*/ 1576 w 16095"/>
              <a:gd name="T49" fmla="*/ 9441 h 10545"/>
              <a:gd name="T50" fmla="*/ 1336 w 16095"/>
              <a:gd name="T51" fmla="*/ 9280 h 10545"/>
              <a:gd name="T52" fmla="*/ 1152 w 16095"/>
              <a:gd name="T53" fmla="*/ 9057 h 10545"/>
              <a:gd name="T54" fmla="*/ 1038 w 16095"/>
              <a:gd name="T55" fmla="*/ 8786 h 10545"/>
              <a:gd name="T56" fmla="*/ 4945 w 16095"/>
              <a:gd name="T57" fmla="*/ 5587 h 10545"/>
              <a:gd name="T58" fmla="*/ 7271 w 16095"/>
              <a:gd name="T59" fmla="*/ 7318 h 10545"/>
              <a:gd name="T60" fmla="*/ 7435 w 16095"/>
              <a:gd name="T61" fmla="*/ 7403 h 10545"/>
              <a:gd name="T62" fmla="*/ 7605 w 16095"/>
              <a:gd name="T63" fmla="*/ 7466 h 10545"/>
              <a:gd name="T64" fmla="*/ 7780 w 16095"/>
              <a:gd name="T65" fmla="*/ 7509 h 10545"/>
              <a:gd name="T66" fmla="*/ 7958 w 16095"/>
              <a:gd name="T67" fmla="*/ 7530 h 10545"/>
              <a:gd name="T68" fmla="*/ 8137 w 16095"/>
              <a:gd name="T69" fmla="*/ 7530 h 10545"/>
              <a:gd name="T70" fmla="*/ 8315 w 16095"/>
              <a:gd name="T71" fmla="*/ 7509 h 10545"/>
              <a:gd name="T72" fmla="*/ 8490 w 16095"/>
              <a:gd name="T73" fmla="*/ 7466 h 10545"/>
              <a:gd name="T74" fmla="*/ 8660 w 16095"/>
              <a:gd name="T75" fmla="*/ 7403 h 10545"/>
              <a:gd name="T76" fmla="*/ 8823 w 16095"/>
              <a:gd name="T77" fmla="*/ 7318 h 10545"/>
              <a:gd name="T78" fmla="*/ 11150 w 16095"/>
              <a:gd name="T79" fmla="*/ 5587 h 10545"/>
              <a:gd name="T80" fmla="*/ 14083 w 16095"/>
              <a:gd name="T81" fmla="*/ 0 h 10545"/>
              <a:gd name="T82" fmla="*/ 1509 w 16095"/>
              <a:gd name="T83" fmla="*/ 63 h 10545"/>
              <a:gd name="T84" fmla="*/ 969 w 16095"/>
              <a:gd name="T85" fmla="*/ 291 h 10545"/>
              <a:gd name="T86" fmla="*/ 523 w 16095"/>
              <a:gd name="T87" fmla="*/ 658 h 10545"/>
              <a:gd name="T88" fmla="*/ 198 w 16095"/>
              <a:gd name="T89" fmla="*/ 1138 h 10545"/>
              <a:gd name="T90" fmla="*/ 23 w 16095"/>
              <a:gd name="T91" fmla="*/ 1702 h 10545"/>
              <a:gd name="T92" fmla="*/ 10 w 16095"/>
              <a:gd name="T93" fmla="*/ 8741 h 10545"/>
              <a:gd name="T94" fmla="*/ 158 w 16095"/>
              <a:gd name="T95" fmla="*/ 9318 h 10545"/>
              <a:gd name="T96" fmla="*/ 460 w 16095"/>
              <a:gd name="T97" fmla="*/ 9814 h 10545"/>
              <a:gd name="T98" fmla="*/ 887 w 16095"/>
              <a:gd name="T99" fmla="*/ 10202 h 10545"/>
              <a:gd name="T100" fmla="*/ 1413 w 16095"/>
              <a:gd name="T101" fmla="*/ 10455 h 10545"/>
              <a:gd name="T102" fmla="*/ 2012 w 16095"/>
              <a:gd name="T103" fmla="*/ 10545 h 10545"/>
              <a:gd name="T104" fmla="*/ 14586 w 16095"/>
              <a:gd name="T105" fmla="*/ 10482 h 10545"/>
              <a:gd name="T106" fmla="*/ 15126 w 16095"/>
              <a:gd name="T107" fmla="*/ 10254 h 10545"/>
              <a:gd name="T108" fmla="*/ 15572 w 16095"/>
              <a:gd name="T109" fmla="*/ 9886 h 10545"/>
              <a:gd name="T110" fmla="*/ 15897 w 16095"/>
              <a:gd name="T111" fmla="*/ 9407 h 10545"/>
              <a:gd name="T112" fmla="*/ 16072 w 16095"/>
              <a:gd name="T113" fmla="*/ 8842 h 10545"/>
              <a:gd name="T114" fmla="*/ 16085 w 16095"/>
              <a:gd name="T115" fmla="*/ 1803 h 10545"/>
              <a:gd name="T116" fmla="*/ 15937 w 16095"/>
              <a:gd name="T117" fmla="*/ 1227 h 10545"/>
              <a:gd name="T118" fmla="*/ 15635 w 16095"/>
              <a:gd name="T119" fmla="*/ 731 h 10545"/>
              <a:gd name="T120" fmla="*/ 15208 w 16095"/>
              <a:gd name="T121" fmla="*/ 343 h 10545"/>
              <a:gd name="T122" fmla="*/ 14682 w 16095"/>
              <a:gd name="T123" fmla="*/ 90 h 10545"/>
              <a:gd name="T124" fmla="*/ 14083 w 16095"/>
              <a:gd name="T125" fmla="*/ 0 h 10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95" h="10545">
                <a:moveTo>
                  <a:pt x="8651" y="6830"/>
                </a:moveTo>
                <a:lnTo>
                  <a:pt x="8618" y="6853"/>
                </a:lnTo>
                <a:lnTo>
                  <a:pt x="8584" y="6876"/>
                </a:lnTo>
                <a:lnTo>
                  <a:pt x="8548" y="6897"/>
                </a:lnTo>
                <a:lnTo>
                  <a:pt x="8513" y="6917"/>
                </a:lnTo>
                <a:lnTo>
                  <a:pt x="8477" y="6935"/>
                </a:lnTo>
                <a:lnTo>
                  <a:pt x="8441" y="6951"/>
                </a:lnTo>
                <a:lnTo>
                  <a:pt x="8404" y="6966"/>
                </a:lnTo>
                <a:lnTo>
                  <a:pt x="8365" y="6980"/>
                </a:lnTo>
                <a:lnTo>
                  <a:pt x="8327" y="6992"/>
                </a:lnTo>
                <a:lnTo>
                  <a:pt x="8288" y="7002"/>
                </a:lnTo>
                <a:lnTo>
                  <a:pt x="8249" y="7011"/>
                </a:lnTo>
                <a:lnTo>
                  <a:pt x="8209" y="7018"/>
                </a:lnTo>
                <a:lnTo>
                  <a:pt x="8169" y="7023"/>
                </a:lnTo>
                <a:lnTo>
                  <a:pt x="8129" y="7027"/>
                </a:lnTo>
                <a:lnTo>
                  <a:pt x="8089" y="7030"/>
                </a:lnTo>
                <a:lnTo>
                  <a:pt x="8048" y="7031"/>
                </a:lnTo>
                <a:lnTo>
                  <a:pt x="8006" y="7030"/>
                </a:lnTo>
                <a:lnTo>
                  <a:pt x="7966" y="7027"/>
                </a:lnTo>
                <a:lnTo>
                  <a:pt x="7926" y="7023"/>
                </a:lnTo>
                <a:lnTo>
                  <a:pt x="7886" y="7018"/>
                </a:lnTo>
                <a:lnTo>
                  <a:pt x="7845" y="7011"/>
                </a:lnTo>
                <a:lnTo>
                  <a:pt x="7806" y="7002"/>
                </a:lnTo>
                <a:lnTo>
                  <a:pt x="7768" y="6992"/>
                </a:lnTo>
                <a:lnTo>
                  <a:pt x="7730" y="6980"/>
                </a:lnTo>
                <a:lnTo>
                  <a:pt x="7691" y="6966"/>
                </a:lnTo>
                <a:lnTo>
                  <a:pt x="7654" y="6951"/>
                </a:lnTo>
                <a:lnTo>
                  <a:pt x="7618" y="6935"/>
                </a:lnTo>
                <a:lnTo>
                  <a:pt x="7582" y="6917"/>
                </a:lnTo>
                <a:lnTo>
                  <a:pt x="7547" y="6897"/>
                </a:lnTo>
                <a:lnTo>
                  <a:pt x="7511" y="6876"/>
                </a:lnTo>
                <a:lnTo>
                  <a:pt x="7477" y="6853"/>
                </a:lnTo>
                <a:lnTo>
                  <a:pt x="7444" y="6830"/>
                </a:lnTo>
                <a:lnTo>
                  <a:pt x="5364" y="5273"/>
                </a:lnTo>
                <a:lnTo>
                  <a:pt x="4945" y="4958"/>
                </a:lnTo>
                <a:lnTo>
                  <a:pt x="1006" y="2010"/>
                </a:lnTo>
                <a:lnTo>
                  <a:pt x="1006" y="2009"/>
                </a:lnTo>
                <a:lnTo>
                  <a:pt x="1007" y="1957"/>
                </a:lnTo>
                <a:lnTo>
                  <a:pt x="1011" y="1906"/>
                </a:lnTo>
                <a:lnTo>
                  <a:pt x="1018" y="1856"/>
                </a:lnTo>
                <a:lnTo>
                  <a:pt x="1026" y="1807"/>
                </a:lnTo>
                <a:lnTo>
                  <a:pt x="1038" y="1758"/>
                </a:lnTo>
                <a:lnTo>
                  <a:pt x="1051" y="1710"/>
                </a:lnTo>
                <a:lnTo>
                  <a:pt x="1067" y="1663"/>
                </a:lnTo>
                <a:lnTo>
                  <a:pt x="1085" y="1618"/>
                </a:lnTo>
                <a:lnTo>
                  <a:pt x="1106" y="1574"/>
                </a:lnTo>
                <a:lnTo>
                  <a:pt x="1128" y="1531"/>
                </a:lnTo>
                <a:lnTo>
                  <a:pt x="1152" y="1488"/>
                </a:lnTo>
                <a:lnTo>
                  <a:pt x="1178" y="1447"/>
                </a:lnTo>
                <a:lnTo>
                  <a:pt x="1206" y="1408"/>
                </a:lnTo>
                <a:lnTo>
                  <a:pt x="1236" y="1370"/>
                </a:lnTo>
                <a:lnTo>
                  <a:pt x="1267" y="1334"/>
                </a:lnTo>
                <a:lnTo>
                  <a:pt x="1301" y="1299"/>
                </a:lnTo>
                <a:lnTo>
                  <a:pt x="1336" y="1265"/>
                </a:lnTo>
                <a:lnTo>
                  <a:pt x="1372" y="1234"/>
                </a:lnTo>
                <a:lnTo>
                  <a:pt x="1410" y="1204"/>
                </a:lnTo>
                <a:lnTo>
                  <a:pt x="1450" y="1176"/>
                </a:lnTo>
                <a:lnTo>
                  <a:pt x="1491" y="1150"/>
                </a:lnTo>
                <a:lnTo>
                  <a:pt x="1533" y="1126"/>
                </a:lnTo>
                <a:lnTo>
                  <a:pt x="1576" y="1104"/>
                </a:lnTo>
                <a:lnTo>
                  <a:pt x="1621" y="1084"/>
                </a:lnTo>
                <a:lnTo>
                  <a:pt x="1666" y="1066"/>
                </a:lnTo>
                <a:lnTo>
                  <a:pt x="1713" y="1049"/>
                </a:lnTo>
                <a:lnTo>
                  <a:pt x="1760" y="1036"/>
                </a:lnTo>
                <a:lnTo>
                  <a:pt x="1810" y="1024"/>
                </a:lnTo>
                <a:lnTo>
                  <a:pt x="1859" y="1016"/>
                </a:lnTo>
                <a:lnTo>
                  <a:pt x="1909" y="1009"/>
                </a:lnTo>
                <a:lnTo>
                  <a:pt x="1961" y="1005"/>
                </a:lnTo>
                <a:lnTo>
                  <a:pt x="2012" y="1004"/>
                </a:lnTo>
                <a:lnTo>
                  <a:pt x="14083" y="1004"/>
                </a:lnTo>
                <a:lnTo>
                  <a:pt x="14134" y="1005"/>
                </a:lnTo>
                <a:lnTo>
                  <a:pt x="14186" y="1009"/>
                </a:lnTo>
                <a:lnTo>
                  <a:pt x="14236" y="1016"/>
                </a:lnTo>
                <a:lnTo>
                  <a:pt x="14285" y="1024"/>
                </a:lnTo>
                <a:lnTo>
                  <a:pt x="14335" y="1036"/>
                </a:lnTo>
                <a:lnTo>
                  <a:pt x="14382" y="1049"/>
                </a:lnTo>
                <a:lnTo>
                  <a:pt x="14428" y="1066"/>
                </a:lnTo>
                <a:lnTo>
                  <a:pt x="14474" y="1084"/>
                </a:lnTo>
                <a:lnTo>
                  <a:pt x="14519" y="1104"/>
                </a:lnTo>
                <a:lnTo>
                  <a:pt x="14562" y="1126"/>
                </a:lnTo>
                <a:lnTo>
                  <a:pt x="14604" y="1150"/>
                </a:lnTo>
                <a:lnTo>
                  <a:pt x="14645" y="1176"/>
                </a:lnTo>
                <a:lnTo>
                  <a:pt x="14685" y="1204"/>
                </a:lnTo>
                <a:lnTo>
                  <a:pt x="14723" y="1234"/>
                </a:lnTo>
                <a:lnTo>
                  <a:pt x="14759" y="1265"/>
                </a:lnTo>
                <a:lnTo>
                  <a:pt x="14794" y="1299"/>
                </a:lnTo>
                <a:lnTo>
                  <a:pt x="14828" y="1334"/>
                </a:lnTo>
                <a:lnTo>
                  <a:pt x="14859" y="1370"/>
                </a:lnTo>
                <a:lnTo>
                  <a:pt x="14889" y="1408"/>
                </a:lnTo>
                <a:lnTo>
                  <a:pt x="14917" y="1447"/>
                </a:lnTo>
                <a:lnTo>
                  <a:pt x="14943" y="1488"/>
                </a:lnTo>
                <a:lnTo>
                  <a:pt x="14967" y="1531"/>
                </a:lnTo>
                <a:lnTo>
                  <a:pt x="14989" y="1574"/>
                </a:lnTo>
                <a:lnTo>
                  <a:pt x="15010" y="1618"/>
                </a:lnTo>
                <a:lnTo>
                  <a:pt x="15028" y="1663"/>
                </a:lnTo>
                <a:lnTo>
                  <a:pt x="15044" y="1710"/>
                </a:lnTo>
                <a:lnTo>
                  <a:pt x="15058" y="1758"/>
                </a:lnTo>
                <a:lnTo>
                  <a:pt x="15069" y="1807"/>
                </a:lnTo>
                <a:lnTo>
                  <a:pt x="15078" y="1856"/>
                </a:lnTo>
                <a:lnTo>
                  <a:pt x="15084" y="1906"/>
                </a:lnTo>
                <a:lnTo>
                  <a:pt x="15088" y="1957"/>
                </a:lnTo>
                <a:lnTo>
                  <a:pt x="15089" y="2009"/>
                </a:lnTo>
                <a:lnTo>
                  <a:pt x="8651" y="6830"/>
                </a:lnTo>
                <a:close/>
                <a:moveTo>
                  <a:pt x="15089" y="7908"/>
                </a:moveTo>
                <a:lnTo>
                  <a:pt x="11569" y="5273"/>
                </a:lnTo>
                <a:lnTo>
                  <a:pt x="15089" y="2636"/>
                </a:lnTo>
                <a:lnTo>
                  <a:pt x="15089" y="7908"/>
                </a:lnTo>
                <a:close/>
                <a:moveTo>
                  <a:pt x="15089" y="8535"/>
                </a:moveTo>
                <a:lnTo>
                  <a:pt x="15088" y="8588"/>
                </a:lnTo>
                <a:lnTo>
                  <a:pt x="15084" y="8639"/>
                </a:lnTo>
                <a:lnTo>
                  <a:pt x="15078" y="8689"/>
                </a:lnTo>
                <a:lnTo>
                  <a:pt x="15069" y="8738"/>
                </a:lnTo>
                <a:lnTo>
                  <a:pt x="15058" y="8786"/>
                </a:lnTo>
                <a:lnTo>
                  <a:pt x="15044" y="8835"/>
                </a:lnTo>
                <a:lnTo>
                  <a:pt x="15028" y="8881"/>
                </a:lnTo>
                <a:lnTo>
                  <a:pt x="15010" y="8927"/>
                </a:lnTo>
                <a:lnTo>
                  <a:pt x="14989" y="8971"/>
                </a:lnTo>
                <a:lnTo>
                  <a:pt x="14967" y="9014"/>
                </a:lnTo>
                <a:lnTo>
                  <a:pt x="14943" y="9057"/>
                </a:lnTo>
                <a:lnTo>
                  <a:pt x="14917" y="9097"/>
                </a:lnTo>
                <a:lnTo>
                  <a:pt x="14889" y="9137"/>
                </a:lnTo>
                <a:lnTo>
                  <a:pt x="14859" y="9174"/>
                </a:lnTo>
                <a:lnTo>
                  <a:pt x="14828" y="9211"/>
                </a:lnTo>
                <a:lnTo>
                  <a:pt x="14794" y="9246"/>
                </a:lnTo>
                <a:lnTo>
                  <a:pt x="14759" y="9280"/>
                </a:lnTo>
                <a:lnTo>
                  <a:pt x="14723" y="9311"/>
                </a:lnTo>
                <a:lnTo>
                  <a:pt x="14685" y="9341"/>
                </a:lnTo>
                <a:lnTo>
                  <a:pt x="14645" y="9369"/>
                </a:lnTo>
                <a:lnTo>
                  <a:pt x="14604" y="9395"/>
                </a:lnTo>
                <a:lnTo>
                  <a:pt x="14562" y="9419"/>
                </a:lnTo>
                <a:lnTo>
                  <a:pt x="14519" y="9441"/>
                </a:lnTo>
                <a:lnTo>
                  <a:pt x="14474" y="9461"/>
                </a:lnTo>
                <a:lnTo>
                  <a:pt x="14428" y="9479"/>
                </a:lnTo>
                <a:lnTo>
                  <a:pt x="14382" y="9496"/>
                </a:lnTo>
                <a:lnTo>
                  <a:pt x="14335" y="9509"/>
                </a:lnTo>
                <a:lnTo>
                  <a:pt x="14285" y="9520"/>
                </a:lnTo>
                <a:lnTo>
                  <a:pt x="14236" y="9529"/>
                </a:lnTo>
                <a:lnTo>
                  <a:pt x="14186" y="9535"/>
                </a:lnTo>
                <a:lnTo>
                  <a:pt x="14134" y="9539"/>
                </a:lnTo>
                <a:lnTo>
                  <a:pt x="14083" y="9540"/>
                </a:lnTo>
                <a:lnTo>
                  <a:pt x="2012" y="9540"/>
                </a:lnTo>
                <a:lnTo>
                  <a:pt x="1961" y="9539"/>
                </a:lnTo>
                <a:lnTo>
                  <a:pt x="1909" y="9535"/>
                </a:lnTo>
                <a:lnTo>
                  <a:pt x="1859" y="9529"/>
                </a:lnTo>
                <a:lnTo>
                  <a:pt x="1810" y="9520"/>
                </a:lnTo>
                <a:lnTo>
                  <a:pt x="1760" y="9509"/>
                </a:lnTo>
                <a:lnTo>
                  <a:pt x="1713" y="9496"/>
                </a:lnTo>
                <a:lnTo>
                  <a:pt x="1666" y="9479"/>
                </a:lnTo>
                <a:lnTo>
                  <a:pt x="1621" y="9461"/>
                </a:lnTo>
                <a:lnTo>
                  <a:pt x="1576" y="9441"/>
                </a:lnTo>
                <a:lnTo>
                  <a:pt x="1533" y="9419"/>
                </a:lnTo>
                <a:lnTo>
                  <a:pt x="1491" y="9395"/>
                </a:lnTo>
                <a:lnTo>
                  <a:pt x="1450" y="9369"/>
                </a:lnTo>
                <a:lnTo>
                  <a:pt x="1410" y="9341"/>
                </a:lnTo>
                <a:lnTo>
                  <a:pt x="1372" y="9311"/>
                </a:lnTo>
                <a:lnTo>
                  <a:pt x="1336" y="9280"/>
                </a:lnTo>
                <a:lnTo>
                  <a:pt x="1301" y="9246"/>
                </a:lnTo>
                <a:lnTo>
                  <a:pt x="1267" y="9211"/>
                </a:lnTo>
                <a:lnTo>
                  <a:pt x="1236" y="9174"/>
                </a:lnTo>
                <a:lnTo>
                  <a:pt x="1206" y="9137"/>
                </a:lnTo>
                <a:lnTo>
                  <a:pt x="1178" y="9097"/>
                </a:lnTo>
                <a:lnTo>
                  <a:pt x="1152" y="9057"/>
                </a:lnTo>
                <a:lnTo>
                  <a:pt x="1128" y="9014"/>
                </a:lnTo>
                <a:lnTo>
                  <a:pt x="1106" y="8971"/>
                </a:lnTo>
                <a:lnTo>
                  <a:pt x="1085" y="8927"/>
                </a:lnTo>
                <a:lnTo>
                  <a:pt x="1067" y="8881"/>
                </a:lnTo>
                <a:lnTo>
                  <a:pt x="1051" y="8835"/>
                </a:lnTo>
                <a:lnTo>
                  <a:pt x="1038" y="8786"/>
                </a:lnTo>
                <a:lnTo>
                  <a:pt x="1026" y="8738"/>
                </a:lnTo>
                <a:lnTo>
                  <a:pt x="1018" y="8689"/>
                </a:lnTo>
                <a:lnTo>
                  <a:pt x="1011" y="8639"/>
                </a:lnTo>
                <a:lnTo>
                  <a:pt x="1007" y="8588"/>
                </a:lnTo>
                <a:lnTo>
                  <a:pt x="1006" y="8535"/>
                </a:lnTo>
                <a:lnTo>
                  <a:pt x="4945" y="5587"/>
                </a:lnTo>
                <a:lnTo>
                  <a:pt x="7142" y="7232"/>
                </a:lnTo>
                <a:lnTo>
                  <a:pt x="7167" y="7250"/>
                </a:lnTo>
                <a:lnTo>
                  <a:pt x="7193" y="7268"/>
                </a:lnTo>
                <a:lnTo>
                  <a:pt x="7219" y="7285"/>
                </a:lnTo>
                <a:lnTo>
                  <a:pt x="7245" y="7302"/>
                </a:lnTo>
                <a:lnTo>
                  <a:pt x="7271" y="7318"/>
                </a:lnTo>
                <a:lnTo>
                  <a:pt x="7298" y="7333"/>
                </a:lnTo>
                <a:lnTo>
                  <a:pt x="7325" y="7348"/>
                </a:lnTo>
                <a:lnTo>
                  <a:pt x="7352" y="7363"/>
                </a:lnTo>
                <a:lnTo>
                  <a:pt x="7380" y="7376"/>
                </a:lnTo>
                <a:lnTo>
                  <a:pt x="7407" y="7391"/>
                </a:lnTo>
                <a:lnTo>
                  <a:pt x="7435" y="7403"/>
                </a:lnTo>
                <a:lnTo>
                  <a:pt x="7462" y="7415"/>
                </a:lnTo>
                <a:lnTo>
                  <a:pt x="7490" y="7427"/>
                </a:lnTo>
                <a:lnTo>
                  <a:pt x="7518" y="7437"/>
                </a:lnTo>
                <a:lnTo>
                  <a:pt x="7548" y="7448"/>
                </a:lnTo>
                <a:lnTo>
                  <a:pt x="7576" y="7457"/>
                </a:lnTo>
                <a:lnTo>
                  <a:pt x="7605" y="7466"/>
                </a:lnTo>
                <a:lnTo>
                  <a:pt x="7633" y="7475"/>
                </a:lnTo>
                <a:lnTo>
                  <a:pt x="7662" y="7483"/>
                </a:lnTo>
                <a:lnTo>
                  <a:pt x="7691" y="7490"/>
                </a:lnTo>
                <a:lnTo>
                  <a:pt x="7721" y="7497"/>
                </a:lnTo>
                <a:lnTo>
                  <a:pt x="7750" y="7503"/>
                </a:lnTo>
                <a:lnTo>
                  <a:pt x="7780" y="7509"/>
                </a:lnTo>
                <a:lnTo>
                  <a:pt x="7809" y="7514"/>
                </a:lnTo>
                <a:lnTo>
                  <a:pt x="7839" y="7518"/>
                </a:lnTo>
                <a:lnTo>
                  <a:pt x="7868" y="7522"/>
                </a:lnTo>
                <a:lnTo>
                  <a:pt x="7899" y="7525"/>
                </a:lnTo>
                <a:lnTo>
                  <a:pt x="7928" y="7528"/>
                </a:lnTo>
                <a:lnTo>
                  <a:pt x="7958" y="7530"/>
                </a:lnTo>
                <a:lnTo>
                  <a:pt x="7988" y="7531"/>
                </a:lnTo>
                <a:lnTo>
                  <a:pt x="8017" y="7532"/>
                </a:lnTo>
                <a:lnTo>
                  <a:pt x="8048" y="7532"/>
                </a:lnTo>
                <a:lnTo>
                  <a:pt x="8078" y="7532"/>
                </a:lnTo>
                <a:lnTo>
                  <a:pt x="8107" y="7531"/>
                </a:lnTo>
                <a:lnTo>
                  <a:pt x="8137" y="7530"/>
                </a:lnTo>
                <a:lnTo>
                  <a:pt x="8167" y="7528"/>
                </a:lnTo>
                <a:lnTo>
                  <a:pt x="8196" y="7525"/>
                </a:lnTo>
                <a:lnTo>
                  <a:pt x="8227" y="7522"/>
                </a:lnTo>
                <a:lnTo>
                  <a:pt x="8256" y="7518"/>
                </a:lnTo>
                <a:lnTo>
                  <a:pt x="8286" y="7514"/>
                </a:lnTo>
                <a:lnTo>
                  <a:pt x="8315" y="7509"/>
                </a:lnTo>
                <a:lnTo>
                  <a:pt x="8344" y="7503"/>
                </a:lnTo>
                <a:lnTo>
                  <a:pt x="8374" y="7497"/>
                </a:lnTo>
                <a:lnTo>
                  <a:pt x="8404" y="7490"/>
                </a:lnTo>
                <a:lnTo>
                  <a:pt x="8433" y="7483"/>
                </a:lnTo>
                <a:lnTo>
                  <a:pt x="8461" y="7475"/>
                </a:lnTo>
                <a:lnTo>
                  <a:pt x="8490" y="7466"/>
                </a:lnTo>
                <a:lnTo>
                  <a:pt x="8519" y="7457"/>
                </a:lnTo>
                <a:lnTo>
                  <a:pt x="8547" y="7448"/>
                </a:lnTo>
                <a:lnTo>
                  <a:pt x="8576" y="7437"/>
                </a:lnTo>
                <a:lnTo>
                  <a:pt x="8605" y="7427"/>
                </a:lnTo>
                <a:lnTo>
                  <a:pt x="8632" y="7415"/>
                </a:lnTo>
                <a:lnTo>
                  <a:pt x="8660" y="7403"/>
                </a:lnTo>
                <a:lnTo>
                  <a:pt x="8688" y="7391"/>
                </a:lnTo>
                <a:lnTo>
                  <a:pt x="8715" y="7376"/>
                </a:lnTo>
                <a:lnTo>
                  <a:pt x="8743" y="7363"/>
                </a:lnTo>
                <a:lnTo>
                  <a:pt x="8770" y="7348"/>
                </a:lnTo>
                <a:lnTo>
                  <a:pt x="8797" y="7333"/>
                </a:lnTo>
                <a:lnTo>
                  <a:pt x="8823" y="7318"/>
                </a:lnTo>
                <a:lnTo>
                  <a:pt x="8850" y="7302"/>
                </a:lnTo>
                <a:lnTo>
                  <a:pt x="8876" y="7285"/>
                </a:lnTo>
                <a:lnTo>
                  <a:pt x="8902" y="7268"/>
                </a:lnTo>
                <a:lnTo>
                  <a:pt x="8928" y="7250"/>
                </a:lnTo>
                <a:lnTo>
                  <a:pt x="8953" y="7232"/>
                </a:lnTo>
                <a:lnTo>
                  <a:pt x="11150" y="5587"/>
                </a:lnTo>
                <a:lnTo>
                  <a:pt x="15089" y="8535"/>
                </a:lnTo>
                <a:close/>
                <a:moveTo>
                  <a:pt x="1006" y="2636"/>
                </a:moveTo>
                <a:lnTo>
                  <a:pt x="4527" y="5273"/>
                </a:lnTo>
                <a:lnTo>
                  <a:pt x="1006" y="7908"/>
                </a:lnTo>
                <a:lnTo>
                  <a:pt x="1006" y="2636"/>
                </a:lnTo>
                <a:close/>
                <a:moveTo>
                  <a:pt x="14083" y="0"/>
                </a:moveTo>
                <a:lnTo>
                  <a:pt x="2012" y="0"/>
                </a:lnTo>
                <a:lnTo>
                  <a:pt x="1908" y="3"/>
                </a:lnTo>
                <a:lnTo>
                  <a:pt x="1806" y="10"/>
                </a:lnTo>
                <a:lnTo>
                  <a:pt x="1705" y="23"/>
                </a:lnTo>
                <a:lnTo>
                  <a:pt x="1606" y="41"/>
                </a:lnTo>
                <a:lnTo>
                  <a:pt x="1509" y="63"/>
                </a:lnTo>
                <a:lnTo>
                  <a:pt x="1413" y="90"/>
                </a:lnTo>
                <a:lnTo>
                  <a:pt x="1320" y="122"/>
                </a:lnTo>
                <a:lnTo>
                  <a:pt x="1229" y="158"/>
                </a:lnTo>
                <a:lnTo>
                  <a:pt x="1140" y="198"/>
                </a:lnTo>
                <a:lnTo>
                  <a:pt x="1053" y="242"/>
                </a:lnTo>
                <a:lnTo>
                  <a:pt x="969" y="291"/>
                </a:lnTo>
                <a:lnTo>
                  <a:pt x="887" y="343"/>
                </a:lnTo>
                <a:lnTo>
                  <a:pt x="808" y="399"/>
                </a:lnTo>
                <a:lnTo>
                  <a:pt x="732" y="459"/>
                </a:lnTo>
                <a:lnTo>
                  <a:pt x="659" y="522"/>
                </a:lnTo>
                <a:lnTo>
                  <a:pt x="589" y="589"/>
                </a:lnTo>
                <a:lnTo>
                  <a:pt x="523" y="658"/>
                </a:lnTo>
                <a:lnTo>
                  <a:pt x="460" y="731"/>
                </a:lnTo>
                <a:lnTo>
                  <a:pt x="399" y="806"/>
                </a:lnTo>
                <a:lnTo>
                  <a:pt x="344" y="886"/>
                </a:lnTo>
                <a:lnTo>
                  <a:pt x="292" y="967"/>
                </a:lnTo>
                <a:lnTo>
                  <a:pt x="242" y="1051"/>
                </a:lnTo>
                <a:lnTo>
                  <a:pt x="198" y="1138"/>
                </a:lnTo>
                <a:lnTo>
                  <a:pt x="158" y="1227"/>
                </a:lnTo>
                <a:lnTo>
                  <a:pt x="122" y="1318"/>
                </a:lnTo>
                <a:lnTo>
                  <a:pt x="91" y="1411"/>
                </a:lnTo>
                <a:lnTo>
                  <a:pt x="63" y="1506"/>
                </a:lnTo>
                <a:lnTo>
                  <a:pt x="41" y="1604"/>
                </a:lnTo>
                <a:lnTo>
                  <a:pt x="23" y="1702"/>
                </a:lnTo>
                <a:lnTo>
                  <a:pt x="10" y="1803"/>
                </a:lnTo>
                <a:lnTo>
                  <a:pt x="3" y="1905"/>
                </a:lnTo>
                <a:lnTo>
                  <a:pt x="0" y="2009"/>
                </a:lnTo>
                <a:lnTo>
                  <a:pt x="0" y="8535"/>
                </a:lnTo>
                <a:lnTo>
                  <a:pt x="3" y="8639"/>
                </a:lnTo>
                <a:lnTo>
                  <a:pt x="10" y="8741"/>
                </a:lnTo>
                <a:lnTo>
                  <a:pt x="23" y="8842"/>
                </a:lnTo>
                <a:lnTo>
                  <a:pt x="41" y="8941"/>
                </a:lnTo>
                <a:lnTo>
                  <a:pt x="63" y="9038"/>
                </a:lnTo>
                <a:lnTo>
                  <a:pt x="91" y="9133"/>
                </a:lnTo>
                <a:lnTo>
                  <a:pt x="122" y="9226"/>
                </a:lnTo>
                <a:lnTo>
                  <a:pt x="158" y="9318"/>
                </a:lnTo>
                <a:lnTo>
                  <a:pt x="198" y="9407"/>
                </a:lnTo>
                <a:lnTo>
                  <a:pt x="242" y="9494"/>
                </a:lnTo>
                <a:lnTo>
                  <a:pt x="292" y="9578"/>
                </a:lnTo>
                <a:lnTo>
                  <a:pt x="344" y="9659"/>
                </a:lnTo>
                <a:lnTo>
                  <a:pt x="399" y="9738"/>
                </a:lnTo>
                <a:lnTo>
                  <a:pt x="460" y="9814"/>
                </a:lnTo>
                <a:lnTo>
                  <a:pt x="523" y="9886"/>
                </a:lnTo>
                <a:lnTo>
                  <a:pt x="589" y="9956"/>
                </a:lnTo>
                <a:lnTo>
                  <a:pt x="659" y="10023"/>
                </a:lnTo>
                <a:lnTo>
                  <a:pt x="732" y="10086"/>
                </a:lnTo>
                <a:lnTo>
                  <a:pt x="808" y="10145"/>
                </a:lnTo>
                <a:lnTo>
                  <a:pt x="887" y="10202"/>
                </a:lnTo>
                <a:lnTo>
                  <a:pt x="969" y="10254"/>
                </a:lnTo>
                <a:lnTo>
                  <a:pt x="1053" y="10303"/>
                </a:lnTo>
                <a:lnTo>
                  <a:pt x="1140" y="10347"/>
                </a:lnTo>
                <a:lnTo>
                  <a:pt x="1229" y="10387"/>
                </a:lnTo>
                <a:lnTo>
                  <a:pt x="1320" y="10423"/>
                </a:lnTo>
                <a:lnTo>
                  <a:pt x="1413" y="10455"/>
                </a:lnTo>
                <a:lnTo>
                  <a:pt x="1509" y="10482"/>
                </a:lnTo>
                <a:lnTo>
                  <a:pt x="1606" y="10504"/>
                </a:lnTo>
                <a:lnTo>
                  <a:pt x="1705" y="10522"/>
                </a:lnTo>
                <a:lnTo>
                  <a:pt x="1806" y="10535"/>
                </a:lnTo>
                <a:lnTo>
                  <a:pt x="1908" y="10542"/>
                </a:lnTo>
                <a:lnTo>
                  <a:pt x="2012" y="10545"/>
                </a:lnTo>
                <a:lnTo>
                  <a:pt x="14083" y="10545"/>
                </a:lnTo>
                <a:lnTo>
                  <a:pt x="14187" y="10542"/>
                </a:lnTo>
                <a:lnTo>
                  <a:pt x="14289" y="10535"/>
                </a:lnTo>
                <a:lnTo>
                  <a:pt x="14390" y="10522"/>
                </a:lnTo>
                <a:lnTo>
                  <a:pt x="14489" y="10504"/>
                </a:lnTo>
                <a:lnTo>
                  <a:pt x="14586" y="10482"/>
                </a:lnTo>
                <a:lnTo>
                  <a:pt x="14682" y="10455"/>
                </a:lnTo>
                <a:lnTo>
                  <a:pt x="14775" y="10423"/>
                </a:lnTo>
                <a:lnTo>
                  <a:pt x="14867" y="10387"/>
                </a:lnTo>
                <a:lnTo>
                  <a:pt x="14955" y="10347"/>
                </a:lnTo>
                <a:lnTo>
                  <a:pt x="15042" y="10303"/>
                </a:lnTo>
                <a:lnTo>
                  <a:pt x="15126" y="10254"/>
                </a:lnTo>
                <a:lnTo>
                  <a:pt x="15208" y="10202"/>
                </a:lnTo>
                <a:lnTo>
                  <a:pt x="15287" y="10145"/>
                </a:lnTo>
                <a:lnTo>
                  <a:pt x="15363" y="10086"/>
                </a:lnTo>
                <a:lnTo>
                  <a:pt x="15436" y="10023"/>
                </a:lnTo>
                <a:lnTo>
                  <a:pt x="15506" y="9956"/>
                </a:lnTo>
                <a:lnTo>
                  <a:pt x="15572" y="9886"/>
                </a:lnTo>
                <a:lnTo>
                  <a:pt x="15635" y="9814"/>
                </a:lnTo>
                <a:lnTo>
                  <a:pt x="15696" y="9738"/>
                </a:lnTo>
                <a:lnTo>
                  <a:pt x="15751" y="9659"/>
                </a:lnTo>
                <a:lnTo>
                  <a:pt x="15803" y="9578"/>
                </a:lnTo>
                <a:lnTo>
                  <a:pt x="15853" y="9494"/>
                </a:lnTo>
                <a:lnTo>
                  <a:pt x="15897" y="9407"/>
                </a:lnTo>
                <a:lnTo>
                  <a:pt x="15937" y="9318"/>
                </a:lnTo>
                <a:lnTo>
                  <a:pt x="15973" y="9226"/>
                </a:lnTo>
                <a:lnTo>
                  <a:pt x="16004" y="9133"/>
                </a:lnTo>
                <a:lnTo>
                  <a:pt x="16032" y="9038"/>
                </a:lnTo>
                <a:lnTo>
                  <a:pt x="16054" y="8941"/>
                </a:lnTo>
                <a:lnTo>
                  <a:pt x="16072" y="8842"/>
                </a:lnTo>
                <a:lnTo>
                  <a:pt x="16085" y="8741"/>
                </a:lnTo>
                <a:lnTo>
                  <a:pt x="16092" y="8639"/>
                </a:lnTo>
                <a:lnTo>
                  <a:pt x="16095" y="8535"/>
                </a:lnTo>
                <a:lnTo>
                  <a:pt x="16095" y="2009"/>
                </a:lnTo>
                <a:lnTo>
                  <a:pt x="16092" y="1905"/>
                </a:lnTo>
                <a:lnTo>
                  <a:pt x="16085" y="1803"/>
                </a:lnTo>
                <a:lnTo>
                  <a:pt x="16072" y="1702"/>
                </a:lnTo>
                <a:lnTo>
                  <a:pt x="16054" y="1604"/>
                </a:lnTo>
                <a:lnTo>
                  <a:pt x="16032" y="1506"/>
                </a:lnTo>
                <a:lnTo>
                  <a:pt x="16004" y="1411"/>
                </a:lnTo>
                <a:lnTo>
                  <a:pt x="15973" y="1318"/>
                </a:lnTo>
                <a:lnTo>
                  <a:pt x="15937" y="1227"/>
                </a:lnTo>
                <a:lnTo>
                  <a:pt x="15897" y="1138"/>
                </a:lnTo>
                <a:lnTo>
                  <a:pt x="15853" y="1051"/>
                </a:lnTo>
                <a:lnTo>
                  <a:pt x="15803" y="967"/>
                </a:lnTo>
                <a:lnTo>
                  <a:pt x="15751" y="886"/>
                </a:lnTo>
                <a:lnTo>
                  <a:pt x="15696" y="806"/>
                </a:lnTo>
                <a:lnTo>
                  <a:pt x="15635" y="731"/>
                </a:lnTo>
                <a:lnTo>
                  <a:pt x="15572" y="658"/>
                </a:lnTo>
                <a:lnTo>
                  <a:pt x="15506" y="589"/>
                </a:lnTo>
                <a:lnTo>
                  <a:pt x="15436" y="522"/>
                </a:lnTo>
                <a:lnTo>
                  <a:pt x="15363" y="459"/>
                </a:lnTo>
                <a:lnTo>
                  <a:pt x="15287" y="399"/>
                </a:lnTo>
                <a:lnTo>
                  <a:pt x="15208" y="343"/>
                </a:lnTo>
                <a:lnTo>
                  <a:pt x="15126" y="291"/>
                </a:lnTo>
                <a:lnTo>
                  <a:pt x="15042" y="242"/>
                </a:lnTo>
                <a:lnTo>
                  <a:pt x="14955" y="198"/>
                </a:lnTo>
                <a:lnTo>
                  <a:pt x="14867" y="158"/>
                </a:lnTo>
                <a:lnTo>
                  <a:pt x="14775" y="122"/>
                </a:lnTo>
                <a:lnTo>
                  <a:pt x="14682" y="90"/>
                </a:lnTo>
                <a:lnTo>
                  <a:pt x="14586" y="63"/>
                </a:lnTo>
                <a:lnTo>
                  <a:pt x="14489" y="41"/>
                </a:lnTo>
                <a:lnTo>
                  <a:pt x="14390" y="23"/>
                </a:lnTo>
                <a:lnTo>
                  <a:pt x="14289" y="10"/>
                </a:lnTo>
                <a:lnTo>
                  <a:pt x="14187" y="3"/>
                </a:lnTo>
                <a:lnTo>
                  <a:pt x="140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  <a:latin typeface="Neris Thin" panose="0000030000000000000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3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2650"/>
          <a:stretch>
            <a:fillRect/>
          </a:stretch>
        </p:blipFill>
        <p:spPr/>
      </p:pic>
      <p:grpSp>
        <p:nvGrpSpPr>
          <p:cNvPr id="123" name="Group 122"/>
          <p:cNvGrpSpPr/>
          <p:nvPr/>
        </p:nvGrpSpPr>
        <p:grpSpPr>
          <a:xfrm>
            <a:off x="3885307" y="3663067"/>
            <a:ext cx="492744" cy="491614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2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2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26" name="Freeform 202"/>
            <p:cNvSpPr>
              <a:spLocks/>
            </p:cNvSpPr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27" name="Freeform 203"/>
            <p:cNvSpPr>
              <a:spLocks/>
            </p:cNvSpPr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941313" y="2364711"/>
            <a:ext cx="407226" cy="405359"/>
            <a:chOff x="2867025" y="1077913"/>
            <a:chExt cx="692150" cy="688975"/>
          </a:xfrm>
          <a:solidFill>
            <a:schemeClr val="bg1"/>
          </a:solidFill>
        </p:grpSpPr>
        <p:sp>
          <p:nvSpPr>
            <p:cNvPr id="129" name="Freeform 10"/>
            <p:cNvSpPr>
              <a:spLocks noEditPoints="1"/>
            </p:cNvSpPr>
            <p:nvPr/>
          </p:nvSpPr>
          <p:spPr bwMode="auto">
            <a:xfrm>
              <a:off x="2867025" y="1077913"/>
              <a:ext cx="692150" cy="688975"/>
            </a:xfrm>
            <a:custGeom>
              <a:avLst/>
              <a:gdLst>
                <a:gd name="T0" fmla="*/ 10476 w 16132"/>
                <a:gd name="T1" fmla="*/ 8984 h 16058"/>
                <a:gd name="T2" fmla="*/ 9828 w 16132"/>
                <a:gd name="T3" fmla="*/ 8821 h 16058"/>
                <a:gd name="T4" fmla="*/ 9225 w 16132"/>
                <a:gd name="T5" fmla="*/ 8560 h 16058"/>
                <a:gd name="T6" fmla="*/ 7288 w 16132"/>
                <a:gd name="T7" fmla="*/ 10231 h 16058"/>
                <a:gd name="T8" fmla="*/ 7156 w 16132"/>
                <a:gd name="T9" fmla="*/ 10439 h 16058"/>
                <a:gd name="T10" fmla="*/ 7079 w 16132"/>
                <a:gd name="T11" fmla="*/ 10671 h 16058"/>
                <a:gd name="T12" fmla="*/ 6051 w 16132"/>
                <a:gd name="T13" fmla="*/ 12043 h 16058"/>
                <a:gd name="T14" fmla="*/ 5571 w 16132"/>
                <a:gd name="T15" fmla="*/ 12164 h 16058"/>
                <a:gd name="T16" fmla="*/ 5215 w 16132"/>
                <a:gd name="T17" fmla="*/ 12486 h 16058"/>
                <a:gd name="T18" fmla="*/ 5048 w 16132"/>
                <a:gd name="T19" fmla="*/ 12944 h 16058"/>
                <a:gd name="T20" fmla="*/ 3713 w 16132"/>
                <a:gd name="T21" fmla="*/ 14062 h 16058"/>
                <a:gd name="T22" fmla="*/ 3476 w 16132"/>
                <a:gd name="T23" fmla="*/ 14127 h 16058"/>
                <a:gd name="T24" fmla="*/ 3262 w 16132"/>
                <a:gd name="T25" fmla="*/ 14248 h 16058"/>
                <a:gd name="T26" fmla="*/ 6888 w 16132"/>
                <a:gd name="T27" fmla="*/ 7782 h 16058"/>
                <a:gd name="T28" fmla="*/ 7418 w 16132"/>
                <a:gd name="T29" fmla="*/ 6641 h 16058"/>
                <a:gd name="T30" fmla="*/ 7194 w 16132"/>
                <a:gd name="T31" fmla="*/ 6023 h 16058"/>
                <a:gd name="T32" fmla="*/ 7075 w 16132"/>
                <a:gd name="T33" fmla="*/ 5362 h 16058"/>
                <a:gd name="T34" fmla="*/ 7186 w 16132"/>
                <a:gd name="T35" fmla="*/ 4015 h 16058"/>
                <a:gd name="T36" fmla="*/ 8106 w 16132"/>
                <a:gd name="T37" fmla="*/ 2319 h 16058"/>
                <a:gd name="T38" fmla="*/ 9705 w 16132"/>
                <a:gd name="T39" fmla="*/ 1248 h 16058"/>
                <a:gd name="T40" fmla="*/ 11706 w 16132"/>
                <a:gd name="T41" fmla="*/ 1050 h 16058"/>
                <a:gd name="T42" fmla="*/ 13505 w 16132"/>
                <a:gd name="T43" fmla="*/ 1801 h 16058"/>
                <a:gd name="T44" fmla="*/ 14726 w 16132"/>
                <a:gd name="T45" fmla="*/ 3277 h 16058"/>
                <a:gd name="T46" fmla="*/ 15119 w 16132"/>
                <a:gd name="T47" fmla="*/ 5225 h 16058"/>
                <a:gd name="T48" fmla="*/ 14540 w 16132"/>
                <a:gd name="T49" fmla="*/ 7100 h 16058"/>
                <a:gd name="T50" fmla="*/ 13182 w 16132"/>
                <a:gd name="T51" fmla="*/ 8452 h 16058"/>
                <a:gd name="T52" fmla="*/ 11298 w 16132"/>
                <a:gd name="T53" fmla="*/ 9028 h 16058"/>
                <a:gd name="T54" fmla="*/ 9130 w 16132"/>
                <a:gd name="T55" fmla="*/ 394 h 16058"/>
                <a:gd name="T56" fmla="*/ 7202 w 16132"/>
                <a:gd name="T57" fmla="*/ 1826 h 16058"/>
                <a:gd name="T58" fmla="*/ 6153 w 16132"/>
                <a:gd name="T59" fmla="*/ 4007 h 16058"/>
                <a:gd name="T60" fmla="*/ 6065 w 16132"/>
                <a:gd name="T61" fmla="*/ 5377 h 16058"/>
                <a:gd name="T62" fmla="*/ 6146 w 16132"/>
                <a:gd name="T63" fmla="*/ 5958 h 16058"/>
                <a:gd name="T64" fmla="*/ 6293 w 16132"/>
                <a:gd name="T65" fmla="*/ 6516 h 16058"/>
                <a:gd name="T66" fmla="*/ 195 w 16132"/>
                <a:gd name="T67" fmla="*/ 13035 h 16058"/>
                <a:gd name="T68" fmla="*/ 51 w 16132"/>
                <a:gd name="T69" fmla="*/ 13264 h 16058"/>
                <a:gd name="T70" fmla="*/ 3 w 16132"/>
                <a:gd name="T71" fmla="*/ 13475 h 16058"/>
                <a:gd name="T72" fmla="*/ 46 w 16132"/>
                <a:gd name="T73" fmla="*/ 15346 h 16058"/>
                <a:gd name="T74" fmla="*/ 301 w 16132"/>
                <a:gd name="T75" fmla="*/ 15758 h 16058"/>
                <a:gd name="T76" fmla="*/ 715 w 16132"/>
                <a:gd name="T77" fmla="*/ 16012 h 16058"/>
                <a:gd name="T78" fmla="*/ 2594 w 16132"/>
                <a:gd name="T79" fmla="*/ 16055 h 16058"/>
                <a:gd name="T80" fmla="*/ 2808 w 16132"/>
                <a:gd name="T81" fmla="*/ 16008 h 16058"/>
                <a:gd name="T82" fmla="*/ 3039 w 16132"/>
                <a:gd name="T83" fmla="*/ 15866 h 16058"/>
                <a:gd name="T84" fmla="*/ 5294 w 16132"/>
                <a:gd name="T85" fmla="*/ 15022 h 16058"/>
                <a:gd name="T86" fmla="*/ 5721 w 16132"/>
                <a:gd name="T87" fmla="*/ 14793 h 16058"/>
                <a:gd name="T88" fmla="*/ 5990 w 16132"/>
                <a:gd name="T89" fmla="*/ 14396 h 16058"/>
                <a:gd name="T90" fmla="*/ 7111 w 16132"/>
                <a:gd name="T91" fmla="*/ 13046 h 16058"/>
                <a:gd name="T92" fmla="*/ 7582 w 16132"/>
                <a:gd name="T93" fmla="*/ 12902 h 16058"/>
                <a:gd name="T94" fmla="*/ 7921 w 16132"/>
                <a:gd name="T95" fmla="*/ 12564 h 16058"/>
                <a:gd name="T96" fmla="*/ 8066 w 16132"/>
                <a:gd name="T97" fmla="*/ 12095 h 16058"/>
                <a:gd name="T98" fmla="*/ 9641 w 16132"/>
                <a:gd name="T99" fmla="*/ 9812 h 16058"/>
                <a:gd name="T100" fmla="*/ 10204 w 16132"/>
                <a:gd name="T101" fmla="*/ 9952 h 16058"/>
                <a:gd name="T102" fmla="*/ 10790 w 16132"/>
                <a:gd name="T103" fmla="*/ 10026 h 16058"/>
                <a:gd name="T104" fmla="*/ 12351 w 16132"/>
                <a:gd name="T105" fmla="*/ 9878 h 16058"/>
                <a:gd name="T106" fmla="*/ 14480 w 16132"/>
                <a:gd name="T107" fmla="*/ 8733 h 16058"/>
                <a:gd name="T108" fmla="*/ 15827 w 16132"/>
                <a:gd name="T109" fmla="*/ 6743 h 16058"/>
                <a:gd name="T110" fmla="*/ 16074 w 16132"/>
                <a:gd name="T111" fmla="*/ 4254 h 16058"/>
                <a:gd name="T112" fmla="*/ 15131 w 16132"/>
                <a:gd name="T113" fmla="*/ 2016 h 16058"/>
                <a:gd name="T114" fmla="*/ 13277 w 16132"/>
                <a:gd name="T115" fmla="*/ 495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32" h="16058">
                  <a:moveTo>
                    <a:pt x="11092" y="9033"/>
                  </a:moveTo>
                  <a:lnTo>
                    <a:pt x="11021" y="9032"/>
                  </a:lnTo>
                  <a:lnTo>
                    <a:pt x="10953" y="9030"/>
                  </a:lnTo>
                  <a:lnTo>
                    <a:pt x="10883" y="9027"/>
                  </a:lnTo>
                  <a:lnTo>
                    <a:pt x="10814" y="9023"/>
                  </a:lnTo>
                  <a:lnTo>
                    <a:pt x="10746" y="9018"/>
                  </a:lnTo>
                  <a:lnTo>
                    <a:pt x="10677" y="9011"/>
                  </a:lnTo>
                  <a:lnTo>
                    <a:pt x="10610" y="9003"/>
                  </a:lnTo>
                  <a:lnTo>
                    <a:pt x="10543" y="8994"/>
                  </a:lnTo>
                  <a:lnTo>
                    <a:pt x="10476" y="8984"/>
                  </a:lnTo>
                  <a:lnTo>
                    <a:pt x="10409" y="8972"/>
                  </a:lnTo>
                  <a:lnTo>
                    <a:pt x="10343" y="8959"/>
                  </a:lnTo>
                  <a:lnTo>
                    <a:pt x="10277" y="8945"/>
                  </a:lnTo>
                  <a:lnTo>
                    <a:pt x="10212" y="8931"/>
                  </a:lnTo>
                  <a:lnTo>
                    <a:pt x="10147" y="8915"/>
                  </a:lnTo>
                  <a:lnTo>
                    <a:pt x="10083" y="8898"/>
                  </a:lnTo>
                  <a:lnTo>
                    <a:pt x="10018" y="8881"/>
                  </a:lnTo>
                  <a:lnTo>
                    <a:pt x="9954" y="8862"/>
                  </a:lnTo>
                  <a:lnTo>
                    <a:pt x="9891" y="8842"/>
                  </a:lnTo>
                  <a:lnTo>
                    <a:pt x="9828" y="8821"/>
                  </a:lnTo>
                  <a:lnTo>
                    <a:pt x="9766" y="8799"/>
                  </a:lnTo>
                  <a:lnTo>
                    <a:pt x="9704" y="8777"/>
                  </a:lnTo>
                  <a:lnTo>
                    <a:pt x="9643" y="8753"/>
                  </a:lnTo>
                  <a:lnTo>
                    <a:pt x="9581" y="8728"/>
                  </a:lnTo>
                  <a:lnTo>
                    <a:pt x="9521" y="8703"/>
                  </a:lnTo>
                  <a:lnTo>
                    <a:pt x="9461" y="8675"/>
                  </a:lnTo>
                  <a:lnTo>
                    <a:pt x="9402" y="8648"/>
                  </a:lnTo>
                  <a:lnTo>
                    <a:pt x="9342" y="8619"/>
                  </a:lnTo>
                  <a:lnTo>
                    <a:pt x="9284" y="8590"/>
                  </a:lnTo>
                  <a:lnTo>
                    <a:pt x="9225" y="8560"/>
                  </a:lnTo>
                  <a:lnTo>
                    <a:pt x="9168" y="8529"/>
                  </a:lnTo>
                  <a:lnTo>
                    <a:pt x="9112" y="8498"/>
                  </a:lnTo>
                  <a:lnTo>
                    <a:pt x="9055" y="8465"/>
                  </a:lnTo>
                  <a:lnTo>
                    <a:pt x="8882" y="8637"/>
                  </a:lnTo>
                  <a:lnTo>
                    <a:pt x="8315" y="9201"/>
                  </a:lnTo>
                  <a:lnTo>
                    <a:pt x="7354" y="10158"/>
                  </a:lnTo>
                  <a:lnTo>
                    <a:pt x="7337" y="10176"/>
                  </a:lnTo>
                  <a:lnTo>
                    <a:pt x="7320" y="10194"/>
                  </a:lnTo>
                  <a:lnTo>
                    <a:pt x="7304" y="10212"/>
                  </a:lnTo>
                  <a:lnTo>
                    <a:pt x="7288" y="10231"/>
                  </a:lnTo>
                  <a:lnTo>
                    <a:pt x="7271" y="10250"/>
                  </a:lnTo>
                  <a:lnTo>
                    <a:pt x="7256" y="10270"/>
                  </a:lnTo>
                  <a:lnTo>
                    <a:pt x="7242" y="10290"/>
                  </a:lnTo>
                  <a:lnTo>
                    <a:pt x="7228" y="10311"/>
                  </a:lnTo>
                  <a:lnTo>
                    <a:pt x="7215" y="10332"/>
                  </a:lnTo>
                  <a:lnTo>
                    <a:pt x="7202" y="10352"/>
                  </a:lnTo>
                  <a:lnTo>
                    <a:pt x="7190" y="10374"/>
                  </a:lnTo>
                  <a:lnTo>
                    <a:pt x="7178" y="10395"/>
                  </a:lnTo>
                  <a:lnTo>
                    <a:pt x="7167" y="10417"/>
                  </a:lnTo>
                  <a:lnTo>
                    <a:pt x="7156" y="10439"/>
                  </a:lnTo>
                  <a:lnTo>
                    <a:pt x="7145" y="10461"/>
                  </a:lnTo>
                  <a:lnTo>
                    <a:pt x="7135" y="10483"/>
                  </a:lnTo>
                  <a:lnTo>
                    <a:pt x="7126" y="10506"/>
                  </a:lnTo>
                  <a:lnTo>
                    <a:pt x="7118" y="10529"/>
                  </a:lnTo>
                  <a:lnTo>
                    <a:pt x="7110" y="10552"/>
                  </a:lnTo>
                  <a:lnTo>
                    <a:pt x="7102" y="10576"/>
                  </a:lnTo>
                  <a:lnTo>
                    <a:pt x="7096" y="10600"/>
                  </a:lnTo>
                  <a:lnTo>
                    <a:pt x="7089" y="10623"/>
                  </a:lnTo>
                  <a:lnTo>
                    <a:pt x="7084" y="10647"/>
                  </a:lnTo>
                  <a:lnTo>
                    <a:pt x="7079" y="10671"/>
                  </a:lnTo>
                  <a:lnTo>
                    <a:pt x="7074" y="10695"/>
                  </a:lnTo>
                  <a:lnTo>
                    <a:pt x="7070" y="10719"/>
                  </a:lnTo>
                  <a:lnTo>
                    <a:pt x="7067" y="10744"/>
                  </a:lnTo>
                  <a:lnTo>
                    <a:pt x="7064" y="10768"/>
                  </a:lnTo>
                  <a:lnTo>
                    <a:pt x="7062" y="10793"/>
                  </a:lnTo>
                  <a:lnTo>
                    <a:pt x="7060" y="10817"/>
                  </a:lnTo>
                  <a:lnTo>
                    <a:pt x="7059" y="10843"/>
                  </a:lnTo>
                  <a:lnTo>
                    <a:pt x="7059" y="10868"/>
                  </a:lnTo>
                  <a:lnTo>
                    <a:pt x="7059" y="12043"/>
                  </a:lnTo>
                  <a:lnTo>
                    <a:pt x="6051" y="12043"/>
                  </a:lnTo>
                  <a:lnTo>
                    <a:pt x="5999" y="12045"/>
                  </a:lnTo>
                  <a:lnTo>
                    <a:pt x="5948" y="12049"/>
                  </a:lnTo>
                  <a:lnTo>
                    <a:pt x="5897" y="12055"/>
                  </a:lnTo>
                  <a:lnTo>
                    <a:pt x="5848" y="12064"/>
                  </a:lnTo>
                  <a:lnTo>
                    <a:pt x="5799" y="12075"/>
                  </a:lnTo>
                  <a:lnTo>
                    <a:pt x="5751" y="12088"/>
                  </a:lnTo>
                  <a:lnTo>
                    <a:pt x="5705" y="12104"/>
                  </a:lnTo>
                  <a:lnTo>
                    <a:pt x="5658" y="12122"/>
                  </a:lnTo>
                  <a:lnTo>
                    <a:pt x="5614" y="12142"/>
                  </a:lnTo>
                  <a:lnTo>
                    <a:pt x="5571" y="12164"/>
                  </a:lnTo>
                  <a:lnTo>
                    <a:pt x="5528" y="12189"/>
                  </a:lnTo>
                  <a:lnTo>
                    <a:pt x="5487" y="12215"/>
                  </a:lnTo>
                  <a:lnTo>
                    <a:pt x="5448" y="12243"/>
                  </a:lnTo>
                  <a:lnTo>
                    <a:pt x="5409" y="12273"/>
                  </a:lnTo>
                  <a:lnTo>
                    <a:pt x="5373" y="12304"/>
                  </a:lnTo>
                  <a:lnTo>
                    <a:pt x="5338" y="12337"/>
                  </a:lnTo>
                  <a:lnTo>
                    <a:pt x="5304" y="12372"/>
                  </a:lnTo>
                  <a:lnTo>
                    <a:pt x="5273" y="12408"/>
                  </a:lnTo>
                  <a:lnTo>
                    <a:pt x="5243" y="12447"/>
                  </a:lnTo>
                  <a:lnTo>
                    <a:pt x="5215" y="12486"/>
                  </a:lnTo>
                  <a:lnTo>
                    <a:pt x="5188" y="12527"/>
                  </a:lnTo>
                  <a:lnTo>
                    <a:pt x="5164" y="12569"/>
                  </a:lnTo>
                  <a:lnTo>
                    <a:pt x="5142" y="12612"/>
                  </a:lnTo>
                  <a:lnTo>
                    <a:pt x="5122" y="12656"/>
                  </a:lnTo>
                  <a:lnTo>
                    <a:pt x="5104" y="12702"/>
                  </a:lnTo>
                  <a:lnTo>
                    <a:pt x="5088" y="12749"/>
                  </a:lnTo>
                  <a:lnTo>
                    <a:pt x="5075" y="12797"/>
                  </a:lnTo>
                  <a:lnTo>
                    <a:pt x="5063" y="12845"/>
                  </a:lnTo>
                  <a:lnTo>
                    <a:pt x="5054" y="12894"/>
                  </a:lnTo>
                  <a:lnTo>
                    <a:pt x="5048" y="12944"/>
                  </a:lnTo>
                  <a:lnTo>
                    <a:pt x="5044" y="12996"/>
                  </a:lnTo>
                  <a:lnTo>
                    <a:pt x="5042" y="13047"/>
                  </a:lnTo>
                  <a:lnTo>
                    <a:pt x="5042" y="14050"/>
                  </a:lnTo>
                  <a:lnTo>
                    <a:pt x="3862" y="14050"/>
                  </a:lnTo>
                  <a:lnTo>
                    <a:pt x="3836" y="14050"/>
                  </a:lnTo>
                  <a:lnTo>
                    <a:pt x="3812" y="14052"/>
                  </a:lnTo>
                  <a:lnTo>
                    <a:pt x="3787" y="14054"/>
                  </a:lnTo>
                  <a:lnTo>
                    <a:pt x="3762" y="14056"/>
                  </a:lnTo>
                  <a:lnTo>
                    <a:pt x="3738" y="14059"/>
                  </a:lnTo>
                  <a:lnTo>
                    <a:pt x="3713" y="14062"/>
                  </a:lnTo>
                  <a:lnTo>
                    <a:pt x="3688" y="14066"/>
                  </a:lnTo>
                  <a:lnTo>
                    <a:pt x="3664" y="14071"/>
                  </a:lnTo>
                  <a:lnTo>
                    <a:pt x="3640" y="14076"/>
                  </a:lnTo>
                  <a:lnTo>
                    <a:pt x="3616" y="14081"/>
                  </a:lnTo>
                  <a:lnTo>
                    <a:pt x="3592" y="14088"/>
                  </a:lnTo>
                  <a:lnTo>
                    <a:pt x="3568" y="14094"/>
                  </a:lnTo>
                  <a:lnTo>
                    <a:pt x="3545" y="14102"/>
                  </a:lnTo>
                  <a:lnTo>
                    <a:pt x="3522" y="14110"/>
                  </a:lnTo>
                  <a:lnTo>
                    <a:pt x="3499" y="14118"/>
                  </a:lnTo>
                  <a:lnTo>
                    <a:pt x="3476" y="14127"/>
                  </a:lnTo>
                  <a:lnTo>
                    <a:pt x="3453" y="14137"/>
                  </a:lnTo>
                  <a:lnTo>
                    <a:pt x="3431" y="14147"/>
                  </a:lnTo>
                  <a:lnTo>
                    <a:pt x="3409" y="14158"/>
                  </a:lnTo>
                  <a:lnTo>
                    <a:pt x="3387" y="14169"/>
                  </a:lnTo>
                  <a:lnTo>
                    <a:pt x="3366" y="14181"/>
                  </a:lnTo>
                  <a:lnTo>
                    <a:pt x="3344" y="14193"/>
                  </a:lnTo>
                  <a:lnTo>
                    <a:pt x="3323" y="14206"/>
                  </a:lnTo>
                  <a:lnTo>
                    <a:pt x="3302" y="14219"/>
                  </a:lnTo>
                  <a:lnTo>
                    <a:pt x="3282" y="14233"/>
                  </a:lnTo>
                  <a:lnTo>
                    <a:pt x="3262" y="14248"/>
                  </a:lnTo>
                  <a:lnTo>
                    <a:pt x="3243" y="14262"/>
                  </a:lnTo>
                  <a:lnTo>
                    <a:pt x="3222" y="14278"/>
                  </a:lnTo>
                  <a:lnTo>
                    <a:pt x="3204" y="14294"/>
                  </a:lnTo>
                  <a:lnTo>
                    <a:pt x="3185" y="14310"/>
                  </a:lnTo>
                  <a:lnTo>
                    <a:pt x="3167" y="14328"/>
                  </a:lnTo>
                  <a:lnTo>
                    <a:pt x="3149" y="14345"/>
                  </a:lnTo>
                  <a:lnTo>
                    <a:pt x="2434" y="15056"/>
                  </a:lnTo>
                  <a:lnTo>
                    <a:pt x="1010" y="15054"/>
                  </a:lnTo>
                  <a:lnTo>
                    <a:pt x="1008" y="13625"/>
                  </a:lnTo>
                  <a:lnTo>
                    <a:pt x="6888" y="7782"/>
                  </a:lnTo>
                  <a:lnTo>
                    <a:pt x="6888" y="7782"/>
                  </a:lnTo>
                  <a:lnTo>
                    <a:pt x="6889" y="7783"/>
                  </a:lnTo>
                  <a:lnTo>
                    <a:pt x="7629" y="7045"/>
                  </a:lnTo>
                  <a:lnTo>
                    <a:pt x="7597" y="6989"/>
                  </a:lnTo>
                  <a:lnTo>
                    <a:pt x="7565" y="6933"/>
                  </a:lnTo>
                  <a:lnTo>
                    <a:pt x="7534" y="6876"/>
                  </a:lnTo>
                  <a:lnTo>
                    <a:pt x="7503" y="6817"/>
                  </a:lnTo>
                  <a:lnTo>
                    <a:pt x="7474" y="6759"/>
                  </a:lnTo>
                  <a:lnTo>
                    <a:pt x="7446" y="6700"/>
                  </a:lnTo>
                  <a:lnTo>
                    <a:pt x="7418" y="6641"/>
                  </a:lnTo>
                  <a:lnTo>
                    <a:pt x="7391" y="6582"/>
                  </a:lnTo>
                  <a:lnTo>
                    <a:pt x="7365" y="6521"/>
                  </a:lnTo>
                  <a:lnTo>
                    <a:pt x="7340" y="6460"/>
                  </a:lnTo>
                  <a:lnTo>
                    <a:pt x="7317" y="6399"/>
                  </a:lnTo>
                  <a:lnTo>
                    <a:pt x="7294" y="6338"/>
                  </a:lnTo>
                  <a:lnTo>
                    <a:pt x="7271" y="6275"/>
                  </a:lnTo>
                  <a:lnTo>
                    <a:pt x="7250" y="6213"/>
                  </a:lnTo>
                  <a:lnTo>
                    <a:pt x="7230" y="6150"/>
                  </a:lnTo>
                  <a:lnTo>
                    <a:pt x="7212" y="6087"/>
                  </a:lnTo>
                  <a:lnTo>
                    <a:pt x="7194" y="6023"/>
                  </a:lnTo>
                  <a:lnTo>
                    <a:pt x="7177" y="5958"/>
                  </a:lnTo>
                  <a:lnTo>
                    <a:pt x="7161" y="5894"/>
                  </a:lnTo>
                  <a:lnTo>
                    <a:pt x="7146" y="5829"/>
                  </a:lnTo>
                  <a:lnTo>
                    <a:pt x="7132" y="5764"/>
                  </a:lnTo>
                  <a:lnTo>
                    <a:pt x="7120" y="5697"/>
                  </a:lnTo>
                  <a:lnTo>
                    <a:pt x="7108" y="5631"/>
                  </a:lnTo>
                  <a:lnTo>
                    <a:pt x="7098" y="5565"/>
                  </a:lnTo>
                  <a:lnTo>
                    <a:pt x="7089" y="5498"/>
                  </a:lnTo>
                  <a:lnTo>
                    <a:pt x="7081" y="5430"/>
                  </a:lnTo>
                  <a:lnTo>
                    <a:pt x="7075" y="5362"/>
                  </a:lnTo>
                  <a:lnTo>
                    <a:pt x="7069" y="5294"/>
                  </a:lnTo>
                  <a:lnTo>
                    <a:pt x="7065" y="5226"/>
                  </a:lnTo>
                  <a:lnTo>
                    <a:pt x="7062" y="5156"/>
                  </a:lnTo>
                  <a:lnTo>
                    <a:pt x="7060" y="5088"/>
                  </a:lnTo>
                  <a:lnTo>
                    <a:pt x="7059" y="5018"/>
                  </a:lnTo>
                  <a:lnTo>
                    <a:pt x="7064" y="4812"/>
                  </a:lnTo>
                  <a:lnTo>
                    <a:pt x="7080" y="4607"/>
                  </a:lnTo>
                  <a:lnTo>
                    <a:pt x="7105" y="4406"/>
                  </a:lnTo>
                  <a:lnTo>
                    <a:pt x="7140" y="4209"/>
                  </a:lnTo>
                  <a:lnTo>
                    <a:pt x="7186" y="4015"/>
                  </a:lnTo>
                  <a:lnTo>
                    <a:pt x="7240" y="3824"/>
                  </a:lnTo>
                  <a:lnTo>
                    <a:pt x="7304" y="3638"/>
                  </a:lnTo>
                  <a:lnTo>
                    <a:pt x="7376" y="3456"/>
                  </a:lnTo>
                  <a:lnTo>
                    <a:pt x="7457" y="3277"/>
                  </a:lnTo>
                  <a:lnTo>
                    <a:pt x="7546" y="3105"/>
                  </a:lnTo>
                  <a:lnTo>
                    <a:pt x="7643" y="2937"/>
                  </a:lnTo>
                  <a:lnTo>
                    <a:pt x="7747" y="2773"/>
                  </a:lnTo>
                  <a:lnTo>
                    <a:pt x="7860" y="2616"/>
                  </a:lnTo>
                  <a:lnTo>
                    <a:pt x="7980" y="2464"/>
                  </a:lnTo>
                  <a:lnTo>
                    <a:pt x="8106" y="2319"/>
                  </a:lnTo>
                  <a:lnTo>
                    <a:pt x="8240" y="2179"/>
                  </a:lnTo>
                  <a:lnTo>
                    <a:pt x="8381" y="2047"/>
                  </a:lnTo>
                  <a:lnTo>
                    <a:pt x="8527" y="1920"/>
                  </a:lnTo>
                  <a:lnTo>
                    <a:pt x="8679" y="1801"/>
                  </a:lnTo>
                  <a:lnTo>
                    <a:pt x="8837" y="1689"/>
                  </a:lnTo>
                  <a:lnTo>
                    <a:pt x="9001" y="1585"/>
                  </a:lnTo>
                  <a:lnTo>
                    <a:pt x="9169" y="1489"/>
                  </a:lnTo>
                  <a:lnTo>
                    <a:pt x="9343" y="1399"/>
                  </a:lnTo>
                  <a:lnTo>
                    <a:pt x="9522" y="1319"/>
                  </a:lnTo>
                  <a:lnTo>
                    <a:pt x="9705" y="1248"/>
                  </a:lnTo>
                  <a:lnTo>
                    <a:pt x="9892" y="1184"/>
                  </a:lnTo>
                  <a:lnTo>
                    <a:pt x="10084" y="1130"/>
                  </a:lnTo>
                  <a:lnTo>
                    <a:pt x="10279" y="1085"/>
                  </a:lnTo>
                  <a:lnTo>
                    <a:pt x="10478" y="1050"/>
                  </a:lnTo>
                  <a:lnTo>
                    <a:pt x="10679" y="1024"/>
                  </a:lnTo>
                  <a:lnTo>
                    <a:pt x="10884" y="1009"/>
                  </a:lnTo>
                  <a:lnTo>
                    <a:pt x="11092" y="1004"/>
                  </a:lnTo>
                  <a:lnTo>
                    <a:pt x="11298" y="1009"/>
                  </a:lnTo>
                  <a:lnTo>
                    <a:pt x="11504" y="1024"/>
                  </a:lnTo>
                  <a:lnTo>
                    <a:pt x="11706" y="1050"/>
                  </a:lnTo>
                  <a:lnTo>
                    <a:pt x="11904" y="1085"/>
                  </a:lnTo>
                  <a:lnTo>
                    <a:pt x="12099" y="1130"/>
                  </a:lnTo>
                  <a:lnTo>
                    <a:pt x="12291" y="1184"/>
                  </a:lnTo>
                  <a:lnTo>
                    <a:pt x="12478" y="1248"/>
                  </a:lnTo>
                  <a:lnTo>
                    <a:pt x="12661" y="1319"/>
                  </a:lnTo>
                  <a:lnTo>
                    <a:pt x="12840" y="1399"/>
                  </a:lnTo>
                  <a:lnTo>
                    <a:pt x="13013" y="1489"/>
                  </a:lnTo>
                  <a:lnTo>
                    <a:pt x="13182" y="1585"/>
                  </a:lnTo>
                  <a:lnTo>
                    <a:pt x="13346" y="1689"/>
                  </a:lnTo>
                  <a:lnTo>
                    <a:pt x="13505" y="1801"/>
                  </a:lnTo>
                  <a:lnTo>
                    <a:pt x="13657" y="1920"/>
                  </a:lnTo>
                  <a:lnTo>
                    <a:pt x="13803" y="2047"/>
                  </a:lnTo>
                  <a:lnTo>
                    <a:pt x="13943" y="2179"/>
                  </a:lnTo>
                  <a:lnTo>
                    <a:pt x="14076" y="2319"/>
                  </a:lnTo>
                  <a:lnTo>
                    <a:pt x="14203" y="2464"/>
                  </a:lnTo>
                  <a:lnTo>
                    <a:pt x="14323" y="2616"/>
                  </a:lnTo>
                  <a:lnTo>
                    <a:pt x="14435" y="2773"/>
                  </a:lnTo>
                  <a:lnTo>
                    <a:pt x="14540" y="2937"/>
                  </a:lnTo>
                  <a:lnTo>
                    <a:pt x="14637" y="3105"/>
                  </a:lnTo>
                  <a:lnTo>
                    <a:pt x="14726" y="3277"/>
                  </a:lnTo>
                  <a:lnTo>
                    <a:pt x="14807" y="3456"/>
                  </a:lnTo>
                  <a:lnTo>
                    <a:pt x="14879" y="3638"/>
                  </a:lnTo>
                  <a:lnTo>
                    <a:pt x="14942" y="3824"/>
                  </a:lnTo>
                  <a:lnTo>
                    <a:pt x="14997" y="4015"/>
                  </a:lnTo>
                  <a:lnTo>
                    <a:pt x="15042" y="4209"/>
                  </a:lnTo>
                  <a:lnTo>
                    <a:pt x="15077" y="4406"/>
                  </a:lnTo>
                  <a:lnTo>
                    <a:pt x="15104" y="4607"/>
                  </a:lnTo>
                  <a:lnTo>
                    <a:pt x="15119" y="4812"/>
                  </a:lnTo>
                  <a:lnTo>
                    <a:pt x="15124" y="5018"/>
                  </a:lnTo>
                  <a:lnTo>
                    <a:pt x="15119" y="5225"/>
                  </a:lnTo>
                  <a:lnTo>
                    <a:pt x="15104" y="5428"/>
                  </a:lnTo>
                  <a:lnTo>
                    <a:pt x="15077" y="5629"/>
                  </a:lnTo>
                  <a:lnTo>
                    <a:pt x="15042" y="5827"/>
                  </a:lnTo>
                  <a:lnTo>
                    <a:pt x="14997" y="6021"/>
                  </a:lnTo>
                  <a:lnTo>
                    <a:pt x="14942" y="6212"/>
                  </a:lnTo>
                  <a:lnTo>
                    <a:pt x="14879" y="6398"/>
                  </a:lnTo>
                  <a:lnTo>
                    <a:pt x="14807" y="6581"/>
                  </a:lnTo>
                  <a:lnTo>
                    <a:pt x="14726" y="6758"/>
                  </a:lnTo>
                  <a:lnTo>
                    <a:pt x="14637" y="6932"/>
                  </a:lnTo>
                  <a:lnTo>
                    <a:pt x="14540" y="7100"/>
                  </a:lnTo>
                  <a:lnTo>
                    <a:pt x="14435" y="7262"/>
                  </a:lnTo>
                  <a:lnTo>
                    <a:pt x="14323" y="7420"/>
                  </a:lnTo>
                  <a:lnTo>
                    <a:pt x="14203" y="7571"/>
                  </a:lnTo>
                  <a:lnTo>
                    <a:pt x="14076" y="7718"/>
                  </a:lnTo>
                  <a:lnTo>
                    <a:pt x="13943" y="7856"/>
                  </a:lnTo>
                  <a:lnTo>
                    <a:pt x="13803" y="7990"/>
                  </a:lnTo>
                  <a:lnTo>
                    <a:pt x="13657" y="8116"/>
                  </a:lnTo>
                  <a:lnTo>
                    <a:pt x="13505" y="8235"/>
                  </a:lnTo>
                  <a:lnTo>
                    <a:pt x="13346" y="8347"/>
                  </a:lnTo>
                  <a:lnTo>
                    <a:pt x="13182" y="8452"/>
                  </a:lnTo>
                  <a:lnTo>
                    <a:pt x="13013" y="8548"/>
                  </a:lnTo>
                  <a:lnTo>
                    <a:pt x="12840" y="8637"/>
                  </a:lnTo>
                  <a:lnTo>
                    <a:pt x="12661" y="8718"/>
                  </a:lnTo>
                  <a:lnTo>
                    <a:pt x="12478" y="8789"/>
                  </a:lnTo>
                  <a:lnTo>
                    <a:pt x="12291" y="8852"/>
                  </a:lnTo>
                  <a:lnTo>
                    <a:pt x="12099" y="8906"/>
                  </a:lnTo>
                  <a:lnTo>
                    <a:pt x="11904" y="8951"/>
                  </a:lnTo>
                  <a:lnTo>
                    <a:pt x="11706" y="8987"/>
                  </a:lnTo>
                  <a:lnTo>
                    <a:pt x="11504" y="9012"/>
                  </a:lnTo>
                  <a:lnTo>
                    <a:pt x="11298" y="9028"/>
                  </a:lnTo>
                  <a:lnTo>
                    <a:pt x="11092" y="9033"/>
                  </a:lnTo>
                  <a:close/>
                  <a:moveTo>
                    <a:pt x="11092" y="0"/>
                  </a:moveTo>
                  <a:lnTo>
                    <a:pt x="10832" y="7"/>
                  </a:lnTo>
                  <a:lnTo>
                    <a:pt x="10577" y="26"/>
                  </a:lnTo>
                  <a:lnTo>
                    <a:pt x="10323" y="58"/>
                  </a:lnTo>
                  <a:lnTo>
                    <a:pt x="10075" y="102"/>
                  </a:lnTo>
                  <a:lnTo>
                    <a:pt x="9831" y="158"/>
                  </a:lnTo>
                  <a:lnTo>
                    <a:pt x="9592" y="226"/>
                  </a:lnTo>
                  <a:lnTo>
                    <a:pt x="9359" y="304"/>
                  </a:lnTo>
                  <a:lnTo>
                    <a:pt x="9130" y="394"/>
                  </a:lnTo>
                  <a:lnTo>
                    <a:pt x="8906" y="495"/>
                  </a:lnTo>
                  <a:lnTo>
                    <a:pt x="8689" y="605"/>
                  </a:lnTo>
                  <a:lnTo>
                    <a:pt x="8477" y="727"/>
                  </a:lnTo>
                  <a:lnTo>
                    <a:pt x="8274" y="857"/>
                  </a:lnTo>
                  <a:lnTo>
                    <a:pt x="8076" y="997"/>
                  </a:lnTo>
                  <a:lnTo>
                    <a:pt x="7886" y="1146"/>
                  </a:lnTo>
                  <a:lnTo>
                    <a:pt x="7702" y="1304"/>
                  </a:lnTo>
                  <a:lnTo>
                    <a:pt x="7528" y="1469"/>
                  </a:lnTo>
                  <a:lnTo>
                    <a:pt x="7360" y="1644"/>
                  </a:lnTo>
                  <a:lnTo>
                    <a:pt x="7202" y="1826"/>
                  </a:lnTo>
                  <a:lnTo>
                    <a:pt x="7053" y="2016"/>
                  </a:lnTo>
                  <a:lnTo>
                    <a:pt x="6912" y="2212"/>
                  </a:lnTo>
                  <a:lnTo>
                    <a:pt x="6780" y="2416"/>
                  </a:lnTo>
                  <a:lnTo>
                    <a:pt x="6659" y="2627"/>
                  </a:lnTo>
                  <a:lnTo>
                    <a:pt x="6548" y="2843"/>
                  </a:lnTo>
                  <a:lnTo>
                    <a:pt x="6447" y="3064"/>
                  </a:lnTo>
                  <a:lnTo>
                    <a:pt x="6357" y="3293"/>
                  </a:lnTo>
                  <a:lnTo>
                    <a:pt x="6277" y="3526"/>
                  </a:lnTo>
                  <a:lnTo>
                    <a:pt x="6210" y="3764"/>
                  </a:lnTo>
                  <a:lnTo>
                    <a:pt x="6153" y="4007"/>
                  </a:lnTo>
                  <a:lnTo>
                    <a:pt x="6109" y="4254"/>
                  </a:lnTo>
                  <a:lnTo>
                    <a:pt x="6077" y="4505"/>
                  </a:lnTo>
                  <a:lnTo>
                    <a:pt x="6058" y="4760"/>
                  </a:lnTo>
                  <a:lnTo>
                    <a:pt x="6051" y="5018"/>
                  </a:lnTo>
                  <a:lnTo>
                    <a:pt x="6052" y="5078"/>
                  </a:lnTo>
                  <a:lnTo>
                    <a:pt x="6053" y="5138"/>
                  </a:lnTo>
                  <a:lnTo>
                    <a:pt x="6055" y="5198"/>
                  </a:lnTo>
                  <a:lnTo>
                    <a:pt x="6058" y="5259"/>
                  </a:lnTo>
                  <a:lnTo>
                    <a:pt x="6061" y="5318"/>
                  </a:lnTo>
                  <a:lnTo>
                    <a:pt x="6065" y="5377"/>
                  </a:lnTo>
                  <a:lnTo>
                    <a:pt x="6070" y="5436"/>
                  </a:lnTo>
                  <a:lnTo>
                    <a:pt x="6076" y="5496"/>
                  </a:lnTo>
                  <a:lnTo>
                    <a:pt x="6082" y="5554"/>
                  </a:lnTo>
                  <a:lnTo>
                    <a:pt x="6089" y="5612"/>
                  </a:lnTo>
                  <a:lnTo>
                    <a:pt x="6097" y="5670"/>
                  </a:lnTo>
                  <a:lnTo>
                    <a:pt x="6106" y="5728"/>
                  </a:lnTo>
                  <a:lnTo>
                    <a:pt x="6115" y="5787"/>
                  </a:lnTo>
                  <a:lnTo>
                    <a:pt x="6125" y="5844"/>
                  </a:lnTo>
                  <a:lnTo>
                    <a:pt x="6135" y="5901"/>
                  </a:lnTo>
                  <a:lnTo>
                    <a:pt x="6146" y="5958"/>
                  </a:lnTo>
                  <a:lnTo>
                    <a:pt x="6158" y="6015"/>
                  </a:lnTo>
                  <a:lnTo>
                    <a:pt x="6171" y="6072"/>
                  </a:lnTo>
                  <a:lnTo>
                    <a:pt x="6185" y="6128"/>
                  </a:lnTo>
                  <a:lnTo>
                    <a:pt x="6198" y="6184"/>
                  </a:lnTo>
                  <a:lnTo>
                    <a:pt x="6213" y="6240"/>
                  </a:lnTo>
                  <a:lnTo>
                    <a:pt x="6228" y="6296"/>
                  </a:lnTo>
                  <a:lnTo>
                    <a:pt x="6243" y="6352"/>
                  </a:lnTo>
                  <a:lnTo>
                    <a:pt x="6259" y="6407"/>
                  </a:lnTo>
                  <a:lnTo>
                    <a:pt x="6276" y="6461"/>
                  </a:lnTo>
                  <a:lnTo>
                    <a:pt x="6293" y="6516"/>
                  </a:lnTo>
                  <a:lnTo>
                    <a:pt x="6312" y="6571"/>
                  </a:lnTo>
                  <a:lnTo>
                    <a:pt x="6331" y="6625"/>
                  </a:lnTo>
                  <a:lnTo>
                    <a:pt x="6350" y="6679"/>
                  </a:lnTo>
                  <a:lnTo>
                    <a:pt x="6369" y="6732"/>
                  </a:lnTo>
                  <a:lnTo>
                    <a:pt x="6389" y="6786"/>
                  </a:lnTo>
                  <a:lnTo>
                    <a:pt x="6410" y="6840"/>
                  </a:lnTo>
                  <a:lnTo>
                    <a:pt x="286" y="12935"/>
                  </a:lnTo>
                  <a:lnTo>
                    <a:pt x="254" y="12968"/>
                  </a:lnTo>
                  <a:lnTo>
                    <a:pt x="224" y="13002"/>
                  </a:lnTo>
                  <a:lnTo>
                    <a:pt x="195" y="13035"/>
                  </a:lnTo>
                  <a:lnTo>
                    <a:pt x="167" y="13068"/>
                  </a:lnTo>
                  <a:lnTo>
                    <a:pt x="142" y="13102"/>
                  </a:lnTo>
                  <a:lnTo>
                    <a:pt x="118" y="13136"/>
                  </a:lnTo>
                  <a:lnTo>
                    <a:pt x="107" y="13153"/>
                  </a:lnTo>
                  <a:lnTo>
                    <a:pt x="97" y="13171"/>
                  </a:lnTo>
                  <a:lnTo>
                    <a:pt x="87" y="13189"/>
                  </a:lnTo>
                  <a:lnTo>
                    <a:pt x="77" y="13207"/>
                  </a:lnTo>
                  <a:lnTo>
                    <a:pt x="68" y="13225"/>
                  </a:lnTo>
                  <a:lnTo>
                    <a:pt x="59" y="13244"/>
                  </a:lnTo>
                  <a:lnTo>
                    <a:pt x="51" y="13264"/>
                  </a:lnTo>
                  <a:lnTo>
                    <a:pt x="44" y="13283"/>
                  </a:lnTo>
                  <a:lnTo>
                    <a:pt x="37" y="13303"/>
                  </a:lnTo>
                  <a:lnTo>
                    <a:pt x="31" y="13323"/>
                  </a:lnTo>
                  <a:lnTo>
                    <a:pt x="25" y="13344"/>
                  </a:lnTo>
                  <a:lnTo>
                    <a:pt x="20" y="13364"/>
                  </a:lnTo>
                  <a:lnTo>
                    <a:pt x="15" y="13386"/>
                  </a:lnTo>
                  <a:lnTo>
                    <a:pt x="11" y="13407"/>
                  </a:lnTo>
                  <a:lnTo>
                    <a:pt x="8" y="13430"/>
                  </a:lnTo>
                  <a:lnTo>
                    <a:pt x="5" y="13452"/>
                  </a:lnTo>
                  <a:lnTo>
                    <a:pt x="3" y="13475"/>
                  </a:lnTo>
                  <a:lnTo>
                    <a:pt x="1" y="13499"/>
                  </a:lnTo>
                  <a:lnTo>
                    <a:pt x="0" y="13524"/>
                  </a:lnTo>
                  <a:lnTo>
                    <a:pt x="0" y="13549"/>
                  </a:lnTo>
                  <a:lnTo>
                    <a:pt x="0" y="15054"/>
                  </a:lnTo>
                  <a:lnTo>
                    <a:pt x="1" y="15104"/>
                  </a:lnTo>
                  <a:lnTo>
                    <a:pt x="5" y="15155"/>
                  </a:lnTo>
                  <a:lnTo>
                    <a:pt x="12" y="15203"/>
                  </a:lnTo>
                  <a:lnTo>
                    <a:pt x="21" y="15252"/>
                  </a:lnTo>
                  <a:lnTo>
                    <a:pt x="33" y="15299"/>
                  </a:lnTo>
                  <a:lnTo>
                    <a:pt x="46" y="15346"/>
                  </a:lnTo>
                  <a:lnTo>
                    <a:pt x="64" y="15393"/>
                  </a:lnTo>
                  <a:lnTo>
                    <a:pt x="82" y="15438"/>
                  </a:lnTo>
                  <a:lnTo>
                    <a:pt x="103" y="15482"/>
                  </a:lnTo>
                  <a:lnTo>
                    <a:pt x="125" y="15525"/>
                  </a:lnTo>
                  <a:lnTo>
                    <a:pt x="150" y="15567"/>
                  </a:lnTo>
                  <a:lnTo>
                    <a:pt x="176" y="15608"/>
                  </a:lnTo>
                  <a:lnTo>
                    <a:pt x="206" y="15647"/>
                  </a:lnTo>
                  <a:lnTo>
                    <a:pt x="236" y="15686"/>
                  </a:lnTo>
                  <a:lnTo>
                    <a:pt x="268" y="15723"/>
                  </a:lnTo>
                  <a:lnTo>
                    <a:pt x="301" y="15758"/>
                  </a:lnTo>
                  <a:lnTo>
                    <a:pt x="337" y="15791"/>
                  </a:lnTo>
                  <a:lnTo>
                    <a:pt x="374" y="15823"/>
                  </a:lnTo>
                  <a:lnTo>
                    <a:pt x="412" y="15853"/>
                  </a:lnTo>
                  <a:lnTo>
                    <a:pt x="452" y="15882"/>
                  </a:lnTo>
                  <a:lnTo>
                    <a:pt x="493" y="15908"/>
                  </a:lnTo>
                  <a:lnTo>
                    <a:pt x="535" y="15934"/>
                  </a:lnTo>
                  <a:lnTo>
                    <a:pt x="579" y="15956"/>
                  </a:lnTo>
                  <a:lnTo>
                    <a:pt x="623" y="15977"/>
                  </a:lnTo>
                  <a:lnTo>
                    <a:pt x="668" y="15995"/>
                  </a:lnTo>
                  <a:lnTo>
                    <a:pt x="715" y="16012"/>
                  </a:lnTo>
                  <a:lnTo>
                    <a:pt x="762" y="16025"/>
                  </a:lnTo>
                  <a:lnTo>
                    <a:pt x="810" y="16037"/>
                  </a:lnTo>
                  <a:lnTo>
                    <a:pt x="859" y="16046"/>
                  </a:lnTo>
                  <a:lnTo>
                    <a:pt x="907" y="16053"/>
                  </a:lnTo>
                  <a:lnTo>
                    <a:pt x="958" y="16057"/>
                  </a:lnTo>
                  <a:lnTo>
                    <a:pt x="1008" y="16058"/>
                  </a:lnTo>
                  <a:lnTo>
                    <a:pt x="2521" y="16058"/>
                  </a:lnTo>
                  <a:lnTo>
                    <a:pt x="2546" y="16058"/>
                  </a:lnTo>
                  <a:lnTo>
                    <a:pt x="2570" y="16057"/>
                  </a:lnTo>
                  <a:lnTo>
                    <a:pt x="2594" y="16055"/>
                  </a:lnTo>
                  <a:lnTo>
                    <a:pt x="2617" y="16053"/>
                  </a:lnTo>
                  <a:lnTo>
                    <a:pt x="2640" y="16050"/>
                  </a:lnTo>
                  <a:lnTo>
                    <a:pt x="2663" y="16047"/>
                  </a:lnTo>
                  <a:lnTo>
                    <a:pt x="2685" y="16043"/>
                  </a:lnTo>
                  <a:lnTo>
                    <a:pt x="2706" y="16039"/>
                  </a:lnTo>
                  <a:lnTo>
                    <a:pt x="2727" y="16033"/>
                  </a:lnTo>
                  <a:lnTo>
                    <a:pt x="2747" y="16028"/>
                  </a:lnTo>
                  <a:lnTo>
                    <a:pt x="2768" y="16022"/>
                  </a:lnTo>
                  <a:lnTo>
                    <a:pt x="2788" y="16015"/>
                  </a:lnTo>
                  <a:lnTo>
                    <a:pt x="2808" y="16008"/>
                  </a:lnTo>
                  <a:lnTo>
                    <a:pt x="2827" y="16000"/>
                  </a:lnTo>
                  <a:lnTo>
                    <a:pt x="2845" y="15991"/>
                  </a:lnTo>
                  <a:lnTo>
                    <a:pt x="2864" y="15983"/>
                  </a:lnTo>
                  <a:lnTo>
                    <a:pt x="2883" y="15973"/>
                  </a:lnTo>
                  <a:lnTo>
                    <a:pt x="2901" y="15963"/>
                  </a:lnTo>
                  <a:lnTo>
                    <a:pt x="2919" y="15953"/>
                  </a:lnTo>
                  <a:lnTo>
                    <a:pt x="2936" y="15942"/>
                  </a:lnTo>
                  <a:lnTo>
                    <a:pt x="2971" y="15918"/>
                  </a:lnTo>
                  <a:lnTo>
                    <a:pt x="3005" y="15893"/>
                  </a:lnTo>
                  <a:lnTo>
                    <a:pt x="3039" y="15866"/>
                  </a:lnTo>
                  <a:lnTo>
                    <a:pt x="3072" y="15837"/>
                  </a:lnTo>
                  <a:lnTo>
                    <a:pt x="3105" y="15807"/>
                  </a:lnTo>
                  <a:lnTo>
                    <a:pt x="3139" y="15775"/>
                  </a:lnTo>
                  <a:lnTo>
                    <a:pt x="3862" y="15054"/>
                  </a:lnTo>
                  <a:lnTo>
                    <a:pt x="5042" y="15054"/>
                  </a:lnTo>
                  <a:lnTo>
                    <a:pt x="5095" y="15053"/>
                  </a:lnTo>
                  <a:lnTo>
                    <a:pt x="5146" y="15049"/>
                  </a:lnTo>
                  <a:lnTo>
                    <a:pt x="5197" y="15043"/>
                  </a:lnTo>
                  <a:lnTo>
                    <a:pt x="5246" y="15034"/>
                  </a:lnTo>
                  <a:lnTo>
                    <a:pt x="5294" y="15022"/>
                  </a:lnTo>
                  <a:lnTo>
                    <a:pt x="5343" y="15009"/>
                  </a:lnTo>
                  <a:lnTo>
                    <a:pt x="5389" y="14993"/>
                  </a:lnTo>
                  <a:lnTo>
                    <a:pt x="5434" y="14975"/>
                  </a:lnTo>
                  <a:lnTo>
                    <a:pt x="5480" y="14955"/>
                  </a:lnTo>
                  <a:lnTo>
                    <a:pt x="5523" y="14933"/>
                  </a:lnTo>
                  <a:lnTo>
                    <a:pt x="5566" y="14909"/>
                  </a:lnTo>
                  <a:lnTo>
                    <a:pt x="5606" y="14883"/>
                  </a:lnTo>
                  <a:lnTo>
                    <a:pt x="5646" y="14855"/>
                  </a:lnTo>
                  <a:lnTo>
                    <a:pt x="5684" y="14825"/>
                  </a:lnTo>
                  <a:lnTo>
                    <a:pt x="5721" y="14793"/>
                  </a:lnTo>
                  <a:lnTo>
                    <a:pt x="5755" y="14760"/>
                  </a:lnTo>
                  <a:lnTo>
                    <a:pt x="5788" y="14725"/>
                  </a:lnTo>
                  <a:lnTo>
                    <a:pt x="5821" y="14689"/>
                  </a:lnTo>
                  <a:lnTo>
                    <a:pt x="5851" y="14651"/>
                  </a:lnTo>
                  <a:lnTo>
                    <a:pt x="5879" y="14612"/>
                  </a:lnTo>
                  <a:lnTo>
                    <a:pt x="5905" y="14571"/>
                  </a:lnTo>
                  <a:lnTo>
                    <a:pt x="5930" y="14529"/>
                  </a:lnTo>
                  <a:lnTo>
                    <a:pt x="5952" y="14486"/>
                  </a:lnTo>
                  <a:lnTo>
                    <a:pt x="5972" y="14441"/>
                  </a:lnTo>
                  <a:lnTo>
                    <a:pt x="5990" y="14396"/>
                  </a:lnTo>
                  <a:lnTo>
                    <a:pt x="6005" y="14349"/>
                  </a:lnTo>
                  <a:lnTo>
                    <a:pt x="6019" y="14301"/>
                  </a:lnTo>
                  <a:lnTo>
                    <a:pt x="6030" y="14253"/>
                  </a:lnTo>
                  <a:lnTo>
                    <a:pt x="6039" y="14203"/>
                  </a:lnTo>
                  <a:lnTo>
                    <a:pt x="6045" y="14153"/>
                  </a:lnTo>
                  <a:lnTo>
                    <a:pt x="6050" y="14103"/>
                  </a:lnTo>
                  <a:lnTo>
                    <a:pt x="6051" y="14050"/>
                  </a:lnTo>
                  <a:lnTo>
                    <a:pt x="6051" y="13047"/>
                  </a:lnTo>
                  <a:lnTo>
                    <a:pt x="7059" y="13047"/>
                  </a:lnTo>
                  <a:lnTo>
                    <a:pt x="7111" y="13046"/>
                  </a:lnTo>
                  <a:lnTo>
                    <a:pt x="7162" y="13042"/>
                  </a:lnTo>
                  <a:lnTo>
                    <a:pt x="7212" y="13036"/>
                  </a:lnTo>
                  <a:lnTo>
                    <a:pt x="7262" y="13027"/>
                  </a:lnTo>
                  <a:lnTo>
                    <a:pt x="7311" y="13016"/>
                  </a:lnTo>
                  <a:lnTo>
                    <a:pt x="7358" y="13002"/>
                  </a:lnTo>
                  <a:lnTo>
                    <a:pt x="7406" y="12987"/>
                  </a:lnTo>
                  <a:lnTo>
                    <a:pt x="7451" y="12968"/>
                  </a:lnTo>
                  <a:lnTo>
                    <a:pt x="7496" y="12948"/>
                  </a:lnTo>
                  <a:lnTo>
                    <a:pt x="7540" y="12926"/>
                  </a:lnTo>
                  <a:lnTo>
                    <a:pt x="7582" y="12902"/>
                  </a:lnTo>
                  <a:lnTo>
                    <a:pt x="7622" y="12875"/>
                  </a:lnTo>
                  <a:lnTo>
                    <a:pt x="7662" y="12848"/>
                  </a:lnTo>
                  <a:lnTo>
                    <a:pt x="7700" y="12818"/>
                  </a:lnTo>
                  <a:lnTo>
                    <a:pt x="7736" y="12786"/>
                  </a:lnTo>
                  <a:lnTo>
                    <a:pt x="7772" y="12753"/>
                  </a:lnTo>
                  <a:lnTo>
                    <a:pt x="7805" y="12719"/>
                  </a:lnTo>
                  <a:lnTo>
                    <a:pt x="7837" y="12681"/>
                  </a:lnTo>
                  <a:lnTo>
                    <a:pt x="7866" y="12644"/>
                  </a:lnTo>
                  <a:lnTo>
                    <a:pt x="7895" y="12604"/>
                  </a:lnTo>
                  <a:lnTo>
                    <a:pt x="7921" y="12564"/>
                  </a:lnTo>
                  <a:lnTo>
                    <a:pt x="7945" y="12522"/>
                  </a:lnTo>
                  <a:lnTo>
                    <a:pt x="7967" y="12479"/>
                  </a:lnTo>
                  <a:lnTo>
                    <a:pt x="7987" y="12433"/>
                  </a:lnTo>
                  <a:lnTo>
                    <a:pt x="8006" y="12388"/>
                  </a:lnTo>
                  <a:lnTo>
                    <a:pt x="8022" y="12342"/>
                  </a:lnTo>
                  <a:lnTo>
                    <a:pt x="8036" y="12294"/>
                  </a:lnTo>
                  <a:lnTo>
                    <a:pt x="8047" y="12246"/>
                  </a:lnTo>
                  <a:lnTo>
                    <a:pt x="8056" y="12197"/>
                  </a:lnTo>
                  <a:lnTo>
                    <a:pt x="8062" y="12146"/>
                  </a:lnTo>
                  <a:lnTo>
                    <a:pt x="8066" y="12095"/>
                  </a:lnTo>
                  <a:lnTo>
                    <a:pt x="8067" y="12043"/>
                  </a:lnTo>
                  <a:lnTo>
                    <a:pt x="8067" y="10868"/>
                  </a:lnTo>
                  <a:lnTo>
                    <a:pt x="9262" y="9678"/>
                  </a:lnTo>
                  <a:lnTo>
                    <a:pt x="9315" y="9698"/>
                  </a:lnTo>
                  <a:lnTo>
                    <a:pt x="9369" y="9718"/>
                  </a:lnTo>
                  <a:lnTo>
                    <a:pt x="9423" y="9738"/>
                  </a:lnTo>
                  <a:lnTo>
                    <a:pt x="9477" y="9757"/>
                  </a:lnTo>
                  <a:lnTo>
                    <a:pt x="9531" y="9776"/>
                  </a:lnTo>
                  <a:lnTo>
                    <a:pt x="9586" y="9794"/>
                  </a:lnTo>
                  <a:lnTo>
                    <a:pt x="9641" y="9812"/>
                  </a:lnTo>
                  <a:lnTo>
                    <a:pt x="9696" y="9828"/>
                  </a:lnTo>
                  <a:lnTo>
                    <a:pt x="9752" y="9844"/>
                  </a:lnTo>
                  <a:lnTo>
                    <a:pt x="9807" y="9860"/>
                  </a:lnTo>
                  <a:lnTo>
                    <a:pt x="9864" y="9875"/>
                  </a:lnTo>
                  <a:lnTo>
                    <a:pt x="9919" y="9889"/>
                  </a:lnTo>
                  <a:lnTo>
                    <a:pt x="9976" y="9903"/>
                  </a:lnTo>
                  <a:lnTo>
                    <a:pt x="10033" y="9916"/>
                  </a:lnTo>
                  <a:lnTo>
                    <a:pt x="10090" y="9929"/>
                  </a:lnTo>
                  <a:lnTo>
                    <a:pt x="10147" y="9941"/>
                  </a:lnTo>
                  <a:lnTo>
                    <a:pt x="10204" y="9952"/>
                  </a:lnTo>
                  <a:lnTo>
                    <a:pt x="10262" y="9962"/>
                  </a:lnTo>
                  <a:lnTo>
                    <a:pt x="10319" y="9972"/>
                  </a:lnTo>
                  <a:lnTo>
                    <a:pt x="10378" y="9981"/>
                  </a:lnTo>
                  <a:lnTo>
                    <a:pt x="10435" y="9990"/>
                  </a:lnTo>
                  <a:lnTo>
                    <a:pt x="10495" y="9998"/>
                  </a:lnTo>
                  <a:lnTo>
                    <a:pt x="10553" y="10005"/>
                  </a:lnTo>
                  <a:lnTo>
                    <a:pt x="10612" y="10011"/>
                  </a:lnTo>
                  <a:lnTo>
                    <a:pt x="10671" y="10017"/>
                  </a:lnTo>
                  <a:lnTo>
                    <a:pt x="10731" y="10022"/>
                  </a:lnTo>
                  <a:lnTo>
                    <a:pt x="10790" y="10026"/>
                  </a:lnTo>
                  <a:lnTo>
                    <a:pt x="10850" y="10030"/>
                  </a:lnTo>
                  <a:lnTo>
                    <a:pt x="10910" y="10032"/>
                  </a:lnTo>
                  <a:lnTo>
                    <a:pt x="10971" y="10034"/>
                  </a:lnTo>
                  <a:lnTo>
                    <a:pt x="11031" y="10035"/>
                  </a:lnTo>
                  <a:lnTo>
                    <a:pt x="11092" y="10037"/>
                  </a:lnTo>
                  <a:lnTo>
                    <a:pt x="11351" y="10029"/>
                  </a:lnTo>
                  <a:lnTo>
                    <a:pt x="11607" y="10010"/>
                  </a:lnTo>
                  <a:lnTo>
                    <a:pt x="11859" y="9978"/>
                  </a:lnTo>
                  <a:lnTo>
                    <a:pt x="12107" y="9934"/>
                  </a:lnTo>
                  <a:lnTo>
                    <a:pt x="12351" y="9878"/>
                  </a:lnTo>
                  <a:lnTo>
                    <a:pt x="12590" y="9811"/>
                  </a:lnTo>
                  <a:lnTo>
                    <a:pt x="12824" y="9731"/>
                  </a:lnTo>
                  <a:lnTo>
                    <a:pt x="13054" y="9642"/>
                  </a:lnTo>
                  <a:lnTo>
                    <a:pt x="13277" y="9542"/>
                  </a:lnTo>
                  <a:lnTo>
                    <a:pt x="13494" y="9430"/>
                  </a:lnTo>
                  <a:lnTo>
                    <a:pt x="13705" y="9310"/>
                  </a:lnTo>
                  <a:lnTo>
                    <a:pt x="13910" y="9179"/>
                  </a:lnTo>
                  <a:lnTo>
                    <a:pt x="14107" y="9039"/>
                  </a:lnTo>
                  <a:lnTo>
                    <a:pt x="14298" y="8890"/>
                  </a:lnTo>
                  <a:lnTo>
                    <a:pt x="14480" y="8733"/>
                  </a:lnTo>
                  <a:lnTo>
                    <a:pt x="14656" y="8566"/>
                  </a:lnTo>
                  <a:lnTo>
                    <a:pt x="14822" y="8392"/>
                  </a:lnTo>
                  <a:lnTo>
                    <a:pt x="14981" y="8210"/>
                  </a:lnTo>
                  <a:lnTo>
                    <a:pt x="15131" y="8020"/>
                  </a:lnTo>
                  <a:lnTo>
                    <a:pt x="15271" y="7823"/>
                  </a:lnTo>
                  <a:lnTo>
                    <a:pt x="15402" y="7620"/>
                  </a:lnTo>
                  <a:lnTo>
                    <a:pt x="15524" y="7410"/>
                  </a:lnTo>
                  <a:lnTo>
                    <a:pt x="15635" y="7194"/>
                  </a:lnTo>
                  <a:lnTo>
                    <a:pt x="15736" y="6971"/>
                  </a:lnTo>
                  <a:lnTo>
                    <a:pt x="15827" y="6743"/>
                  </a:lnTo>
                  <a:lnTo>
                    <a:pt x="15905" y="6510"/>
                  </a:lnTo>
                  <a:lnTo>
                    <a:pt x="15974" y="6272"/>
                  </a:lnTo>
                  <a:lnTo>
                    <a:pt x="16029" y="6030"/>
                  </a:lnTo>
                  <a:lnTo>
                    <a:pt x="16074" y="5783"/>
                  </a:lnTo>
                  <a:lnTo>
                    <a:pt x="16106" y="5531"/>
                  </a:lnTo>
                  <a:lnTo>
                    <a:pt x="16125" y="5277"/>
                  </a:lnTo>
                  <a:lnTo>
                    <a:pt x="16132" y="5018"/>
                  </a:lnTo>
                  <a:lnTo>
                    <a:pt x="16125" y="4760"/>
                  </a:lnTo>
                  <a:lnTo>
                    <a:pt x="16106" y="4505"/>
                  </a:lnTo>
                  <a:lnTo>
                    <a:pt x="16074" y="4254"/>
                  </a:lnTo>
                  <a:lnTo>
                    <a:pt x="16029" y="4007"/>
                  </a:lnTo>
                  <a:lnTo>
                    <a:pt x="15974" y="3764"/>
                  </a:lnTo>
                  <a:lnTo>
                    <a:pt x="15905" y="3526"/>
                  </a:lnTo>
                  <a:lnTo>
                    <a:pt x="15827" y="3293"/>
                  </a:lnTo>
                  <a:lnTo>
                    <a:pt x="15736" y="3064"/>
                  </a:lnTo>
                  <a:lnTo>
                    <a:pt x="15635" y="2843"/>
                  </a:lnTo>
                  <a:lnTo>
                    <a:pt x="15524" y="2627"/>
                  </a:lnTo>
                  <a:lnTo>
                    <a:pt x="15402" y="2416"/>
                  </a:lnTo>
                  <a:lnTo>
                    <a:pt x="15271" y="2212"/>
                  </a:lnTo>
                  <a:lnTo>
                    <a:pt x="15131" y="2016"/>
                  </a:lnTo>
                  <a:lnTo>
                    <a:pt x="14981" y="1826"/>
                  </a:lnTo>
                  <a:lnTo>
                    <a:pt x="14822" y="1644"/>
                  </a:lnTo>
                  <a:lnTo>
                    <a:pt x="14656" y="1469"/>
                  </a:lnTo>
                  <a:lnTo>
                    <a:pt x="14480" y="1304"/>
                  </a:lnTo>
                  <a:lnTo>
                    <a:pt x="14298" y="1146"/>
                  </a:lnTo>
                  <a:lnTo>
                    <a:pt x="14107" y="997"/>
                  </a:lnTo>
                  <a:lnTo>
                    <a:pt x="13910" y="857"/>
                  </a:lnTo>
                  <a:lnTo>
                    <a:pt x="13705" y="727"/>
                  </a:lnTo>
                  <a:lnTo>
                    <a:pt x="13494" y="605"/>
                  </a:lnTo>
                  <a:lnTo>
                    <a:pt x="13277" y="495"/>
                  </a:lnTo>
                  <a:lnTo>
                    <a:pt x="13054" y="394"/>
                  </a:lnTo>
                  <a:lnTo>
                    <a:pt x="12824" y="304"/>
                  </a:lnTo>
                  <a:lnTo>
                    <a:pt x="12590" y="226"/>
                  </a:lnTo>
                  <a:lnTo>
                    <a:pt x="12351" y="158"/>
                  </a:lnTo>
                  <a:lnTo>
                    <a:pt x="12107" y="102"/>
                  </a:lnTo>
                  <a:lnTo>
                    <a:pt x="11859" y="58"/>
                  </a:lnTo>
                  <a:lnTo>
                    <a:pt x="11607" y="26"/>
                  </a:lnTo>
                  <a:lnTo>
                    <a:pt x="11351" y="7"/>
                  </a:lnTo>
                  <a:lnTo>
                    <a:pt x="110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30" name="Freeform 11"/>
            <p:cNvSpPr>
              <a:spLocks noEditPoints="1"/>
            </p:cNvSpPr>
            <p:nvPr/>
          </p:nvSpPr>
          <p:spPr bwMode="auto">
            <a:xfrm>
              <a:off x="3300413" y="1163638"/>
              <a:ext cx="173038" cy="173038"/>
            </a:xfrm>
            <a:custGeom>
              <a:avLst/>
              <a:gdLst>
                <a:gd name="T0" fmla="*/ 2086 w 4033"/>
                <a:gd name="T1" fmla="*/ 3257 h 4014"/>
                <a:gd name="T2" fmla="*/ 1694 w 4033"/>
                <a:gd name="T3" fmla="*/ 2926 h 4014"/>
                <a:gd name="T4" fmla="*/ 1325 w 4033"/>
                <a:gd name="T5" fmla="*/ 2575 h 4014"/>
                <a:gd name="T6" fmla="*/ 979 w 4033"/>
                <a:gd name="T7" fmla="*/ 2204 h 4014"/>
                <a:gd name="T8" fmla="*/ 655 w 4033"/>
                <a:gd name="T9" fmla="*/ 1813 h 4014"/>
                <a:gd name="T10" fmla="*/ 562 w 4033"/>
                <a:gd name="T11" fmla="*/ 1461 h 4014"/>
                <a:gd name="T12" fmla="*/ 707 w 4033"/>
                <a:gd name="T13" fmla="*/ 1190 h 4014"/>
                <a:gd name="T14" fmla="*/ 889 w 4033"/>
                <a:gd name="T15" fmla="*/ 956 h 4014"/>
                <a:gd name="T16" fmla="*/ 1108 w 4033"/>
                <a:gd name="T17" fmla="*/ 761 h 4014"/>
                <a:gd name="T18" fmla="*/ 1362 w 4033"/>
                <a:gd name="T19" fmla="*/ 603 h 4014"/>
                <a:gd name="T20" fmla="*/ 1672 w 4033"/>
                <a:gd name="T21" fmla="*/ 548 h 4014"/>
                <a:gd name="T22" fmla="*/ 2078 w 4033"/>
                <a:gd name="T23" fmla="*/ 864 h 4014"/>
                <a:gd name="T24" fmla="*/ 2462 w 4033"/>
                <a:gd name="T25" fmla="*/ 1202 h 4014"/>
                <a:gd name="T26" fmla="*/ 2823 w 4033"/>
                <a:gd name="T27" fmla="*/ 1561 h 4014"/>
                <a:gd name="T28" fmla="*/ 3161 w 4033"/>
                <a:gd name="T29" fmla="*/ 1942 h 4014"/>
                <a:gd name="T30" fmla="*/ 3476 w 4033"/>
                <a:gd name="T31" fmla="*/ 2341 h 4014"/>
                <a:gd name="T32" fmla="*/ 3422 w 4033"/>
                <a:gd name="T33" fmla="*/ 2653 h 4014"/>
                <a:gd name="T34" fmla="*/ 3263 w 4033"/>
                <a:gd name="T35" fmla="*/ 2910 h 4014"/>
                <a:gd name="T36" fmla="*/ 3070 w 4033"/>
                <a:gd name="T37" fmla="*/ 3129 h 4014"/>
                <a:gd name="T38" fmla="*/ 2840 w 4033"/>
                <a:gd name="T39" fmla="*/ 3311 h 4014"/>
                <a:gd name="T40" fmla="*/ 2575 w 4033"/>
                <a:gd name="T41" fmla="*/ 3456 h 4014"/>
                <a:gd name="T42" fmla="*/ 3833 w 4033"/>
                <a:gd name="T43" fmla="*/ 1979 h 4014"/>
                <a:gd name="T44" fmla="*/ 3494 w 4033"/>
                <a:gd name="T45" fmla="*/ 1556 h 4014"/>
                <a:gd name="T46" fmla="*/ 3130 w 4033"/>
                <a:gd name="T47" fmla="*/ 1155 h 4014"/>
                <a:gd name="T48" fmla="*/ 2742 w 4033"/>
                <a:gd name="T49" fmla="*/ 776 h 4014"/>
                <a:gd name="T50" fmla="*/ 2331 w 4033"/>
                <a:gd name="T51" fmla="*/ 421 h 4014"/>
                <a:gd name="T52" fmla="*/ 1897 w 4033"/>
                <a:gd name="T53" fmla="*/ 91 h 4014"/>
                <a:gd name="T54" fmla="*/ 1739 w 4033"/>
                <a:gd name="T55" fmla="*/ 16 h 4014"/>
                <a:gd name="T56" fmla="*/ 1566 w 4033"/>
                <a:gd name="T57" fmla="*/ 2 h 4014"/>
                <a:gd name="T58" fmla="*/ 1323 w 4033"/>
                <a:gd name="T59" fmla="*/ 76 h 4014"/>
                <a:gd name="T60" fmla="*/ 968 w 4033"/>
                <a:gd name="T61" fmla="*/ 254 h 4014"/>
                <a:gd name="T62" fmla="*/ 661 w 4033"/>
                <a:gd name="T63" fmla="*/ 480 h 4014"/>
                <a:gd name="T64" fmla="*/ 401 w 4033"/>
                <a:gd name="T65" fmla="*/ 755 h 4014"/>
                <a:gd name="T66" fmla="*/ 189 w 4033"/>
                <a:gd name="T67" fmla="*/ 1078 h 4014"/>
                <a:gd name="T68" fmla="*/ 27 w 4033"/>
                <a:gd name="T69" fmla="*/ 1446 h 4014"/>
                <a:gd name="T70" fmla="*/ 1 w 4033"/>
                <a:gd name="T71" fmla="*/ 1565 h 4014"/>
                <a:gd name="T72" fmla="*/ 6 w 4033"/>
                <a:gd name="T73" fmla="*/ 1681 h 4014"/>
                <a:gd name="T74" fmla="*/ 36 w 4033"/>
                <a:gd name="T75" fmla="*/ 1789 h 4014"/>
                <a:gd name="T76" fmla="*/ 90 w 4033"/>
                <a:gd name="T77" fmla="*/ 1889 h 4014"/>
                <a:gd name="T78" fmla="*/ 422 w 4033"/>
                <a:gd name="T79" fmla="*/ 2319 h 4014"/>
                <a:gd name="T80" fmla="*/ 779 w 4033"/>
                <a:gd name="T81" fmla="*/ 2729 h 4014"/>
                <a:gd name="T82" fmla="*/ 1159 w 4033"/>
                <a:gd name="T83" fmla="*/ 3114 h 4014"/>
                <a:gd name="T84" fmla="*/ 1562 w 4033"/>
                <a:gd name="T85" fmla="*/ 3478 h 4014"/>
                <a:gd name="T86" fmla="*/ 1987 w 4033"/>
                <a:gd name="T87" fmla="*/ 3816 h 4014"/>
                <a:gd name="T88" fmla="*/ 2237 w 4033"/>
                <a:gd name="T89" fmla="*/ 3979 h 4014"/>
                <a:gd name="T90" fmla="*/ 2406 w 4033"/>
                <a:gd name="T91" fmla="*/ 4014 h 4014"/>
                <a:gd name="T92" fmla="*/ 2579 w 4033"/>
                <a:gd name="T93" fmla="*/ 3986 h 4014"/>
                <a:gd name="T94" fmla="*/ 2949 w 4033"/>
                <a:gd name="T95" fmla="*/ 3825 h 4014"/>
                <a:gd name="T96" fmla="*/ 3272 w 4033"/>
                <a:gd name="T97" fmla="*/ 3614 h 4014"/>
                <a:gd name="T98" fmla="*/ 3549 w 4033"/>
                <a:gd name="T99" fmla="*/ 3356 h 4014"/>
                <a:gd name="T100" fmla="*/ 3776 w 4033"/>
                <a:gd name="T101" fmla="*/ 3049 h 4014"/>
                <a:gd name="T102" fmla="*/ 3956 w 4033"/>
                <a:gd name="T103" fmla="*/ 2696 h 4014"/>
                <a:gd name="T104" fmla="*/ 4025 w 4033"/>
                <a:gd name="T105" fmla="*/ 2488 h 4014"/>
                <a:gd name="T106" fmla="*/ 4030 w 4033"/>
                <a:gd name="T107" fmla="*/ 2370 h 4014"/>
                <a:gd name="T108" fmla="*/ 4008 w 4033"/>
                <a:gd name="T109" fmla="*/ 2260 h 4014"/>
                <a:gd name="T110" fmla="*/ 3962 w 4033"/>
                <a:gd name="T111" fmla="*/ 2157 h 4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3" h="4014">
                  <a:moveTo>
                    <a:pt x="2428" y="3516"/>
                  </a:moveTo>
                  <a:lnTo>
                    <a:pt x="2359" y="3465"/>
                  </a:lnTo>
                  <a:lnTo>
                    <a:pt x="2289" y="3414"/>
                  </a:lnTo>
                  <a:lnTo>
                    <a:pt x="2221" y="3362"/>
                  </a:lnTo>
                  <a:lnTo>
                    <a:pt x="2153" y="3310"/>
                  </a:lnTo>
                  <a:lnTo>
                    <a:pt x="2086" y="3257"/>
                  </a:lnTo>
                  <a:lnTo>
                    <a:pt x="2019" y="3203"/>
                  </a:lnTo>
                  <a:lnTo>
                    <a:pt x="1953" y="3149"/>
                  </a:lnTo>
                  <a:lnTo>
                    <a:pt x="1888" y="3095"/>
                  </a:lnTo>
                  <a:lnTo>
                    <a:pt x="1822" y="3039"/>
                  </a:lnTo>
                  <a:lnTo>
                    <a:pt x="1759" y="2984"/>
                  </a:lnTo>
                  <a:lnTo>
                    <a:pt x="1694" y="2926"/>
                  </a:lnTo>
                  <a:lnTo>
                    <a:pt x="1632" y="2869"/>
                  </a:lnTo>
                  <a:lnTo>
                    <a:pt x="1569" y="2812"/>
                  </a:lnTo>
                  <a:lnTo>
                    <a:pt x="1507" y="2754"/>
                  </a:lnTo>
                  <a:lnTo>
                    <a:pt x="1446" y="2695"/>
                  </a:lnTo>
                  <a:lnTo>
                    <a:pt x="1385" y="2635"/>
                  </a:lnTo>
                  <a:lnTo>
                    <a:pt x="1325" y="2575"/>
                  </a:lnTo>
                  <a:lnTo>
                    <a:pt x="1266" y="2514"/>
                  </a:lnTo>
                  <a:lnTo>
                    <a:pt x="1207" y="2453"/>
                  </a:lnTo>
                  <a:lnTo>
                    <a:pt x="1149" y="2391"/>
                  </a:lnTo>
                  <a:lnTo>
                    <a:pt x="1091" y="2329"/>
                  </a:lnTo>
                  <a:lnTo>
                    <a:pt x="1035" y="2267"/>
                  </a:lnTo>
                  <a:lnTo>
                    <a:pt x="979" y="2204"/>
                  </a:lnTo>
                  <a:lnTo>
                    <a:pt x="923" y="2140"/>
                  </a:lnTo>
                  <a:lnTo>
                    <a:pt x="869" y="2075"/>
                  </a:lnTo>
                  <a:lnTo>
                    <a:pt x="814" y="2011"/>
                  </a:lnTo>
                  <a:lnTo>
                    <a:pt x="761" y="1946"/>
                  </a:lnTo>
                  <a:lnTo>
                    <a:pt x="707" y="1880"/>
                  </a:lnTo>
                  <a:lnTo>
                    <a:pt x="655" y="1813"/>
                  </a:lnTo>
                  <a:lnTo>
                    <a:pt x="603" y="1747"/>
                  </a:lnTo>
                  <a:lnTo>
                    <a:pt x="553" y="1680"/>
                  </a:lnTo>
                  <a:lnTo>
                    <a:pt x="503" y="1612"/>
                  </a:lnTo>
                  <a:lnTo>
                    <a:pt x="522" y="1560"/>
                  </a:lnTo>
                  <a:lnTo>
                    <a:pt x="541" y="1510"/>
                  </a:lnTo>
                  <a:lnTo>
                    <a:pt x="562" y="1461"/>
                  </a:lnTo>
                  <a:lnTo>
                    <a:pt x="583" y="1413"/>
                  </a:lnTo>
                  <a:lnTo>
                    <a:pt x="606" y="1367"/>
                  </a:lnTo>
                  <a:lnTo>
                    <a:pt x="630" y="1320"/>
                  </a:lnTo>
                  <a:lnTo>
                    <a:pt x="655" y="1275"/>
                  </a:lnTo>
                  <a:lnTo>
                    <a:pt x="681" y="1232"/>
                  </a:lnTo>
                  <a:lnTo>
                    <a:pt x="707" y="1190"/>
                  </a:lnTo>
                  <a:lnTo>
                    <a:pt x="736" y="1148"/>
                  </a:lnTo>
                  <a:lnTo>
                    <a:pt x="764" y="1108"/>
                  </a:lnTo>
                  <a:lnTo>
                    <a:pt x="794" y="1069"/>
                  </a:lnTo>
                  <a:lnTo>
                    <a:pt x="824" y="1030"/>
                  </a:lnTo>
                  <a:lnTo>
                    <a:pt x="857" y="992"/>
                  </a:lnTo>
                  <a:lnTo>
                    <a:pt x="889" y="956"/>
                  </a:lnTo>
                  <a:lnTo>
                    <a:pt x="923" y="921"/>
                  </a:lnTo>
                  <a:lnTo>
                    <a:pt x="958" y="887"/>
                  </a:lnTo>
                  <a:lnTo>
                    <a:pt x="994" y="854"/>
                  </a:lnTo>
                  <a:lnTo>
                    <a:pt x="1031" y="822"/>
                  </a:lnTo>
                  <a:lnTo>
                    <a:pt x="1068" y="791"/>
                  </a:lnTo>
                  <a:lnTo>
                    <a:pt x="1108" y="761"/>
                  </a:lnTo>
                  <a:lnTo>
                    <a:pt x="1147" y="732"/>
                  </a:lnTo>
                  <a:lnTo>
                    <a:pt x="1188" y="704"/>
                  </a:lnTo>
                  <a:lnTo>
                    <a:pt x="1231" y="677"/>
                  </a:lnTo>
                  <a:lnTo>
                    <a:pt x="1273" y="651"/>
                  </a:lnTo>
                  <a:lnTo>
                    <a:pt x="1317" y="626"/>
                  </a:lnTo>
                  <a:lnTo>
                    <a:pt x="1362" y="603"/>
                  </a:lnTo>
                  <a:lnTo>
                    <a:pt x="1408" y="580"/>
                  </a:lnTo>
                  <a:lnTo>
                    <a:pt x="1455" y="558"/>
                  </a:lnTo>
                  <a:lnTo>
                    <a:pt x="1503" y="537"/>
                  </a:lnTo>
                  <a:lnTo>
                    <a:pt x="1552" y="516"/>
                  </a:lnTo>
                  <a:lnTo>
                    <a:pt x="1603" y="497"/>
                  </a:lnTo>
                  <a:lnTo>
                    <a:pt x="1672" y="548"/>
                  </a:lnTo>
                  <a:lnTo>
                    <a:pt x="1741" y="599"/>
                  </a:lnTo>
                  <a:lnTo>
                    <a:pt x="1809" y="651"/>
                  </a:lnTo>
                  <a:lnTo>
                    <a:pt x="1877" y="703"/>
                  </a:lnTo>
                  <a:lnTo>
                    <a:pt x="1944" y="756"/>
                  </a:lnTo>
                  <a:lnTo>
                    <a:pt x="2011" y="810"/>
                  </a:lnTo>
                  <a:lnTo>
                    <a:pt x="2078" y="864"/>
                  </a:lnTo>
                  <a:lnTo>
                    <a:pt x="2143" y="919"/>
                  </a:lnTo>
                  <a:lnTo>
                    <a:pt x="2208" y="974"/>
                  </a:lnTo>
                  <a:lnTo>
                    <a:pt x="2272" y="1030"/>
                  </a:lnTo>
                  <a:lnTo>
                    <a:pt x="2336" y="1087"/>
                  </a:lnTo>
                  <a:lnTo>
                    <a:pt x="2399" y="1144"/>
                  </a:lnTo>
                  <a:lnTo>
                    <a:pt x="2462" y="1202"/>
                  </a:lnTo>
                  <a:lnTo>
                    <a:pt x="2523" y="1260"/>
                  </a:lnTo>
                  <a:lnTo>
                    <a:pt x="2585" y="1319"/>
                  </a:lnTo>
                  <a:lnTo>
                    <a:pt x="2645" y="1379"/>
                  </a:lnTo>
                  <a:lnTo>
                    <a:pt x="2705" y="1439"/>
                  </a:lnTo>
                  <a:lnTo>
                    <a:pt x="2764" y="1500"/>
                  </a:lnTo>
                  <a:lnTo>
                    <a:pt x="2823" y="1561"/>
                  </a:lnTo>
                  <a:lnTo>
                    <a:pt x="2881" y="1624"/>
                  </a:lnTo>
                  <a:lnTo>
                    <a:pt x="2939" y="1686"/>
                  </a:lnTo>
                  <a:lnTo>
                    <a:pt x="2995" y="1749"/>
                  </a:lnTo>
                  <a:lnTo>
                    <a:pt x="3051" y="1812"/>
                  </a:lnTo>
                  <a:lnTo>
                    <a:pt x="3107" y="1877"/>
                  </a:lnTo>
                  <a:lnTo>
                    <a:pt x="3161" y="1942"/>
                  </a:lnTo>
                  <a:lnTo>
                    <a:pt x="3216" y="2007"/>
                  </a:lnTo>
                  <a:lnTo>
                    <a:pt x="3269" y="2072"/>
                  </a:lnTo>
                  <a:lnTo>
                    <a:pt x="3322" y="2139"/>
                  </a:lnTo>
                  <a:lnTo>
                    <a:pt x="3374" y="2206"/>
                  </a:lnTo>
                  <a:lnTo>
                    <a:pt x="3426" y="2273"/>
                  </a:lnTo>
                  <a:lnTo>
                    <a:pt x="3476" y="2341"/>
                  </a:lnTo>
                  <a:lnTo>
                    <a:pt x="3526" y="2410"/>
                  </a:lnTo>
                  <a:lnTo>
                    <a:pt x="3507" y="2461"/>
                  </a:lnTo>
                  <a:lnTo>
                    <a:pt x="3487" y="2511"/>
                  </a:lnTo>
                  <a:lnTo>
                    <a:pt x="3466" y="2559"/>
                  </a:lnTo>
                  <a:lnTo>
                    <a:pt x="3445" y="2607"/>
                  </a:lnTo>
                  <a:lnTo>
                    <a:pt x="3422" y="2653"/>
                  </a:lnTo>
                  <a:lnTo>
                    <a:pt x="3397" y="2700"/>
                  </a:lnTo>
                  <a:lnTo>
                    <a:pt x="3373" y="2744"/>
                  </a:lnTo>
                  <a:lnTo>
                    <a:pt x="3347" y="2787"/>
                  </a:lnTo>
                  <a:lnTo>
                    <a:pt x="3320" y="2829"/>
                  </a:lnTo>
                  <a:lnTo>
                    <a:pt x="3292" y="2870"/>
                  </a:lnTo>
                  <a:lnTo>
                    <a:pt x="3263" y="2910"/>
                  </a:lnTo>
                  <a:lnTo>
                    <a:pt x="3234" y="2950"/>
                  </a:lnTo>
                  <a:lnTo>
                    <a:pt x="3203" y="2988"/>
                  </a:lnTo>
                  <a:lnTo>
                    <a:pt x="3171" y="3025"/>
                  </a:lnTo>
                  <a:lnTo>
                    <a:pt x="3138" y="3061"/>
                  </a:lnTo>
                  <a:lnTo>
                    <a:pt x="3105" y="3095"/>
                  </a:lnTo>
                  <a:lnTo>
                    <a:pt x="3070" y="3129"/>
                  </a:lnTo>
                  <a:lnTo>
                    <a:pt x="3034" y="3162"/>
                  </a:lnTo>
                  <a:lnTo>
                    <a:pt x="2997" y="3193"/>
                  </a:lnTo>
                  <a:lnTo>
                    <a:pt x="2960" y="3225"/>
                  </a:lnTo>
                  <a:lnTo>
                    <a:pt x="2920" y="3255"/>
                  </a:lnTo>
                  <a:lnTo>
                    <a:pt x="2881" y="3283"/>
                  </a:lnTo>
                  <a:lnTo>
                    <a:pt x="2840" y="3311"/>
                  </a:lnTo>
                  <a:lnTo>
                    <a:pt x="2798" y="3338"/>
                  </a:lnTo>
                  <a:lnTo>
                    <a:pt x="2756" y="3363"/>
                  </a:lnTo>
                  <a:lnTo>
                    <a:pt x="2712" y="3388"/>
                  </a:lnTo>
                  <a:lnTo>
                    <a:pt x="2667" y="3411"/>
                  </a:lnTo>
                  <a:lnTo>
                    <a:pt x="2621" y="3434"/>
                  </a:lnTo>
                  <a:lnTo>
                    <a:pt x="2575" y="3456"/>
                  </a:lnTo>
                  <a:lnTo>
                    <a:pt x="2526" y="3477"/>
                  </a:lnTo>
                  <a:lnTo>
                    <a:pt x="2478" y="3497"/>
                  </a:lnTo>
                  <a:lnTo>
                    <a:pt x="2428" y="3516"/>
                  </a:lnTo>
                  <a:close/>
                  <a:moveTo>
                    <a:pt x="3941" y="2124"/>
                  </a:moveTo>
                  <a:lnTo>
                    <a:pt x="3887" y="2052"/>
                  </a:lnTo>
                  <a:lnTo>
                    <a:pt x="3833" y="1979"/>
                  </a:lnTo>
                  <a:lnTo>
                    <a:pt x="3778" y="1907"/>
                  </a:lnTo>
                  <a:lnTo>
                    <a:pt x="3723" y="1835"/>
                  </a:lnTo>
                  <a:lnTo>
                    <a:pt x="3667" y="1765"/>
                  </a:lnTo>
                  <a:lnTo>
                    <a:pt x="3610" y="1695"/>
                  </a:lnTo>
                  <a:lnTo>
                    <a:pt x="3553" y="1625"/>
                  </a:lnTo>
                  <a:lnTo>
                    <a:pt x="3494" y="1556"/>
                  </a:lnTo>
                  <a:lnTo>
                    <a:pt x="3435" y="1487"/>
                  </a:lnTo>
                  <a:lnTo>
                    <a:pt x="3375" y="1420"/>
                  </a:lnTo>
                  <a:lnTo>
                    <a:pt x="3315" y="1353"/>
                  </a:lnTo>
                  <a:lnTo>
                    <a:pt x="3254" y="1286"/>
                  </a:lnTo>
                  <a:lnTo>
                    <a:pt x="3193" y="1220"/>
                  </a:lnTo>
                  <a:lnTo>
                    <a:pt x="3130" y="1155"/>
                  </a:lnTo>
                  <a:lnTo>
                    <a:pt x="3067" y="1091"/>
                  </a:lnTo>
                  <a:lnTo>
                    <a:pt x="3003" y="1026"/>
                  </a:lnTo>
                  <a:lnTo>
                    <a:pt x="2939" y="963"/>
                  </a:lnTo>
                  <a:lnTo>
                    <a:pt x="2874" y="900"/>
                  </a:lnTo>
                  <a:lnTo>
                    <a:pt x="2808" y="838"/>
                  </a:lnTo>
                  <a:lnTo>
                    <a:pt x="2742" y="776"/>
                  </a:lnTo>
                  <a:lnTo>
                    <a:pt x="2674" y="715"/>
                  </a:lnTo>
                  <a:lnTo>
                    <a:pt x="2607" y="655"/>
                  </a:lnTo>
                  <a:lnTo>
                    <a:pt x="2539" y="596"/>
                  </a:lnTo>
                  <a:lnTo>
                    <a:pt x="2470" y="538"/>
                  </a:lnTo>
                  <a:lnTo>
                    <a:pt x="2400" y="479"/>
                  </a:lnTo>
                  <a:lnTo>
                    <a:pt x="2331" y="421"/>
                  </a:lnTo>
                  <a:lnTo>
                    <a:pt x="2260" y="365"/>
                  </a:lnTo>
                  <a:lnTo>
                    <a:pt x="2188" y="309"/>
                  </a:lnTo>
                  <a:lnTo>
                    <a:pt x="2117" y="252"/>
                  </a:lnTo>
                  <a:lnTo>
                    <a:pt x="2044" y="198"/>
                  </a:lnTo>
                  <a:lnTo>
                    <a:pt x="1971" y="144"/>
                  </a:lnTo>
                  <a:lnTo>
                    <a:pt x="1897" y="91"/>
                  </a:lnTo>
                  <a:lnTo>
                    <a:pt x="1872" y="74"/>
                  </a:lnTo>
                  <a:lnTo>
                    <a:pt x="1847" y="59"/>
                  </a:lnTo>
                  <a:lnTo>
                    <a:pt x="1820" y="46"/>
                  </a:lnTo>
                  <a:lnTo>
                    <a:pt x="1793" y="34"/>
                  </a:lnTo>
                  <a:lnTo>
                    <a:pt x="1766" y="24"/>
                  </a:lnTo>
                  <a:lnTo>
                    <a:pt x="1739" y="16"/>
                  </a:lnTo>
                  <a:lnTo>
                    <a:pt x="1711" y="9"/>
                  </a:lnTo>
                  <a:lnTo>
                    <a:pt x="1682" y="4"/>
                  </a:lnTo>
                  <a:lnTo>
                    <a:pt x="1653" y="1"/>
                  </a:lnTo>
                  <a:lnTo>
                    <a:pt x="1624" y="0"/>
                  </a:lnTo>
                  <a:lnTo>
                    <a:pt x="1596" y="0"/>
                  </a:lnTo>
                  <a:lnTo>
                    <a:pt x="1566" y="2"/>
                  </a:lnTo>
                  <a:lnTo>
                    <a:pt x="1537" y="6"/>
                  </a:lnTo>
                  <a:lnTo>
                    <a:pt x="1509" y="11"/>
                  </a:lnTo>
                  <a:lnTo>
                    <a:pt x="1480" y="18"/>
                  </a:lnTo>
                  <a:lnTo>
                    <a:pt x="1451" y="27"/>
                  </a:lnTo>
                  <a:lnTo>
                    <a:pt x="1387" y="51"/>
                  </a:lnTo>
                  <a:lnTo>
                    <a:pt x="1323" y="76"/>
                  </a:lnTo>
                  <a:lnTo>
                    <a:pt x="1261" y="102"/>
                  </a:lnTo>
                  <a:lnTo>
                    <a:pt x="1199" y="130"/>
                  </a:lnTo>
                  <a:lnTo>
                    <a:pt x="1140" y="159"/>
                  </a:lnTo>
                  <a:lnTo>
                    <a:pt x="1081" y="189"/>
                  </a:lnTo>
                  <a:lnTo>
                    <a:pt x="1024" y="220"/>
                  </a:lnTo>
                  <a:lnTo>
                    <a:pt x="968" y="254"/>
                  </a:lnTo>
                  <a:lnTo>
                    <a:pt x="914" y="289"/>
                  </a:lnTo>
                  <a:lnTo>
                    <a:pt x="861" y="325"/>
                  </a:lnTo>
                  <a:lnTo>
                    <a:pt x="808" y="361"/>
                  </a:lnTo>
                  <a:lnTo>
                    <a:pt x="758" y="400"/>
                  </a:lnTo>
                  <a:lnTo>
                    <a:pt x="708" y="439"/>
                  </a:lnTo>
                  <a:lnTo>
                    <a:pt x="661" y="480"/>
                  </a:lnTo>
                  <a:lnTo>
                    <a:pt x="615" y="523"/>
                  </a:lnTo>
                  <a:lnTo>
                    <a:pt x="569" y="567"/>
                  </a:lnTo>
                  <a:lnTo>
                    <a:pt x="525" y="612"/>
                  </a:lnTo>
                  <a:lnTo>
                    <a:pt x="482" y="658"/>
                  </a:lnTo>
                  <a:lnTo>
                    <a:pt x="441" y="706"/>
                  </a:lnTo>
                  <a:lnTo>
                    <a:pt x="401" y="755"/>
                  </a:lnTo>
                  <a:lnTo>
                    <a:pt x="362" y="806"/>
                  </a:lnTo>
                  <a:lnTo>
                    <a:pt x="325" y="857"/>
                  </a:lnTo>
                  <a:lnTo>
                    <a:pt x="289" y="910"/>
                  </a:lnTo>
                  <a:lnTo>
                    <a:pt x="255" y="964"/>
                  </a:lnTo>
                  <a:lnTo>
                    <a:pt x="221" y="1020"/>
                  </a:lnTo>
                  <a:lnTo>
                    <a:pt x="189" y="1078"/>
                  </a:lnTo>
                  <a:lnTo>
                    <a:pt x="159" y="1135"/>
                  </a:lnTo>
                  <a:lnTo>
                    <a:pt x="130" y="1195"/>
                  </a:lnTo>
                  <a:lnTo>
                    <a:pt x="102" y="1255"/>
                  </a:lnTo>
                  <a:lnTo>
                    <a:pt x="75" y="1317"/>
                  </a:lnTo>
                  <a:lnTo>
                    <a:pt x="51" y="1381"/>
                  </a:lnTo>
                  <a:lnTo>
                    <a:pt x="27" y="1446"/>
                  </a:lnTo>
                  <a:lnTo>
                    <a:pt x="21" y="1465"/>
                  </a:lnTo>
                  <a:lnTo>
                    <a:pt x="15" y="1485"/>
                  </a:lnTo>
                  <a:lnTo>
                    <a:pt x="10" y="1505"/>
                  </a:lnTo>
                  <a:lnTo>
                    <a:pt x="6" y="1525"/>
                  </a:lnTo>
                  <a:lnTo>
                    <a:pt x="4" y="1545"/>
                  </a:lnTo>
                  <a:lnTo>
                    <a:pt x="1" y="1565"/>
                  </a:lnTo>
                  <a:lnTo>
                    <a:pt x="0" y="1585"/>
                  </a:lnTo>
                  <a:lnTo>
                    <a:pt x="0" y="1606"/>
                  </a:lnTo>
                  <a:lnTo>
                    <a:pt x="0" y="1625"/>
                  </a:lnTo>
                  <a:lnTo>
                    <a:pt x="1" y="1644"/>
                  </a:lnTo>
                  <a:lnTo>
                    <a:pt x="3" y="1662"/>
                  </a:lnTo>
                  <a:lnTo>
                    <a:pt x="6" y="1681"/>
                  </a:lnTo>
                  <a:lnTo>
                    <a:pt x="9" y="1699"/>
                  </a:lnTo>
                  <a:lnTo>
                    <a:pt x="13" y="1717"/>
                  </a:lnTo>
                  <a:lnTo>
                    <a:pt x="18" y="1736"/>
                  </a:lnTo>
                  <a:lnTo>
                    <a:pt x="23" y="1754"/>
                  </a:lnTo>
                  <a:lnTo>
                    <a:pt x="29" y="1771"/>
                  </a:lnTo>
                  <a:lnTo>
                    <a:pt x="36" y="1789"/>
                  </a:lnTo>
                  <a:lnTo>
                    <a:pt x="43" y="1806"/>
                  </a:lnTo>
                  <a:lnTo>
                    <a:pt x="51" y="1823"/>
                  </a:lnTo>
                  <a:lnTo>
                    <a:pt x="60" y="1840"/>
                  </a:lnTo>
                  <a:lnTo>
                    <a:pt x="70" y="1856"/>
                  </a:lnTo>
                  <a:lnTo>
                    <a:pt x="80" y="1873"/>
                  </a:lnTo>
                  <a:lnTo>
                    <a:pt x="90" y="1889"/>
                  </a:lnTo>
                  <a:lnTo>
                    <a:pt x="145" y="1962"/>
                  </a:lnTo>
                  <a:lnTo>
                    <a:pt x="198" y="2035"/>
                  </a:lnTo>
                  <a:lnTo>
                    <a:pt x="254" y="2107"/>
                  </a:lnTo>
                  <a:lnTo>
                    <a:pt x="309" y="2179"/>
                  </a:lnTo>
                  <a:lnTo>
                    <a:pt x="365" y="2249"/>
                  </a:lnTo>
                  <a:lnTo>
                    <a:pt x="422" y="2319"/>
                  </a:lnTo>
                  <a:lnTo>
                    <a:pt x="480" y="2389"/>
                  </a:lnTo>
                  <a:lnTo>
                    <a:pt x="539" y="2459"/>
                  </a:lnTo>
                  <a:lnTo>
                    <a:pt x="597" y="2527"/>
                  </a:lnTo>
                  <a:lnTo>
                    <a:pt x="657" y="2595"/>
                  </a:lnTo>
                  <a:lnTo>
                    <a:pt x="717" y="2661"/>
                  </a:lnTo>
                  <a:lnTo>
                    <a:pt x="779" y="2729"/>
                  </a:lnTo>
                  <a:lnTo>
                    <a:pt x="840" y="2795"/>
                  </a:lnTo>
                  <a:lnTo>
                    <a:pt x="903" y="2860"/>
                  </a:lnTo>
                  <a:lnTo>
                    <a:pt x="965" y="2924"/>
                  </a:lnTo>
                  <a:lnTo>
                    <a:pt x="1029" y="2989"/>
                  </a:lnTo>
                  <a:lnTo>
                    <a:pt x="1093" y="3052"/>
                  </a:lnTo>
                  <a:lnTo>
                    <a:pt x="1159" y="3114"/>
                  </a:lnTo>
                  <a:lnTo>
                    <a:pt x="1225" y="3176"/>
                  </a:lnTo>
                  <a:lnTo>
                    <a:pt x="1291" y="3239"/>
                  </a:lnTo>
                  <a:lnTo>
                    <a:pt x="1358" y="3299"/>
                  </a:lnTo>
                  <a:lnTo>
                    <a:pt x="1425" y="3359"/>
                  </a:lnTo>
                  <a:lnTo>
                    <a:pt x="1493" y="3418"/>
                  </a:lnTo>
                  <a:lnTo>
                    <a:pt x="1562" y="3478"/>
                  </a:lnTo>
                  <a:lnTo>
                    <a:pt x="1631" y="3536"/>
                  </a:lnTo>
                  <a:lnTo>
                    <a:pt x="1701" y="3593"/>
                  </a:lnTo>
                  <a:lnTo>
                    <a:pt x="1772" y="3649"/>
                  </a:lnTo>
                  <a:lnTo>
                    <a:pt x="1843" y="3705"/>
                  </a:lnTo>
                  <a:lnTo>
                    <a:pt x="1915" y="3761"/>
                  </a:lnTo>
                  <a:lnTo>
                    <a:pt x="1987" y="3816"/>
                  </a:lnTo>
                  <a:lnTo>
                    <a:pt x="2060" y="3870"/>
                  </a:lnTo>
                  <a:lnTo>
                    <a:pt x="2134" y="3923"/>
                  </a:lnTo>
                  <a:lnTo>
                    <a:pt x="2158" y="3939"/>
                  </a:lnTo>
                  <a:lnTo>
                    <a:pt x="2183" y="3954"/>
                  </a:lnTo>
                  <a:lnTo>
                    <a:pt x="2210" y="3967"/>
                  </a:lnTo>
                  <a:lnTo>
                    <a:pt x="2237" y="3979"/>
                  </a:lnTo>
                  <a:lnTo>
                    <a:pt x="2264" y="3988"/>
                  </a:lnTo>
                  <a:lnTo>
                    <a:pt x="2291" y="3997"/>
                  </a:lnTo>
                  <a:lnTo>
                    <a:pt x="2319" y="4003"/>
                  </a:lnTo>
                  <a:lnTo>
                    <a:pt x="2348" y="4008"/>
                  </a:lnTo>
                  <a:lnTo>
                    <a:pt x="2377" y="4011"/>
                  </a:lnTo>
                  <a:lnTo>
                    <a:pt x="2406" y="4014"/>
                  </a:lnTo>
                  <a:lnTo>
                    <a:pt x="2434" y="4014"/>
                  </a:lnTo>
                  <a:lnTo>
                    <a:pt x="2464" y="4011"/>
                  </a:lnTo>
                  <a:lnTo>
                    <a:pt x="2493" y="4007"/>
                  </a:lnTo>
                  <a:lnTo>
                    <a:pt x="2521" y="4002"/>
                  </a:lnTo>
                  <a:lnTo>
                    <a:pt x="2550" y="3995"/>
                  </a:lnTo>
                  <a:lnTo>
                    <a:pt x="2579" y="3986"/>
                  </a:lnTo>
                  <a:lnTo>
                    <a:pt x="2643" y="3963"/>
                  </a:lnTo>
                  <a:lnTo>
                    <a:pt x="2707" y="3938"/>
                  </a:lnTo>
                  <a:lnTo>
                    <a:pt x="2769" y="3912"/>
                  </a:lnTo>
                  <a:lnTo>
                    <a:pt x="2831" y="3884"/>
                  </a:lnTo>
                  <a:lnTo>
                    <a:pt x="2890" y="3855"/>
                  </a:lnTo>
                  <a:lnTo>
                    <a:pt x="2949" y="3825"/>
                  </a:lnTo>
                  <a:lnTo>
                    <a:pt x="3006" y="3793"/>
                  </a:lnTo>
                  <a:lnTo>
                    <a:pt x="3062" y="3760"/>
                  </a:lnTo>
                  <a:lnTo>
                    <a:pt x="3116" y="3725"/>
                  </a:lnTo>
                  <a:lnTo>
                    <a:pt x="3169" y="3690"/>
                  </a:lnTo>
                  <a:lnTo>
                    <a:pt x="3222" y="3653"/>
                  </a:lnTo>
                  <a:lnTo>
                    <a:pt x="3272" y="3614"/>
                  </a:lnTo>
                  <a:lnTo>
                    <a:pt x="3322" y="3575"/>
                  </a:lnTo>
                  <a:lnTo>
                    <a:pt x="3370" y="3534"/>
                  </a:lnTo>
                  <a:lnTo>
                    <a:pt x="3416" y="3491"/>
                  </a:lnTo>
                  <a:lnTo>
                    <a:pt x="3462" y="3447"/>
                  </a:lnTo>
                  <a:lnTo>
                    <a:pt x="3505" y="3402"/>
                  </a:lnTo>
                  <a:lnTo>
                    <a:pt x="3549" y="3356"/>
                  </a:lnTo>
                  <a:lnTo>
                    <a:pt x="3590" y="3308"/>
                  </a:lnTo>
                  <a:lnTo>
                    <a:pt x="3629" y="3259"/>
                  </a:lnTo>
                  <a:lnTo>
                    <a:pt x="3669" y="3208"/>
                  </a:lnTo>
                  <a:lnTo>
                    <a:pt x="3706" y="3156"/>
                  </a:lnTo>
                  <a:lnTo>
                    <a:pt x="3741" y="3104"/>
                  </a:lnTo>
                  <a:lnTo>
                    <a:pt x="3776" y="3049"/>
                  </a:lnTo>
                  <a:lnTo>
                    <a:pt x="3810" y="2994"/>
                  </a:lnTo>
                  <a:lnTo>
                    <a:pt x="3841" y="2936"/>
                  </a:lnTo>
                  <a:lnTo>
                    <a:pt x="3872" y="2878"/>
                  </a:lnTo>
                  <a:lnTo>
                    <a:pt x="3901" y="2819"/>
                  </a:lnTo>
                  <a:lnTo>
                    <a:pt x="3929" y="2758"/>
                  </a:lnTo>
                  <a:lnTo>
                    <a:pt x="3956" y="2696"/>
                  </a:lnTo>
                  <a:lnTo>
                    <a:pt x="3981" y="2632"/>
                  </a:lnTo>
                  <a:lnTo>
                    <a:pt x="4004" y="2567"/>
                  </a:lnTo>
                  <a:lnTo>
                    <a:pt x="4011" y="2548"/>
                  </a:lnTo>
                  <a:lnTo>
                    <a:pt x="4016" y="2528"/>
                  </a:lnTo>
                  <a:lnTo>
                    <a:pt x="4021" y="2508"/>
                  </a:lnTo>
                  <a:lnTo>
                    <a:pt x="4025" y="2488"/>
                  </a:lnTo>
                  <a:lnTo>
                    <a:pt x="4028" y="2468"/>
                  </a:lnTo>
                  <a:lnTo>
                    <a:pt x="4030" y="2448"/>
                  </a:lnTo>
                  <a:lnTo>
                    <a:pt x="4031" y="2428"/>
                  </a:lnTo>
                  <a:lnTo>
                    <a:pt x="4033" y="2408"/>
                  </a:lnTo>
                  <a:lnTo>
                    <a:pt x="4031" y="2388"/>
                  </a:lnTo>
                  <a:lnTo>
                    <a:pt x="4030" y="2370"/>
                  </a:lnTo>
                  <a:lnTo>
                    <a:pt x="4028" y="2351"/>
                  </a:lnTo>
                  <a:lnTo>
                    <a:pt x="4026" y="2333"/>
                  </a:lnTo>
                  <a:lnTo>
                    <a:pt x="4022" y="2314"/>
                  </a:lnTo>
                  <a:lnTo>
                    <a:pt x="4018" y="2296"/>
                  </a:lnTo>
                  <a:lnTo>
                    <a:pt x="4014" y="2278"/>
                  </a:lnTo>
                  <a:lnTo>
                    <a:pt x="4008" y="2260"/>
                  </a:lnTo>
                  <a:lnTo>
                    <a:pt x="4002" y="2242"/>
                  </a:lnTo>
                  <a:lnTo>
                    <a:pt x="3996" y="2225"/>
                  </a:lnTo>
                  <a:lnTo>
                    <a:pt x="3988" y="2208"/>
                  </a:lnTo>
                  <a:lnTo>
                    <a:pt x="3980" y="2191"/>
                  </a:lnTo>
                  <a:lnTo>
                    <a:pt x="3971" y="2174"/>
                  </a:lnTo>
                  <a:lnTo>
                    <a:pt x="3962" y="2157"/>
                  </a:lnTo>
                  <a:lnTo>
                    <a:pt x="3952" y="2141"/>
                  </a:lnTo>
                  <a:lnTo>
                    <a:pt x="3941" y="2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</p:grpSp>
      <p:sp>
        <p:nvSpPr>
          <p:cNvPr id="131" name="Freeform 15"/>
          <p:cNvSpPr>
            <a:spLocks noEditPoints="1"/>
          </p:cNvSpPr>
          <p:nvPr/>
        </p:nvSpPr>
        <p:spPr bwMode="auto">
          <a:xfrm>
            <a:off x="7692652" y="2346115"/>
            <a:ext cx="490484" cy="490484"/>
          </a:xfrm>
          <a:custGeom>
            <a:avLst/>
            <a:gdLst>
              <a:gd name="T0" fmla="*/ 1728 w 16058"/>
              <a:gd name="T1" fmla="*/ 14638 h 16058"/>
              <a:gd name="T2" fmla="*/ 3386 w 16058"/>
              <a:gd name="T3" fmla="*/ 13906 h 16058"/>
              <a:gd name="T4" fmla="*/ 6601 w 16058"/>
              <a:gd name="T5" fmla="*/ 13102 h 16058"/>
              <a:gd name="T6" fmla="*/ 7078 w 16058"/>
              <a:gd name="T7" fmla="*/ 13353 h 16058"/>
              <a:gd name="T8" fmla="*/ 7587 w 16058"/>
              <a:gd name="T9" fmla="*/ 13508 h 16058"/>
              <a:gd name="T10" fmla="*/ 8129 w 16058"/>
              <a:gd name="T11" fmla="*/ 13547 h 16058"/>
              <a:gd name="T12" fmla="*/ 8659 w 16058"/>
              <a:gd name="T13" fmla="*/ 13463 h 16058"/>
              <a:gd name="T14" fmla="*/ 9157 w 16058"/>
              <a:gd name="T15" fmla="*/ 13272 h 16058"/>
              <a:gd name="T16" fmla="*/ 11208 w 16058"/>
              <a:gd name="T17" fmla="*/ 13452 h 16058"/>
              <a:gd name="T18" fmla="*/ 13356 w 16058"/>
              <a:gd name="T19" fmla="*/ 14177 h 16058"/>
              <a:gd name="T20" fmla="*/ 14695 w 16058"/>
              <a:gd name="T21" fmla="*/ 14838 h 16058"/>
              <a:gd name="T22" fmla="*/ 9777 w 16058"/>
              <a:gd name="T23" fmla="*/ 12192 h 16058"/>
              <a:gd name="T24" fmla="*/ 8416 w 16058"/>
              <a:gd name="T25" fmla="*/ 12945 h 16058"/>
              <a:gd name="T26" fmla="*/ 7006 w 16058"/>
              <a:gd name="T27" fmla="*/ 12723 h 16058"/>
              <a:gd name="T28" fmla="*/ 5634 w 16058"/>
              <a:gd name="T29" fmla="*/ 11403 h 16058"/>
              <a:gd name="T30" fmla="*/ 4552 w 16058"/>
              <a:gd name="T31" fmla="*/ 9346 h 16058"/>
              <a:gd name="T32" fmla="*/ 4053 w 16058"/>
              <a:gd name="T33" fmla="*/ 7080 h 16058"/>
              <a:gd name="T34" fmla="*/ 4198 w 16058"/>
              <a:gd name="T35" fmla="*/ 4790 h 16058"/>
              <a:gd name="T36" fmla="*/ 5024 w 16058"/>
              <a:gd name="T37" fmla="*/ 2717 h 16058"/>
              <a:gd name="T38" fmla="*/ 6605 w 16058"/>
              <a:gd name="T39" fmla="*/ 1301 h 16058"/>
              <a:gd name="T40" fmla="*/ 8884 w 16058"/>
              <a:gd name="T41" fmla="*/ 1104 h 16058"/>
              <a:gd name="T42" fmla="*/ 10680 w 16058"/>
              <a:gd name="T43" fmla="*/ 2241 h 16058"/>
              <a:gd name="T44" fmla="*/ 11706 w 16058"/>
              <a:gd name="T45" fmla="*/ 4191 h 16058"/>
              <a:gd name="T46" fmla="*/ 12030 w 16058"/>
              <a:gd name="T47" fmla="*/ 6447 h 16058"/>
              <a:gd name="T48" fmla="*/ 11702 w 16058"/>
              <a:gd name="T49" fmla="*/ 8742 h 16058"/>
              <a:gd name="T50" fmla="*/ 10773 w 16058"/>
              <a:gd name="T51" fmla="*/ 10872 h 16058"/>
              <a:gd name="T52" fmla="*/ 15305 w 16058"/>
              <a:gd name="T53" fmla="*/ 14031 h 16058"/>
              <a:gd name="T54" fmla="*/ 13948 w 16058"/>
              <a:gd name="T55" fmla="*/ 13341 h 16058"/>
              <a:gd name="T56" fmla="*/ 11699 w 16058"/>
              <a:gd name="T57" fmla="*/ 12544 h 16058"/>
              <a:gd name="T58" fmla="*/ 11640 w 16058"/>
              <a:gd name="T59" fmla="*/ 11349 h 16058"/>
              <a:gd name="T60" fmla="*/ 12357 w 16058"/>
              <a:gd name="T61" fmla="*/ 9858 h 16058"/>
              <a:gd name="T62" fmla="*/ 12814 w 16058"/>
              <a:gd name="T63" fmla="*/ 8482 h 16058"/>
              <a:gd name="T64" fmla="*/ 13046 w 16058"/>
              <a:gd name="T65" fmla="*/ 6642 h 16058"/>
              <a:gd name="T66" fmla="*/ 12760 w 16058"/>
              <a:gd name="T67" fmla="*/ 4210 h 16058"/>
              <a:gd name="T68" fmla="*/ 11731 w 16058"/>
              <a:gd name="T69" fmla="*/ 1892 h 16058"/>
              <a:gd name="T70" fmla="*/ 10669 w 16058"/>
              <a:gd name="T71" fmla="*/ 817 h 16058"/>
              <a:gd name="T72" fmla="*/ 9443 w 16058"/>
              <a:gd name="T73" fmla="*/ 207 h 16058"/>
              <a:gd name="T74" fmla="*/ 8029 w 16058"/>
              <a:gd name="T75" fmla="*/ 0 h 16058"/>
              <a:gd name="T76" fmla="*/ 6615 w 16058"/>
              <a:gd name="T77" fmla="*/ 207 h 16058"/>
              <a:gd name="T78" fmla="*/ 5389 w 16058"/>
              <a:gd name="T79" fmla="*/ 817 h 16058"/>
              <a:gd name="T80" fmla="*/ 4327 w 16058"/>
              <a:gd name="T81" fmla="*/ 1892 h 16058"/>
              <a:gd name="T82" fmla="*/ 3298 w 16058"/>
              <a:gd name="T83" fmla="*/ 4210 h 16058"/>
              <a:gd name="T84" fmla="*/ 3013 w 16058"/>
              <a:gd name="T85" fmla="*/ 6642 h 16058"/>
              <a:gd name="T86" fmla="*/ 3244 w 16058"/>
              <a:gd name="T87" fmla="*/ 8482 h 16058"/>
              <a:gd name="T88" fmla="*/ 3702 w 16058"/>
              <a:gd name="T89" fmla="*/ 9858 h 16058"/>
              <a:gd name="T90" fmla="*/ 4418 w 16058"/>
              <a:gd name="T91" fmla="*/ 11349 h 16058"/>
              <a:gd name="T92" fmla="*/ 4359 w 16058"/>
              <a:gd name="T93" fmla="*/ 12544 h 16058"/>
              <a:gd name="T94" fmla="*/ 2110 w 16058"/>
              <a:gd name="T95" fmla="*/ 13341 h 16058"/>
              <a:gd name="T96" fmla="*/ 753 w 16058"/>
              <a:gd name="T97" fmla="*/ 14031 h 16058"/>
              <a:gd name="T98" fmla="*/ 262 w 16058"/>
              <a:gd name="T99" fmla="*/ 14378 h 16058"/>
              <a:gd name="T100" fmla="*/ 46 w 16058"/>
              <a:gd name="T101" fmla="*/ 14753 h 16058"/>
              <a:gd name="T102" fmla="*/ 9 w 16058"/>
              <a:gd name="T103" fmla="*/ 15185 h 16058"/>
              <a:gd name="T104" fmla="*/ 163 w 16058"/>
              <a:gd name="T105" fmla="*/ 15602 h 16058"/>
              <a:gd name="T106" fmla="*/ 471 w 16058"/>
              <a:gd name="T107" fmla="*/ 15904 h 16058"/>
              <a:gd name="T108" fmla="*/ 881 w 16058"/>
              <a:gd name="T109" fmla="*/ 16050 h 16058"/>
              <a:gd name="T110" fmla="*/ 15334 w 16058"/>
              <a:gd name="T111" fmla="*/ 16018 h 16058"/>
              <a:gd name="T112" fmla="*/ 15714 w 16058"/>
              <a:gd name="T113" fmla="*/ 15811 h 16058"/>
              <a:gd name="T114" fmla="*/ 15972 w 16058"/>
              <a:gd name="T115" fmla="*/ 15461 h 16058"/>
              <a:gd name="T116" fmla="*/ 16057 w 16058"/>
              <a:gd name="T117" fmla="*/ 15025 h 16058"/>
              <a:gd name="T118" fmla="*/ 15953 w 16058"/>
              <a:gd name="T119" fmla="*/ 14607 h 16058"/>
              <a:gd name="T120" fmla="*/ 15678 w 16058"/>
              <a:gd name="T121" fmla="*/ 14267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58" h="16058">
                <a:moveTo>
                  <a:pt x="1004" y="15054"/>
                </a:moveTo>
                <a:lnTo>
                  <a:pt x="1036" y="15033"/>
                </a:lnTo>
                <a:lnTo>
                  <a:pt x="1105" y="14990"/>
                </a:lnTo>
                <a:lnTo>
                  <a:pt x="1153" y="14961"/>
                </a:lnTo>
                <a:lnTo>
                  <a:pt x="1209" y="14927"/>
                </a:lnTo>
                <a:lnTo>
                  <a:pt x="1276" y="14888"/>
                </a:lnTo>
                <a:lnTo>
                  <a:pt x="1349" y="14845"/>
                </a:lnTo>
                <a:lnTo>
                  <a:pt x="1431" y="14798"/>
                </a:lnTo>
                <a:lnTo>
                  <a:pt x="1522" y="14748"/>
                </a:lnTo>
                <a:lnTo>
                  <a:pt x="1621" y="14694"/>
                </a:lnTo>
                <a:lnTo>
                  <a:pt x="1728" y="14638"/>
                </a:lnTo>
                <a:lnTo>
                  <a:pt x="1843" y="14579"/>
                </a:lnTo>
                <a:lnTo>
                  <a:pt x="1965" y="14517"/>
                </a:lnTo>
                <a:lnTo>
                  <a:pt x="2095" y="14453"/>
                </a:lnTo>
                <a:lnTo>
                  <a:pt x="2232" y="14388"/>
                </a:lnTo>
                <a:lnTo>
                  <a:pt x="2377" y="14322"/>
                </a:lnTo>
                <a:lnTo>
                  <a:pt x="2528" y="14253"/>
                </a:lnTo>
                <a:lnTo>
                  <a:pt x="2687" y="14184"/>
                </a:lnTo>
                <a:lnTo>
                  <a:pt x="2851" y="14115"/>
                </a:lnTo>
                <a:lnTo>
                  <a:pt x="3023" y="14045"/>
                </a:lnTo>
                <a:lnTo>
                  <a:pt x="3202" y="13975"/>
                </a:lnTo>
                <a:lnTo>
                  <a:pt x="3386" y="13906"/>
                </a:lnTo>
                <a:lnTo>
                  <a:pt x="3578" y="13837"/>
                </a:lnTo>
                <a:lnTo>
                  <a:pt x="3775" y="13769"/>
                </a:lnTo>
                <a:lnTo>
                  <a:pt x="3977" y="13702"/>
                </a:lnTo>
                <a:lnTo>
                  <a:pt x="4186" y="13637"/>
                </a:lnTo>
                <a:lnTo>
                  <a:pt x="4401" y="13574"/>
                </a:lnTo>
                <a:lnTo>
                  <a:pt x="4621" y="13513"/>
                </a:lnTo>
                <a:lnTo>
                  <a:pt x="4847" y="13453"/>
                </a:lnTo>
                <a:lnTo>
                  <a:pt x="5076" y="13397"/>
                </a:lnTo>
                <a:lnTo>
                  <a:pt x="5312" y="13345"/>
                </a:lnTo>
                <a:lnTo>
                  <a:pt x="6559" y="13075"/>
                </a:lnTo>
                <a:lnTo>
                  <a:pt x="6601" y="13102"/>
                </a:lnTo>
                <a:lnTo>
                  <a:pt x="6643" y="13128"/>
                </a:lnTo>
                <a:lnTo>
                  <a:pt x="6685" y="13154"/>
                </a:lnTo>
                <a:lnTo>
                  <a:pt x="6727" y="13179"/>
                </a:lnTo>
                <a:lnTo>
                  <a:pt x="6770" y="13204"/>
                </a:lnTo>
                <a:lnTo>
                  <a:pt x="6814" y="13228"/>
                </a:lnTo>
                <a:lnTo>
                  <a:pt x="6857" y="13250"/>
                </a:lnTo>
                <a:lnTo>
                  <a:pt x="6901" y="13272"/>
                </a:lnTo>
                <a:lnTo>
                  <a:pt x="6944" y="13294"/>
                </a:lnTo>
                <a:lnTo>
                  <a:pt x="6988" y="13314"/>
                </a:lnTo>
                <a:lnTo>
                  <a:pt x="7033" y="13334"/>
                </a:lnTo>
                <a:lnTo>
                  <a:pt x="7078" y="13353"/>
                </a:lnTo>
                <a:lnTo>
                  <a:pt x="7123" y="13371"/>
                </a:lnTo>
                <a:lnTo>
                  <a:pt x="7168" y="13389"/>
                </a:lnTo>
                <a:lnTo>
                  <a:pt x="7213" y="13405"/>
                </a:lnTo>
                <a:lnTo>
                  <a:pt x="7259" y="13421"/>
                </a:lnTo>
                <a:lnTo>
                  <a:pt x="7305" y="13436"/>
                </a:lnTo>
                <a:lnTo>
                  <a:pt x="7352" y="13450"/>
                </a:lnTo>
                <a:lnTo>
                  <a:pt x="7399" y="13463"/>
                </a:lnTo>
                <a:lnTo>
                  <a:pt x="7445" y="13476"/>
                </a:lnTo>
                <a:lnTo>
                  <a:pt x="7492" y="13488"/>
                </a:lnTo>
                <a:lnTo>
                  <a:pt x="7539" y="13498"/>
                </a:lnTo>
                <a:lnTo>
                  <a:pt x="7587" y="13508"/>
                </a:lnTo>
                <a:lnTo>
                  <a:pt x="7636" y="13516"/>
                </a:lnTo>
                <a:lnTo>
                  <a:pt x="7684" y="13524"/>
                </a:lnTo>
                <a:lnTo>
                  <a:pt x="7732" y="13531"/>
                </a:lnTo>
                <a:lnTo>
                  <a:pt x="7781" y="13536"/>
                </a:lnTo>
                <a:lnTo>
                  <a:pt x="7830" y="13541"/>
                </a:lnTo>
                <a:lnTo>
                  <a:pt x="7879" y="13544"/>
                </a:lnTo>
                <a:lnTo>
                  <a:pt x="7929" y="13547"/>
                </a:lnTo>
                <a:lnTo>
                  <a:pt x="7979" y="13549"/>
                </a:lnTo>
                <a:lnTo>
                  <a:pt x="8029" y="13549"/>
                </a:lnTo>
                <a:lnTo>
                  <a:pt x="8079" y="13549"/>
                </a:lnTo>
                <a:lnTo>
                  <a:pt x="8129" y="13547"/>
                </a:lnTo>
                <a:lnTo>
                  <a:pt x="8179" y="13544"/>
                </a:lnTo>
                <a:lnTo>
                  <a:pt x="8228" y="13541"/>
                </a:lnTo>
                <a:lnTo>
                  <a:pt x="8277" y="13536"/>
                </a:lnTo>
                <a:lnTo>
                  <a:pt x="8326" y="13531"/>
                </a:lnTo>
                <a:lnTo>
                  <a:pt x="8374" y="13524"/>
                </a:lnTo>
                <a:lnTo>
                  <a:pt x="8422" y="13516"/>
                </a:lnTo>
                <a:lnTo>
                  <a:pt x="8471" y="13508"/>
                </a:lnTo>
                <a:lnTo>
                  <a:pt x="8519" y="13498"/>
                </a:lnTo>
                <a:lnTo>
                  <a:pt x="8566" y="13488"/>
                </a:lnTo>
                <a:lnTo>
                  <a:pt x="8613" y="13476"/>
                </a:lnTo>
                <a:lnTo>
                  <a:pt x="8659" y="13463"/>
                </a:lnTo>
                <a:lnTo>
                  <a:pt x="8706" y="13450"/>
                </a:lnTo>
                <a:lnTo>
                  <a:pt x="8753" y="13436"/>
                </a:lnTo>
                <a:lnTo>
                  <a:pt x="8799" y="13421"/>
                </a:lnTo>
                <a:lnTo>
                  <a:pt x="8845" y="13405"/>
                </a:lnTo>
                <a:lnTo>
                  <a:pt x="8890" y="13389"/>
                </a:lnTo>
                <a:lnTo>
                  <a:pt x="8935" y="13371"/>
                </a:lnTo>
                <a:lnTo>
                  <a:pt x="8980" y="13353"/>
                </a:lnTo>
                <a:lnTo>
                  <a:pt x="9025" y="13334"/>
                </a:lnTo>
                <a:lnTo>
                  <a:pt x="9070" y="13314"/>
                </a:lnTo>
                <a:lnTo>
                  <a:pt x="9114" y="13294"/>
                </a:lnTo>
                <a:lnTo>
                  <a:pt x="9157" y="13272"/>
                </a:lnTo>
                <a:lnTo>
                  <a:pt x="9201" y="13250"/>
                </a:lnTo>
                <a:lnTo>
                  <a:pt x="9244" y="13228"/>
                </a:lnTo>
                <a:lnTo>
                  <a:pt x="9288" y="13204"/>
                </a:lnTo>
                <a:lnTo>
                  <a:pt x="9331" y="13179"/>
                </a:lnTo>
                <a:lnTo>
                  <a:pt x="9373" y="13154"/>
                </a:lnTo>
                <a:lnTo>
                  <a:pt x="9415" y="13128"/>
                </a:lnTo>
                <a:lnTo>
                  <a:pt x="9457" y="13102"/>
                </a:lnTo>
                <a:lnTo>
                  <a:pt x="9499" y="13075"/>
                </a:lnTo>
                <a:lnTo>
                  <a:pt x="10746" y="13345"/>
                </a:lnTo>
                <a:lnTo>
                  <a:pt x="10980" y="13397"/>
                </a:lnTo>
                <a:lnTo>
                  <a:pt x="11208" y="13452"/>
                </a:lnTo>
                <a:lnTo>
                  <a:pt x="11432" y="13511"/>
                </a:lnTo>
                <a:lnTo>
                  <a:pt x="11650" y="13572"/>
                </a:lnTo>
                <a:lnTo>
                  <a:pt x="11863" y="13635"/>
                </a:lnTo>
                <a:lnTo>
                  <a:pt x="12071" y="13699"/>
                </a:lnTo>
                <a:lnTo>
                  <a:pt x="12272" y="13766"/>
                </a:lnTo>
                <a:lnTo>
                  <a:pt x="12468" y="13833"/>
                </a:lnTo>
                <a:lnTo>
                  <a:pt x="12659" y="13901"/>
                </a:lnTo>
                <a:lnTo>
                  <a:pt x="12842" y="13969"/>
                </a:lnTo>
                <a:lnTo>
                  <a:pt x="13020" y="14039"/>
                </a:lnTo>
                <a:lnTo>
                  <a:pt x="13191" y="14108"/>
                </a:lnTo>
                <a:lnTo>
                  <a:pt x="13356" y="14177"/>
                </a:lnTo>
                <a:lnTo>
                  <a:pt x="13514" y="14246"/>
                </a:lnTo>
                <a:lnTo>
                  <a:pt x="13665" y="14314"/>
                </a:lnTo>
                <a:lnTo>
                  <a:pt x="13809" y="14380"/>
                </a:lnTo>
                <a:lnTo>
                  <a:pt x="13946" y="14445"/>
                </a:lnTo>
                <a:lnTo>
                  <a:pt x="14076" y="14508"/>
                </a:lnTo>
                <a:lnTo>
                  <a:pt x="14198" y="14571"/>
                </a:lnTo>
                <a:lnTo>
                  <a:pt x="14314" y="14630"/>
                </a:lnTo>
                <a:lnTo>
                  <a:pt x="14421" y="14686"/>
                </a:lnTo>
                <a:lnTo>
                  <a:pt x="14520" y="14739"/>
                </a:lnTo>
                <a:lnTo>
                  <a:pt x="14612" y="14790"/>
                </a:lnTo>
                <a:lnTo>
                  <a:pt x="14695" y="14838"/>
                </a:lnTo>
                <a:lnTo>
                  <a:pt x="14770" y="14881"/>
                </a:lnTo>
                <a:lnTo>
                  <a:pt x="14838" y="14920"/>
                </a:lnTo>
                <a:lnTo>
                  <a:pt x="14896" y="14955"/>
                </a:lnTo>
                <a:lnTo>
                  <a:pt x="14945" y="14985"/>
                </a:lnTo>
                <a:lnTo>
                  <a:pt x="15018" y="15031"/>
                </a:lnTo>
                <a:lnTo>
                  <a:pt x="15054" y="15054"/>
                </a:lnTo>
                <a:lnTo>
                  <a:pt x="1004" y="15054"/>
                </a:lnTo>
                <a:close/>
                <a:moveTo>
                  <a:pt x="10170" y="11741"/>
                </a:moveTo>
                <a:lnTo>
                  <a:pt x="10005" y="11950"/>
                </a:lnTo>
                <a:lnTo>
                  <a:pt x="9893" y="12074"/>
                </a:lnTo>
                <a:lnTo>
                  <a:pt x="9777" y="12192"/>
                </a:lnTo>
                <a:lnTo>
                  <a:pt x="9660" y="12300"/>
                </a:lnTo>
                <a:lnTo>
                  <a:pt x="9541" y="12401"/>
                </a:lnTo>
                <a:lnTo>
                  <a:pt x="9421" y="12494"/>
                </a:lnTo>
                <a:lnTo>
                  <a:pt x="9300" y="12578"/>
                </a:lnTo>
                <a:lnTo>
                  <a:pt x="9176" y="12654"/>
                </a:lnTo>
                <a:lnTo>
                  <a:pt x="9052" y="12723"/>
                </a:lnTo>
                <a:lnTo>
                  <a:pt x="8926" y="12784"/>
                </a:lnTo>
                <a:lnTo>
                  <a:pt x="8800" y="12836"/>
                </a:lnTo>
                <a:lnTo>
                  <a:pt x="8672" y="12880"/>
                </a:lnTo>
                <a:lnTo>
                  <a:pt x="8545" y="12916"/>
                </a:lnTo>
                <a:lnTo>
                  <a:pt x="8416" y="12945"/>
                </a:lnTo>
                <a:lnTo>
                  <a:pt x="8287" y="12965"/>
                </a:lnTo>
                <a:lnTo>
                  <a:pt x="8158" y="12977"/>
                </a:lnTo>
                <a:lnTo>
                  <a:pt x="8029" y="12981"/>
                </a:lnTo>
                <a:lnTo>
                  <a:pt x="7900" y="12977"/>
                </a:lnTo>
                <a:lnTo>
                  <a:pt x="7771" y="12965"/>
                </a:lnTo>
                <a:lnTo>
                  <a:pt x="7642" y="12945"/>
                </a:lnTo>
                <a:lnTo>
                  <a:pt x="7513" y="12916"/>
                </a:lnTo>
                <a:lnTo>
                  <a:pt x="7386" y="12880"/>
                </a:lnTo>
                <a:lnTo>
                  <a:pt x="7258" y="12836"/>
                </a:lnTo>
                <a:lnTo>
                  <a:pt x="7132" y="12784"/>
                </a:lnTo>
                <a:lnTo>
                  <a:pt x="7006" y="12723"/>
                </a:lnTo>
                <a:lnTo>
                  <a:pt x="6882" y="12654"/>
                </a:lnTo>
                <a:lnTo>
                  <a:pt x="6758" y="12578"/>
                </a:lnTo>
                <a:lnTo>
                  <a:pt x="6637" y="12494"/>
                </a:lnTo>
                <a:lnTo>
                  <a:pt x="6517" y="12401"/>
                </a:lnTo>
                <a:lnTo>
                  <a:pt x="6398" y="12300"/>
                </a:lnTo>
                <a:lnTo>
                  <a:pt x="6281" y="12192"/>
                </a:lnTo>
                <a:lnTo>
                  <a:pt x="6165" y="12074"/>
                </a:lnTo>
                <a:lnTo>
                  <a:pt x="6053" y="11950"/>
                </a:lnTo>
                <a:lnTo>
                  <a:pt x="5888" y="11741"/>
                </a:lnTo>
                <a:lnTo>
                  <a:pt x="5759" y="11574"/>
                </a:lnTo>
                <a:lnTo>
                  <a:pt x="5634" y="11403"/>
                </a:lnTo>
                <a:lnTo>
                  <a:pt x="5514" y="11229"/>
                </a:lnTo>
                <a:lnTo>
                  <a:pt x="5397" y="11052"/>
                </a:lnTo>
                <a:lnTo>
                  <a:pt x="5285" y="10872"/>
                </a:lnTo>
                <a:lnTo>
                  <a:pt x="5178" y="10689"/>
                </a:lnTo>
                <a:lnTo>
                  <a:pt x="5074" y="10505"/>
                </a:lnTo>
                <a:lnTo>
                  <a:pt x="4976" y="10317"/>
                </a:lnTo>
                <a:lnTo>
                  <a:pt x="4883" y="10127"/>
                </a:lnTo>
                <a:lnTo>
                  <a:pt x="4792" y="9935"/>
                </a:lnTo>
                <a:lnTo>
                  <a:pt x="4708" y="9741"/>
                </a:lnTo>
                <a:lnTo>
                  <a:pt x="4628" y="9544"/>
                </a:lnTo>
                <a:lnTo>
                  <a:pt x="4552" y="9346"/>
                </a:lnTo>
                <a:lnTo>
                  <a:pt x="4482" y="9146"/>
                </a:lnTo>
                <a:lnTo>
                  <a:pt x="4416" y="8945"/>
                </a:lnTo>
                <a:lnTo>
                  <a:pt x="4356" y="8742"/>
                </a:lnTo>
                <a:lnTo>
                  <a:pt x="4300" y="8537"/>
                </a:lnTo>
                <a:lnTo>
                  <a:pt x="4249" y="8332"/>
                </a:lnTo>
                <a:lnTo>
                  <a:pt x="4203" y="8125"/>
                </a:lnTo>
                <a:lnTo>
                  <a:pt x="4163" y="7917"/>
                </a:lnTo>
                <a:lnTo>
                  <a:pt x="4128" y="7709"/>
                </a:lnTo>
                <a:lnTo>
                  <a:pt x="4098" y="7500"/>
                </a:lnTo>
                <a:lnTo>
                  <a:pt x="4073" y="7290"/>
                </a:lnTo>
                <a:lnTo>
                  <a:pt x="4053" y="7080"/>
                </a:lnTo>
                <a:lnTo>
                  <a:pt x="4039" y="6869"/>
                </a:lnTo>
                <a:lnTo>
                  <a:pt x="4031" y="6657"/>
                </a:lnTo>
                <a:lnTo>
                  <a:pt x="4028" y="6447"/>
                </a:lnTo>
                <a:lnTo>
                  <a:pt x="4030" y="6236"/>
                </a:lnTo>
                <a:lnTo>
                  <a:pt x="4038" y="6025"/>
                </a:lnTo>
                <a:lnTo>
                  <a:pt x="4051" y="5814"/>
                </a:lnTo>
                <a:lnTo>
                  <a:pt x="4071" y="5604"/>
                </a:lnTo>
                <a:lnTo>
                  <a:pt x="4096" y="5394"/>
                </a:lnTo>
                <a:lnTo>
                  <a:pt x="4124" y="5192"/>
                </a:lnTo>
                <a:lnTo>
                  <a:pt x="4158" y="4991"/>
                </a:lnTo>
                <a:lnTo>
                  <a:pt x="4198" y="4790"/>
                </a:lnTo>
                <a:lnTo>
                  <a:pt x="4243" y="4589"/>
                </a:lnTo>
                <a:lnTo>
                  <a:pt x="4295" y="4389"/>
                </a:lnTo>
                <a:lnTo>
                  <a:pt x="4352" y="4191"/>
                </a:lnTo>
                <a:lnTo>
                  <a:pt x="4415" y="3996"/>
                </a:lnTo>
                <a:lnTo>
                  <a:pt x="4484" y="3802"/>
                </a:lnTo>
                <a:lnTo>
                  <a:pt x="4558" y="3611"/>
                </a:lnTo>
                <a:lnTo>
                  <a:pt x="4640" y="3425"/>
                </a:lnTo>
                <a:lnTo>
                  <a:pt x="4727" y="3241"/>
                </a:lnTo>
                <a:lnTo>
                  <a:pt x="4820" y="3061"/>
                </a:lnTo>
                <a:lnTo>
                  <a:pt x="4919" y="2887"/>
                </a:lnTo>
                <a:lnTo>
                  <a:pt x="5024" y="2717"/>
                </a:lnTo>
                <a:lnTo>
                  <a:pt x="5137" y="2552"/>
                </a:lnTo>
                <a:lnTo>
                  <a:pt x="5254" y="2394"/>
                </a:lnTo>
                <a:lnTo>
                  <a:pt x="5378" y="2241"/>
                </a:lnTo>
                <a:lnTo>
                  <a:pt x="5509" y="2096"/>
                </a:lnTo>
                <a:lnTo>
                  <a:pt x="5645" y="1957"/>
                </a:lnTo>
                <a:lnTo>
                  <a:pt x="5789" y="1827"/>
                </a:lnTo>
                <a:lnTo>
                  <a:pt x="5939" y="1703"/>
                </a:lnTo>
                <a:lnTo>
                  <a:pt x="6095" y="1590"/>
                </a:lnTo>
                <a:lnTo>
                  <a:pt x="6259" y="1483"/>
                </a:lnTo>
                <a:lnTo>
                  <a:pt x="6428" y="1387"/>
                </a:lnTo>
                <a:lnTo>
                  <a:pt x="6605" y="1301"/>
                </a:lnTo>
                <a:lnTo>
                  <a:pt x="6788" y="1224"/>
                </a:lnTo>
                <a:lnTo>
                  <a:pt x="6977" y="1159"/>
                </a:lnTo>
                <a:lnTo>
                  <a:pt x="7174" y="1104"/>
                </a:lnTo>
                <a:lnTo>
                  <a:pt x="7378" y="1061"/>
                </a:lnTo>
                <a:lnTo>
                  <a:pt x="7587" y="1029"/>
                </a:lnTo>
                <a:lnTo>
                  <a:pt x="7805" y="1010"/>
                </a:lnTo>
                <a:lnTo>
                  <a:pt x="8029" y="1004"/>
                </a:lnTo>
                <a:lnTo>
                  <a:pt x="8253" y="1010"/>
                </a:lnTo>
                <a:lnTo>
                  <a:pt x="8471" y="1029"/>
                </a:lnTo>
                <a:lnTo>
                  <a:pt x="8681" y="1061"/>
                </a:lnTo>
                <a:lnTo>
                  <a:pt x="8884" y="1104"/>
                </a:lnTo>
                <a:lnTo>
                  <a:pt x="9081" y="1159"/>
                </a:lnTo>
                <a:lnTo>
                  <a:pt x="9270" y="1224"/>
                </a:lnTo>
                <a:lnTo>
                  <a:pt x="9453" y="1301"/>
                </a:lnTo>
                <a:lnTo>
                  <a:pt x="9630" y="1387"/>
                </a:lnTo>
                <a:lnTo>
                  <a:pt x="9799" y="1483"/>
                </a:lnTo>
                <a:lnTo>
                  <a:pt x="9963" y="1590"/>
                </a:lnTo>
                <a:lnTo>
                  <a:pt x="10119" y="1703"/>
                </a:lnTo>
                <a:lnTo>
                  <a:pt x="10269" y="1827"/>
                </a:lnTo>
                <a:lnTo>
                  <a:pt x="10413" y="1957"/>
                </a:lnTo>
                <a:lnTo>
                  <a:pt x="10549" y="2096"/>
                </a:lnTo>
                <a:lnTo>
                  <a:pt x="10680" y="2241"/>
                </a:lnTo>
                <a:lnTo>
                  <a:pt x="10804" y="2394"/>
                </a:lnTo>
                <a:lnTo>
                  <a:pt x="10921" y="2552"/>
                </a:lnTo>
                <a:lnTo>
                  <a:pt x="11034" y="2717"/>
                </a:lnTo>
                <a:lnTo>
                  <a:pt x="11139" y="2887"/>
                </a:lnTo>
                <a:lnTo>
                  <a:pt x="11238" y="3061"/>
                </a:lnTo>
                <a:lnTo>
                  <a:pt x="11331" y="3241"/>
                </a:lnTo>
                <a:lnTo>
                  <a:pt x="11418" y="3425"/>
                </a:lnTo>
                <a:lnTo>
                  <a:pt x="11500" y="3611"/>
                </a:lnTo>
                <a:lnTo>
                  <a:pt x="11574" y="3802"/>
                </a:lnTo>
                <a:lnTo>
                  <a:pt x="11643" y="3996"/>
                </a:lnTo>
                <a:lnTo>
                  <a:pt x="11706" y="4191"/>
                </a:lnTo>
                <a:lnTo>
                  <a:pt x="11763" y="4389"/>
                </a:lnTo>
                <a:lnTo>
                  <a:pt x="11815" y="4589"/>
                </a:lnTo>
                <a:lnTo>
                  <a:pt x="11860" y="4790"/>
                </a:lnTo>
                <a:lnTo>
                  <a:pt x="11900" y="4991"/>
                </a:lnTo>
                <a:lnTo>
                  <a:pt x="11934" y="5192"/>
                </a:lnTo>
                <a:lnTo>
                  <a:pt x="11962" y="5394"/>
                </a:lnTo>
                <a:lnTo>
                  <a:pt x="11987" y="5604"/>
                </a:lnTo>
                <a:lnTo>
                  <a:pt x="12006" y="5814"/>
                </a:lnTo>
                <a:lnTo>
                  <a:pt x="12020" y="6025"/>
                </a:lnTo>
                <a:lnTo>
                  <a:pt x="12028" y="6236"/>
                </a:lnTo>
                <a:lnTo>
                  <a:pt x="12030" y="6447"/>
                </a:lnTo>
                <a:lnTo>
                  <a:pt x="12027" y="6658"/>
                </a:lnTo>
                <a:lnTo>
                  <a:pt x="12018" y="6869"/>
                </a:lnTo>
                <a:lnTo>
                  <a:pt x="12004" y="7080"/>
                </a:lnTo>
                <a:lnTo>
                  <a:pt x="11985" y="7290"/>
                </a:lnTo>
                <a:lnTo>
                  <a:pt x="11960" y="7500"/>
                </a:lnTo>
                <a:lnTo>
                  <a:pt x="11930" y="7709"/>
                </a:lnTo>
                <a:lnTo>
                  <a:pt x="11895" y="7918"/>
                </a:lnTo>
                <a:lnTo>
                  <a:pt x="11854" y="8126"/>
                </a:lnTo>
                <a:lnTo>
                  <a:pt x="11809" y="8332"/>
                </a:lnTo>
                <a:lnTo>
                  <a:pt x="11757" y="8537"/>
                </a:lnTo>
                <a:lnTo>
                  <a:pt x="11702" y="8742"/>
                </a:lnTo>
                <a:lnTo>
                  <a:pt x="11642" y="8945"/>
                </a:lnTo>
                <a:lnTo>
                  <a:pt x="11576" y="9147"/>
                </a:lnTo>
                <a:lnTo>
                  <a:pt x="11506" y="9346"/>
                </a:lnTo>
                <a:lnTo>
                  <a:pt x="11430" y="9544"/>
                </a:lnTo>
                <a:lnTo>
                  <a:pt x="11350" y="9741"/>
                </a:lnTo>
                <a:lnTo>
                  <a:pt x="11266" y="9935"/>
                </a:lnTo>
                <a:lnTo>
                  <a:pt x="11176" y="10127"/>
                </a:lnTo>
                <a:lnTo>
                  <a:pt x="11082" y="10317"/>
                </a:lnTo>
                <a:lnTo>
                  <a:pt x="10984" y="10505"/>
                </a:lnTo>
                <a:lnTo>
                  <a:pt x="10880" y="10689"/>
                </a:lnTo>
                <a:lnTo>
                  <a:pt x="10773" y="10872"/>
                </a:lnTo>
                <a:lnTo>
                  <a:pt x="10661" y="11052"/>
                </a:lnTo>
                <a:lnTo>
                  <a:pt x="10545" y="11228"/>
                </a:lnTo>
                <a:lnTo>
                  <a:pt x="10424" y="11403"/>
                </a:lnTo>
                <a:lnTo>
                  <a:pt x="10299" y="11574"/>
                </a:lnTo>
                <a:lnTo>
                  <a:pt x="10170" y="11741"/>
                </a:lnTo>
                <a:close/>
                <a:moveTo>
                  <a:pt x="15610" y="14219"/>
                </a:moveTo>
                <a:lnTo>
                  <a:pt x="15572" y="14194"/>
                </a:lnTo>
                <a:lnTo>
                  <a:pt x="15494" y="14145"/>
                </a:lnTo>
                <a:lnTo>
                  <a:pt x="15440" y="14112"/>
                </a:lnTo>
                <a:lnTo>
                  <a:pt x="15378" y="14074"/>
                </a:lnTo>
                <a:lnTo>
                  <a:pt x="15305" y="14031"/>
                </a:lnTo>
                <a:lnTo>
                  <a:pt x="15224" y="13984"/>
                </a:lnTo>
                <a:lnTo>
                  <a:pt x="15135" y="13933"/>
                </a:lnTo>
                <a:lnTo>
                  <a:pt x="15035" y="13878"/>
                </a:lnTo>
                <a:lnTo>
                  <a:pt x="14928" y="13820"/>
                </a:lnTo>
                <a:lnTo>
                  <a:pt x="14813" y="13758"/>
                </a:lnTo>
                <a:lnTo>
                  <a:pt x="14688" y="13693"/>
                </a:lnTo>
                <a:lnTo>
                  <a:pt x="14556" y="13627"/>
                </a:lnTo>
                <a:lnTo>
                  <a:pt x="14416" y="13558"/>
                </a:lnTo>
                <a:lnTo>
                  <a:pt x="14268" y="13488"/>
                </a:lnTo>
                <a:lnTo>
                  <a:pt x="14112" y="13415"/>
                </a:lnTo>
                <a:lnTo>
                  <a:pt x="13948" y="13341"/>
                </a:lnTo>
                <a:lnTo>
                  <a:pt x="13778" y="13267"/>
                </a:lnTo>
                <a:lnTo>
                  <a:pt x="13600" y="13191"/>
                </a:lnTo>
                <a:lnTo>
                  <a:pt x="13415" y="13116"/>
                </a:lnTo>
                <a:lnTo>
                  <a:pt x="13223" y="13041"/>
                </a:lnTo>
                <a:lnTo>
                  <a:pt x="13025" y="12967"/>
                </a:lnTo>
                <a:lnTo>
                  <a:pt x="12819" y="12892"/>
                </a:lnTo>
                <a:lnTo>
                  <a:pt x="12608" y="12819"/>
                </a:lnTo>
                <a:lnTo>
                  <a:pt x="12390" y="12748"/>
                </a:lnTo>
                <a:lnTo>
                  <a:pt x="12166" y="12678"/>
                </a:lnTo>
                <a:lnTo>
                  <a:pt x="11935" y="12609"/>
                </a:lnTo>
                <a:lnTo>
                  <a:pt x="11699" y="12544"/>
                </a:lnTo>
                <a:lnTo>
                  <a:pt x="11457" y="12481"/>
                </a:lnTo>
                <a:lnTo>
                  <a:pt x="11210" y="12421"/>
                </a:lnTo>
                <a:lnTo>
                  <a:pt x="10958" y="12363"/>
                </a:lnTo>
                <a:lnTo>
                  <a:pt x="11051" y="12244"/>
                </a:lnTo>
                <a:lnTo>
                  <a:pt x="11141" y="12122"/>
                </a:lnTo>
                <a:lnTo>
                  <a:pt x="11230" y="11997"/>
                </a:lnTo>
                <a:lnTo>
                  <a:pt x="11316" y="11871"/>
                </a:lnTo>
                <a:lnTo>
                  <a:pt x="11400" y="11742"/>
                </a:lnTo>
                <a:lnTo>
                  <a:pt x="11481" y="11613"/>
                </a:lnTo>
                <a:lnTo>
                  <a:pt x="11562" y="11481"/>
                </a:lnTo>
                <a:lnTo>
                  <a:pt x="11640" y="11349"/>
                </a:lnTo>
                <a:lnTo>
                  <a:pt x="11715" y="11214"/>
                </a:lnTo>
                <a:lnTo>
                  <a:pt x="11789" y="11080"/>
                </a:lnTo>
                <a:lnTo>
                  <a:pt x="11861" y="10944"/>
                </a:lnTo>
                <a:lnTo>
                  <a:pt x="11930" y="10809"/>
                </a:lnTo>
                <a:lnTo>
                  <a:pt x="11997" y="10672"/>
                </a:lnTo>
                <a:lnTo>
                  <a:pt x="12063" y="10536"/>
                </a:lnTo>
                <a:lnTo>
                  <a:pt x="12126" y="10400"/>
                </a:lnTo>
                <a:lnTo>
                  <a:pt x="12186" y="10264"/>
                </a:lnTo>
                <a:lnTo>
                  <a:pt x="12245" y="10128"/>
                </a:lnTo>
                <a:lnTo>
                  <a:pt x="12301" y="9993"/>
                </a:lnTo>
                <a:lnTo>
                  <a:pt x="12357" y="9858"/>
                </a:lnTo>
                <a:lnTo>
                  <a:pt x="12409" y="9725"/>
                </a:lnTo>
                <a:lnTo>
                  <a:pt x="12459" y="9592"/>
                </a:lnTo>
                <a:lnTo>
                  <a:pt x="12507" y="9462"/>
                </a:lnTo>
                <a:lnTo>
                  <a:pt x="12552" y="9332"/>
                </a:lnTo>
                <a:lnTo>
                  <a:pt x="12596" y="9204"/>
                </a:lnTo>
                <a:lnTo>
                  <a:pt x="12639" y="9078"/>
                </a:lnTo>
                <a:lnTo>
                  <a:pt x="12678" y="8954"/>
                </a:lnTo>
                <a:lnTo>
                  <a:pt x="12715" y="8832"/>
                </a:lnTo>
                <a:lnTo>
                  <a:pt x="12750" y="8713"/>
                </a:lnTo>
                <a:lnTo>
                  <a:pt x="12783" y="8597"/>
                </a:lnTo>
                <a:lnTo>
                  <a:pt x="12814" y="8482"/>
                </a:lnTo>
                <a:lnTo>
                  <a:pt x="12843" y="8372"/>
                </a:lnTo>
                <a:lnTo>
                  <a:pt x="12869" y="8263"/>
                </a:lnTo>
                <a:lnTo>
                  <a:pt x="12904" y="8113"/>
                </a:lnTo>
                <a:lnTo>
                  <a:pt x="12935" y="7952"/>
                </a:lnTo>
                <a:lnTo>
                  <a:pt x="12962" y="7785"/>
                </a:lnTo>
                <a:lnTo>
                  <a:pt x="12985" y="7610"/>
                </a:lnTo>
                <a:lnTo>
                  <a:pt x="13005" y="7428"/>
                </a:lnTo>
                <a:lnTo>
                  <a:pt x="13022" y="7240"/>
                </a:lnTo>
                <a:lnTo>
                  <a:pt x="13034" y="7046"/>
                </a:lnTo>
                <a:lnTo>
                  <a:pt x="13042" y="6846"/>
                </a:lnTo>
                <a:lnTo>
                  <a:pt x="13046" y="6642"/>
                </a:lnTo>
                <a:lnTo>
                  <a:pt x="13045" y="6434"/>
                </a:lnTo>
                <a:lnTo>
                  <a:pt x="13040" y="6221"/>
                </a:lnTo>
                <a:lnTo>
                  <a:pt x="13030" y="6005"/>
                </a:lnTo>
                <a:lnTo>
                  <a:pt x="13015" y="5785"/>
                </a:lnTo>
                <a:lnTo>
                  <a:pt x="12995" y="5564"/>
                </a:lnTo>
                <a:lnTo>
                  <a:pt x="12970" y="5341"/>
                </a:lnTo>
                <a:lnTo>
                  <a:pt x="12939" y="5116"/>
                </a:lnTo>
                <a:lnTo>
                  <a:pt x="12903" y="4890"/>
                </a:lnTo>
                <a:lnTo>
                  <a:pt x="12860" y="4663"/>
                </a:lnTo>
                <a:lnTo>
                  <a:pt x="12813" y="4436"/>
                </a:lnTo>
                <a:lnTo>
                  <a:pt x="12760" y="4210"/>
                </a:lnTo>
                <a:lnTo>
                  <a:pt x="12700" y="3985"/>
                </a:lnTo>
                <a:lnTo>
                  <a:pt x="12634" y="3762"/>
                </a:lnTo>
                <a:lnTo>
                  <a:pt x="12561" y="3539"/>
                </a:lnTo>
                <a:lnTo>
                  <a:pt x="12482" y="3320"/>
                </a:lnTo>
                <a:lnTo>
                  <a:pt x="12397" y="3103"/>
                </a:lnTo>
                <a:lnTo>
                  <a:pt x="12303" y="2891"/>
                </a:lnTo>
                <a:lnTo>
                  <a:pt x="12204" y="2681"/>
                </a:lnTo>
                <a:lnTo>
                  <a:pt x="12097" y="2476"/>
                </a:lnTo>
                <a:lnTo>
                  <a:pt x="11982" y="2275"/>
                </a:lnTo>
                <a:lnTo>
                  <a:pt x="11861" y="2081"/>
                </a:lnTo>
                <a:lnTo>
                  <a:pt x="11731" y="1892"/>
                </a:lnTo>
                <a:lnTo>
                  <a:pt x="11594" y="1709"/>
                </a:lnTo>
                <a:lnTo>
                  <a:pt x="11511" y="1606"/>
                </a:lnTo>
                <a:lnTo>
                  <a:pt x="11424" y="1506"/>
                </a:lnTo>
                <a:lnTo>
                  <a:pt x="11337" y="1409"/>
                </a:lnTo>
                <a:lnTo>
                  <a:pt x="11248" y="1315"/>
                </a:lnTo>
                <a:lnTo>
                  <a:pt x="11155" y="1223"/>
                </a:lnTo>
                <a:lnTo>
                  <a:pt x="11062" y="1136"/>
                </a:lnTo>
                <a:lnTo>
                  <a:pt x="10967" y="1052"/>
                </a:lnTo>
                <a:lnTo>
                  <a:pt x="10869" y="971"/>
                </a:lnTo>
                <a:lnTo>
                  <a:pt x="10770" y="892"/>
                </a:lnTo>
                <a:lnTo>
                  <a:pt x="10669" y="817"/>
                </a:lnTo>
                <a:lnTo>
                  <a:pt x="10566" y="746"/>
                </a:lnTo>
                <a:lnTo>
                  <a:pt x="10462" y="677"/>
                </a:lnTo>
                <a:lnTo>
                  <a:pt x="10355" y="612"/>
                </a:lnTo>
                <a:lnTo>
                  <a:pt x="10247" y="550"/>
                </a:lnTo>
                <a:lnTo>
                  <a:pt x="10137" y="491"/>
                </a:lnTo>
                <a:lnTo>
                  <a:pt x="10025" y="436"/>
                </a:lnTo>
                <a:lnTo>
                  <a:pt x="9912" y="383"/>
                </a:lnTo>
                <a:lnTo>
                  <a:pt x="9797" y="334"/>
                </a:lnTo>
                <a:lnTo>
                  <a:pt x="9681" y="288"/>
                </a:lnTo>
                <a:lnTo>
                  <a:pt x="9563" y="246"/>
                </a:lnTo>
                <a:lnTo>
                  <a:pt x="9443" y="207"/>
                </a:lnTo>
                <a:lnTo>
                  <a:pt x="9322" y="172"/>
                </a:lnTo>
                <a:lnTo>
                  <a:pt x="9198" y="139"/>
                </a:lnTo>
                <a:lnTo>
                  <a:pt x="9075" y="109"/>
                </a:lnTo>
                <a:lnTo>
                  <a:pt x="8948" y="84"/>
                </a:lnTo>
                <a:lnTo>
                  <a:pt x="8821" y="62"/>
                </a:lnTo>
                <a:lnTo>
                  <a:pt x="8692" y="43"/>
                </a:lnTo>
                <a:lnTo>
                  <a:pt x="8563" y="27"/>
                </a:lnTo>
                <a:lnTo>
                  <a:pt x="8431" y="16"/>
                </a:lnTo>
                <a:lnTo>
                  <a:pt x="8299" y="7"/>
                </a:lnTo>
                <a:lnTo>
                  <a:pt x="8164" y="2"/>
                </a:lnTo>
                <a:lnTo>
                  <a:pt x="8029" y="0"/>
                </a:lnTo>
                <a:lnTo>
                  <a:pt x="7894" y="2"/>
                </a:lnTo>
                <a:lnTo>
                  <a:pt x="7760" y="7"/>
                </a:lnTo>
                <a:lnTo>
                  <a:pt x="7627" y="16"/>
                </a:lnTo>
                <a:lnTo>
                  <a:pt x="7495" y="27"/>
                </a:lnTo>
                <a:lnTo>
                  <a:pt x="7366" y="43"/>
                </a:lnTo>
                <a:lnTo>
                  <a:pt x="7237" y="62"/>
                </a:lnTo>
                <a:lnTo>
                  <a:pt x="7110" y="84"/>
                </a:lnTo>
                <a:lnTo>
                  <a:pt x="6983" y="109"/>
                </a:lnTo>
                <a:lnTo>
                  <a:pt x="6860" y="139"/>
                </a:lnTo>
                <a:lnTo>
                  <a:pt x="6736" y="172"/>
                </a:lnTo>
                <a:lnTo>
                  <a:pt x="6615" y="207"/>
                </a:lnTo>
                <a:lnTo>
                  <a:pt x="6495" y="246"/>
                </a:lnTo>
                <a:lnTo>
                  <a:pt x="6377" y="288"/>
                </a:lnTo>
                <a:lnTo>
                  <a:pt x="6261" y="334"/>
                </a:lnTo>
                <a:lnTo>
                  <a:pt x="6146" y="383"/>
                </a:lnTo>
                <a:lnTo>
                  <a:pt x="6033" y="436"/>
                </a:lnTo>
                <a:lnTo>
                  <a:pt x="5921" y="491"/>
                </a:lnTo>
                <a:lnTo>
                  <a:pt x="5811" y="550"/>
                </a:lnTo>
                <a:lnTo>
                  <a:pt x="5703" y="612"/>
                </a:lnTo>
                <a:lnTo>
                  <a:pt x="5596" y="677"/>
                </a:lnTo>
                <a:lnTo>
                  <a:pt x="5492" y="746"/>
                </a:lnTo>
                <a:lnTo>
                  <a:pt x="5389" y="817"/>
                </a:lnTo>
                <a:lnTo>
                  <a:pt x="5288" y="892"/>
                </a:lnTo>
                <a:lnTo>
                  <a:pt x="5189" y="971"/>
                </a:lnTo>
                <a:lnTo>
                  <a:pt x="5091" y="1052"/>
                </a:lnTo>
                <a:lnTo>
                  <a:pt x="4996" y="1136"/>
                </a:lnTo>
                <a:lnTo>
                  <a:pt x="4903" y="1223"/>
                </a:lnTo>
                <a:lnTo>
                  <a:pt x="4810" y="1315"/>
                </a:lnTo>
                <a:lnTo>
                  <a:pt x="4721" y="1409"/>
                </a:lnTo>
                <a:lnTo>
                  <a:pt x="4634" y="1506"/>
                </a:lnTo>
                <a:lnTo>
                  <a:pt x="4547" y="1606"/>
                </a:lnTo>
                <a:lnTo>
                  <a:pt x="4464" y="1709"/>
                </a:lnTo>
                <a:lnTo>
                  <a:pt x="4327" y="1892"/>
                </a:lnTo>
                <a:lnTo>
                  <a:pt x="4197" y="2081"/>
                </a:lnTo>
                <a:lnTo>
                  <a:pt x="4076" y="2275"/>
                </a:lnTo>
                <a:lnTo>
                  <a:pt x="3961" y="2476"/>
                </a:lnTo>
                <a:lnTo>
                  <a:pt x="3854" y="2681"/>
                </a:lnTo>
                <a:lnTo>
                  <a:pt x="3755" y="2891"/>
                </a:lnTo>
                <a:lnTo>
                  <a:pt x="3661" y="3103"/>
                </a:lnTo>
                <a:lnTo>
                  <a:pt x="3576" y="3320"/>
                </a:lnTo>
                <a:lnTo>
                  <a:pt x="3497" y="3539"/>
                </a:lnTo>
                <a:lnTo>
                  <a:pt x="3424" y="3762"/>
                </a:lnTo>
                <a:lnTo>
                  <a:pt x="3358" y="3985"/>
                </a:lnTo>
                <a:lnTo>
                  <a:pt x="3298" y="4210"/>
                </a:lnTo>
                <a:lnTo>
                  <a:pt x="3245" y="4436"/>
                </a:lnTo>
                <a:lnTo>
                  <a:pt x="3198" y="4663"/>
                </a:lnTo>
                <a:lnTo>
                  <a:pt x="3155" y="4890"/>
                </a:lnTo>
                <a:lnTo>
                  <a:pt x="3119" y="5116"/>
                </a:lnTo>
                <a:lnTo>
                  <a:pt x="3088" y="5341"/>
                </a:lnTo>
                <a:lnTo>
                  <a:pt x="3063" y="5564"/>
                </a:lnTo>
                <a:lnTo>
                  <a:pt x="3043" y="5785"/>
                </a:lnTo>
                <a:lnTo>
                  <a:pt x="3028" y="6005"/>
                </a:lnTo>
                <a:lnTo>
                  <a:pt x="3018" y="6221"/>
                </a:lnTo>
                <a:lnTo>
                  <a:pt x="3013" y="6434"/>
                </a:lnTo>
                <a:lnTo>
                  <a:pt x="3013" y="6642"/>
                </a:lnTo>
                <a:lnTo>
                  <a:pt x="3016" y="6846"/>
                </a:lnTo>
                <a:lnTo>
                  <a:pt x="3024" y="7046"/>
                </a:lnTo>
                <a:lnTo>
                  <a:pt x="3036" y="7240"/>
                </a:lnTo>
                <a:lnTo>
                  <a:pt x="3053" y="7428"/>
                </a:lnTo>
                <a:lnTo>
                  <a:pt x="3073" y="7610"/>
                </a:lnTo>
                <a:lnTo>
                  <a:pt x="3096" y="7785"/>
                </a:lnTo>
                <a:lnTo>
                  <a:pt x="3123" y="7952"/>
                </a:lnTo>
                <a:lnTo>
                  <a:pt x="3154" y="8113"/>
                </a:lnTo>
                <a:lnTo>
                  <a:pt x="3189" y="8263"/>
                </a:lnTo>
                <a:lnTo>
                  <a:pt x="3215" y="8372"/>
                </a:lnTo>
                <a:lnTo>
                  <a:pt x="3244" y="8482"/>
                </a:lnTo>
                <a:lnTo>
                  <a:pt x="3275" y="8597"/>
                </a:lnTo>
                <a:lnTo>
                  <a:pt x="3308" y="8713"/>
                </a:lnTo>
                <a:lnTo>
                  <a:pt x="3343" y="8832"/>
                </a:lnTo>
                <a:lnTo>
                  <a:pt x="3380" y="8954"/>
                </a:lnTo>
                <a:lnTo>
                  <a:pt x="3419" y="9078"/>
                </a:lnTo>
                <a:lnTo>
                  <a:pt x="3462" y="9204"/>
                </a:lnTo>
                <a:lnTo>
                  <a:pt x="3506" y="9332"/>
                </a:lnTo>
                <a:lnTo>
                  <a:pt x="3551" y="9462"/>
                </a:lnTo>
                <a:lnTo>
                  <a:pt x="3599" y="9592"/>
                </a:lnTo>
                <a:lnTo>
                  <a:pt x="3649" y="9725"/>
                </a:lnTo>
                <a:lnTo>
                  <a:pt x="3702" y="9858"/>
                </a:lnTo>
                <a:lnTo>
                  <a:pt x="3757" y="9993"/>
                </a:lnTo>
                <a:lnTo>
                  <a:pt x="3813" y="10128"/>
                </a:lnTo>
                <a:lnTo>
                  <a:pt x="3872" y="10264"/>
                </a:lnTo>
                <a:lnTo>
                  <a:pt x="3932" y="10400"/>
                </a:lnTo>
                <a:lnTo>
                  <a:pt x="3995" y="10536"/>
                </a:lnTo>
                <a:lnTo>
                  <a:pt x="4061" y="10672"/>
                </a:lnTo>
                <a:lnTo>
                  <a:pt x="4128" y="10809"/>
                </a:lnTo>
                <a:lnTo>
                  <a:pt x="4197" y="10944"/>
                </a:lnTo>
                <a:lnTo>
                  <a:pt x="4269" y="11080"/>
                </a:lnTo>
                <a:lnTo>
                  <a:pt x="4343" y="11214"/>
                </a:lnTo>
                <a:lnTo>
                  <a:pt x="4418" y="11349"/>
                </a:lnTo>
                <a:lnTo>
                  <a:pt x="4496" y="11481"/>
                </a:lnTo>
                <a:lnTo>
                  <a:pt x="4577" y="11613"/>
                </a:lnTo>
                <a:lnTo>
                  <a:pt x="4658" y="11742"/>
                </a:lnTo>
                <a:lnTo>
                  <a:pt x="4742" y="11871"/>
                </a:lnTo>
                <a:lnTo>
                  <a:pt x="4828" y="11997"/>
                </a:lnTo>
                <a:lnTo>
                  <a:pt x="4917" y="12122"/>
                </a:lnTo>
                <a:lnTo>
                  <a:pt x="5007" y="12244"/>
                </a:lnTo>
                <a:lnTo>
                  <a:pt x="5100" y="12363"/>
                </a:lnTo>
                <a:lnTo>
                  <a:pt x="4848" y="12421"/>
                </a:lnTo>
                <a:lnTo>
                  <a:pt x="4601" y="12481"/>
                </a:lnTo>
                <a:lnTo>
                  <a:pt x="4359" y="12544"/>
                </a:lnTo>
                <a:lnTo>
                  <a:pt x="4123" y="12609"/>
                </a:lnTo>
                <a:lnTo>
                  <a:pt x="3892" y="12678"/>
                </a:lnTo>
                <a:lnTo>
                  <a:pt x="3668" y="12748"/>
                </a:lnTo>
                <a:lnTo>
                  <a:pt x="3450" y="12819"/>
                </a:lnTo>
                <a:lnTo>
                  <a:pt x="3239" y="12892"/>
                </a:lnTo>
                <a:lnTo>
                  <a:pt x="3033" y="12967"/>
                </a:lnTo>
                <a:lnTo>
                  <a:pt x="2835" y="13041"/>
                </a:lnTo>
                <a:lnTo>
                  <a:pt x="2643" y="13116"/>
                </a:lnTo>
                <a:lnTo>
                  <a:pt x="2458" y="13191"/>
                </a:lnTo>
                <a:lnTo>
                  <a:pt x="2280" y="13267"/>
                </a:lnTo>
                <a:lnTo>
                  <a:pt x="2110" y="13341"/>
                </a:lnTo>
                <a:lnTo>
                  <a:pt x="1946" y="13415"/>
                </a:lnTo>
                <a:lnTo>
                  <a:pt x="1790" y="13488"/>
                </a:lnTo>
                <a:lnTo>
                  <a:pt x="1642" y="13558"/>
                </a:lnTo>
                <a:lnTo>
                  <a:pt x="1502" y="13627"/>
                </a:lnTo>
                <a:lnTo>
                  <a:pt x="1370" y="13693"/>
                </a:lnTo>
                <a:lnTo>
                  <a:pt x="1245" y="13758"/>
                </a:lnTo>
                <a:lnTo>
                  <a:pt x="1130" y="13820"/>
                </a:lnTo>
                <a:lnTo>
                  <a:pt x="1023" y="13878"/>
                </a:lnTo>
                <a:lnTo>
                  <a:pt x="923" y="13933"/>
                </a:lnTo>
                <a:lnTo>
                  <a:pt x="834" y="13984"/>
                </a:lnTo>
                <a:lnTo>
                  <a:pt x="753" y="14031"/>
                </a:lnTo>
                <a:lnTo>
                  <a:pt x="680" y="14074"/>
                </a:lnTo>
                <a:lnTo>
                  <a:pt x="618" y="14112"/>
                </a:lnTo>
                <a:lnTo>
                  <a:pt x="564" y="14145"/>
                </a:lnTo>
                <a:lnTo>
                  <a:pt x="486" y="14194"/>
                </a:lnTo>
                <a:lnTo>
                  <a:pt x="448" y="14219"/>
                </a:lnTo>
                <a:lnTo>
                  <a:pt x="413" y="14243"/>
                </a:lnTo>
                <a:lnTo>
                  <a:pt x="380" y="14267"/>
                </a:lnTo>
                <a:lnTo>
                  <a:pt x="349" y="14294"/>
                </a:lnTo>
                <a:lnTo>
                  <a:pt x="319" y="14321"/>
                </a:lnTo>
                <a:lnTo>
                  <a:pt x="290" y="14349"/>
                </a:lnTo>
                <a:lnTo>
                  <a:pt x="262" y="14378"/>
                </a:lnTo>
                <a:lnTo>
                  <a:pt x="236" y="14408"/>
                </a:lnTo>
                <a:lnTo>
                  <a:pt x="211" y="14439"/>
                </a:lnTo>
                <a:lnTo>
                  <a:pt x="187" y="14471"/>
                </a:lnTo>
                <a:lnTo>
                  <a:pt x="165" y="14504"/>
                </a:lnTo>
                <a:lnTo>
                  <a:pt x="144" y="14537"/>
                </a:lnTo>
                <a:lnTo>
                  <a:pt x="123" y="14572"/>
                </a:lnTo>
                <a:lnTo>
                  <a:pt x="105" y="14607"/>
                </a:lnTo>
                <a:lnTo>
                  <a:pt x="88" y="14643"/>
                </a:lnTo>
                <a:lnTo>
                  <a:pt x="73" y="14679"/>
                </a:lnTo>
                <a:lnTo>
                  <a:pt x="59" y="14715"/>
                </a:lnTo>
                <a:lnTo>
                  <a:pt x="46" y="14753"/>
                </a:lnTo>
                <a:lnTo>
                  <a:pt x="35" y="14790"/>
                </a:lnTo>
                <a:lnTo>
                  <a:pt x="26" y="14828"/>
                </a:lnTo>
                <a:lnTo>
                  <a:pt x="18" y="14868"/>
                </a:lnTo>
                <a:lnTo>
                  <a:pt x="11" y="14907"/>
                </a:lnTo>
                <a:lnTo>
                  <a:pt x="6" y="14946"/>
                </a:lnTo>
                <a:lnTo>
                  <a:pt x="3" y="14985"/>
                </a:lnTo>
                <a:lnTo>
                  <a:pt x="1" y="15025"/>
                </a:lnTo>
                <a:lnTo>
                  <a:pt x="0" y="15065"/>
                </a:lnTo>
                <a:lnTo>
                  <a:pt x="1" y="15106"/>
                </a:lnTo>
                <a:lnTo>
                  <a:pt x="4" y="15145"/>
                </a:lnTo>
                <a:lnTo>
                  <a:pt x="9" y="15185"/>
                </a:lnTo>
                <a:lnTo>
                  <a:pt x="15" y="15225"/>
                </a:lnTo>
                <a:lnTo>
                  <a:pt x="23" y="15265"/>
                </a:lnTo>
                <a:lnTo>
                  <a:pt x="32" y="15305"/>
                </a:lnTo>
                <a:lnTo>
                  <a:pt x="43" y="15345"/>
                </a:lnTo>
                <a:lnTo>
                  <a:pt x="56" y="15385"/>
                </a:lnTo>
                <a:lnTo>
                  <a:pt x="70" y="15423"/>
                </a:lnTo>
                <a:lnTo>
                  <a:pt x="86" y="15461"/>
                </a:lnTo>
                <a:lnTo>
                  <a:pt x="103" y="15497"/>
                </a:lnTo>
                <a:lnTo>
                  <a:pt x="121" y="15533"/>
                </a:lnTo>
                <a:lnTo>
                  <a:pt x="142" y="15568"/>
                </a:lnTo>
                <a:lnTo>
                  <a:pt x="163" y="15602"/>
                </a:lnTo>
                <a:lnTo>
                  <a:pt x="186" y="15635"/>
                </a:lnTo>
                <a:lnTo>
                  <a:pt x="209" y="15667"/>
                </a:lnTo>
                <a:lnTo>
                  <a:pt x="234" y="15698"/>
                </a:lnTo>
                <a:lnTo>
                  <a:pt x="260" y="15728"/>
                </a:lnTo>
                <a:lnTo>
                  <a:pt x="287" y="15757"/>
                </a:lnTo>
                <a:lnTo>
                  <a:pt x="315" y="15784"/>
                </a:lnTo>
                <a:lnTo>
                  <a:pt x="344" y="15811"/>
                </a:lnTo>
                <a:lnTo>
                  <a:pt x="374" y="15836"/>
                </a:lnTo>
                <a:lnTo>
                  <a:pt x="405" y="15860"/>
                </a:lnTo>
                <a:lnTo>
                  <a:pt x="438" y="15883"/>
                </a:lnTo>
                <a:lnTo>
                  <a:pt x="471" y="15904"/>
                </a:lnTo>
                <a:lnTo>
                  <a:pt x="505" y="15926"/>
                </a:lnTo>
                <a:lnTo>
                  <a:pt x="540" y="15944"/>
                </a:lnTo>
                <a:lnTo>
                  <a:pt x="575" y="15962"/>
                </a:lnTo>
                <a:lnTo>
                  <a:pt x="611" y="15978"/>
                </a:lnTo>
                <a:lnTo>
                  <a:pt x="647" y="15993"/>
                </a:lnTo>
                <a:lnTo>
                  <a:pt x="685" y="16006"/>
                </a:lnTo>
                <a:lnTo>
                  <a:pt x="724" y="16018"/>
                </a:lnTo>
                <a:lnTo>
                  <a:pt x="762" y="16029"/>
                </a:lnTo>
                <a:lnTo>
                  <a:pt x="801" y="16037"/>
                </a:lnTo>
                <a:lnTo>
                  <a:pt x="841" y="16045"/>
                </a:lnTo>
                <a:lnTo>
                  <a:pt x="881" y="16050"/>
                </a:lnTo>
                <a:lnTo>
                  <a:pt x="921" y="16055"/>
                </a:lnTo>
                <a:lnTo>
                  <a:pt x="962" y="16057"/>
                </a:lnTo>
                <a:lnTo>
                  <a:pt x="1004" y="16058"/>
                </a:lnTo>
                <a:lnTo>
                  <a:pt x="15054" y="16058"/>
                </a:lnTo>
                <a:lnTo>
                  <a:pt x="15096" y="16057"/>
                </a:lnTo>
                <a:lnTo>
                  <a:pt x="15137" y="16055"/>
                </a:lnTo>
                <a:lnTo>
                  <a:pt x="15177" y="16050"/>
                </a:lnTo>
                <a:lnTo>
                  <a:pt x="15217" y="16045"/>
                </a:lnTo>
                <a:lnTo>
                  <a:pt x="15257" y="16037"/>
                </a:lnTo>
                <a:lnTo>
                  <a:pt x="15296" y="16029"/>
                </a:lnTo>
                <a:lnTo>
                  <a:pt x="15334" y="16018"/>
                </a:lnTo>
                <a:lnTo>
                  <a:pt x="15373" y="16006"/>
                </a:lnTo>
                <a:lnTo>
                  <a:pt x="15411" y="15993"/>
                </a:lnTo>
                <a:lnTo>
                  <a:pt x="15447" y="15978"/>
                </a:lnTo>
                <a:lnTo>
                  <a:pt x="15483" y="15962"/>
                </a:lnTo>
                <a:lnTo>
                  <a:pt x="15519" y="15944"/>
                </a:lnTo>
                <a:lnTo>
                  <a:pt x="15553" y="15926"/>
                </a:lnTo>
                <a:lnTo>
                  <a:pt x="15587" y="15904"/>
                </a:lnTo>
                <a:lnTo>
                  <a:pt x="15620" y="15883"/>
                </a:lnTo>
                <a:lnTo>
                  <a:pt x="15653" y="15860"/>
                </a:lnTo>
                <a:lnTo>
                  <a:pt x="15684" y="15836"/>
                </a:lnTo>
                <a:lnTo>
                  <a:pt x="15714" y="15811"/>
                </a:lnTo>
                <a:lnTo>
                  <a:pt x="15743" y="15784"/>
                </a:lnTo>
                <a:lnTo>
                  <a:pt x="15771" y="15757"/>
                </a:lnTo>
                <a:lnTo>
                  <a:pt x="15798" y="15728"/>
                </a:lnTo>
                <a:lnTo>
                  <a:pt x="15824" y="15698"/>
                </a:lnTo>
                <a:lnTo>
                  <a:pt x="15849" y="15667"/>
                </a:lnTo>
                <a:lnTo>
                  <a:pt x="15872" y="15635"/>
                </a:lnTo>
                <a:lnTo>
                  <a:pt x="15895" y="15602"/>
                </a:lnTo>
                <a:lnTo>
                  <a:pt x="15916" y="15568"/>
                </a:lnTo>
                <a:lnTo>
                  <a:pt x="15937" y="15533"/>
                </a:lnTo>
                <a:lnTo>
                  <a:pt x="15955" y="15497"/>
                </a:lnTo>
                <a:lnTo>
                  <a:pt x="15972" y="15461"/>
                </a:lnTo>
                <a:lnTo>
                  <a:pt x="15988" y="15423"/>
                </a:lnTo>
                <a:lnTo>
                  <a:pt x="16002" y="15385"/>
                </a:lnTo>
                <a:lnTo>
                  <a:pt x="16015" y="15345"/>
                </a:lnTo>
                <a:lnTo>
                  <a:pt x="16026" y="15305"/>
                </a:lnTo>
                <a:lnTo>
                  <a:pt x="16035" y="15265"/>
                </a:lnTo>
                <a:lnTo>
                  <a:pt x="16043" y="15225"/>
                </a:lnTo>
                <a:lnTo>
                  <a:pt x="16049" y="15185"/>
                </a:lnTo>
                <a:lnTo>
                  <a:pt x="16054" y="15145"/>
                </a:lnTo>
                <a:lnTo>
                  <a:pt x="16057" y="15106"/>
                </a:lnTo>
                <a:lnTo>
                  <a:pt x="16058" y="15065"/>
                </a:lnTo>
                <a:lnTo>
                  <a:pt x="16057" y="15025"/>
                </a:lnTo>
                <a:lnTo>
                  <a:pt x="16056" y="14985"/>
                </a:lnTo>
                <a:lnTo>
                  <a:pt x="16052" y="14946"/>
                </a:lnTo>
                <a:lnTo>
                  <a:pt x="16047" y="14907"/>
                </a:lnTo>
                <a:lnTo>
                  <a:pt x="16040" y="14868"/>
                </a:lnTo>
                <a:lnTo>
                  <a:pt x="16032" y="14828"/>
                </a:lnTo>
                <a:lnTo>
                  <a:pt x="16023" y="14790"/>
                </a:lnTo>
                <a:lnTo>
                  <a:pt x="16012" y="14753"/>
                </a:lnTo>
                <a:lnTo>
                  <a:pt x="15999" y="14715"/>
                </a:lnTo>
                <a:lnTo>
                  <a:pt x="15985" y="14679"/>
                </a:lnTo>
                <a:lnTo>
                  <a:pt x="15970" y="14643"/>
                </a:lnTo>
                <a:lnTo>
                  <a:pt x="15953" y="14607"/>
                </a:lnTo>
                <a:lnTo>
                  <a:pt x="15935" y="14572"/>
                </a:lnTo>
                <a:lnTo>
                  <a:pt x="15914" y="14537"/>
                </a:lnTo>
                <a:lnTo>
                  <a:pt x="15893" y="14504"/>
                </a:lnTo>
                <a:lnTo>
                  <a:pt x="15871" y="14471"/>
                </a:lnTo>
                <a:lnTo>
                  <a:pt x="15847" y="14439"/>
                </a:lnTo>
                <a:lnTo>
                  <a:pt x="15822" y="14408"/>
                </a:lnTo>
                <a:lnTo>
                  <a:pt x="15796" y="14378"/>
                </a:lnTo>
                <a:lnTo>
                  <a:pt x="15768" y="14349"/>
                </a:lnTo>
                <a:lnTo>
                  <a:pt x="15739" y="14321"/>
                </a:lnTo>
                <a:lnTo>
                  <a:pt x="15709" y="14294"/>
                </a:lnTo>
                <a:lnTo>
                  <a:pt x="15678" y="14267"/>
                </a:lnTo>
                <a:lnTo>
                  <a:pt x="15645" y="14243"/>
                </a:lnTo>
                <a:lnTo>
                  <a:pt x="15610" y="14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Neris Thin" panose="0000030000000000000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7722497" y="3650801"/>
            <a:ext cx="429455" cy="491614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33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34" name="Freeform 194"/>
            <p:cNvSpPr>
              <a:spLocks/>
            </p:cNvSpPr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35" name="Freeform 195"/>
            <p:cNvSpPr>
              <a:spLocks/>
            </p:cNvSpPr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  <p:sp>
          <p:nvSpPr>
            <p:cNvPr id="136" name="Freeform 196"/>
            <p:cNvSpPr>
              <a:spLocks/>
            </p:cNvSpPr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Neris Thin" panose="00000300000000000000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998516" y="1255528"/>
            <a:ext cx="1897084" cy="47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6619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8" grpId="0"/>
      <p:bldP spid="10" grpId="0"/>
      <p:bldP spid="12" grpId="0"/>
      <p:bldP spid="14" grpId="0"/>
      <p:bldP spid="16" grpId="0"/>
      <p:bldP spid="18" grpId="0"/>
      <p:bldP spid="116" grpId="0" animBg="1"/>
      <p:bldP spid="122" grpId="0" animBg="1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Wire Frames [Sending]</a:t>
            </a:r>
            <a:endParaRPr lang="id-ID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363986" y="2317468"/>
            <a:ext cx="2587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Neris Thin" panose="00000300000000000000"/>
              </a:rPr>
              <a:t>SECURITY / IDENTITY VERIFICATION</a:t>
            </a:r>
            <a:endParaRPr lang="id-ID" sz="2000" b="1" dirty="0">
              <a:solidFill>
                <a:schemeClr val="accent3"/>
              </a:solidFill>
              <a:latin typeface="Neris Thin" panose="0000030000000000000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63986" y="4710513"/>
            <a:ext cx="2587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Neris Thin" panose="00000300000000000000"/>
              </a:rPr>
              <a:t>Transaction Confirmation &amp; Record</a:t>
            </a:r>
            <a:endParaRPr lang="id-ID" sz="2000" b="1" dirty="0">
              <a:solidFill>
                <a:schemeClr val="accent3"/>
              </a:solidFill>
              <a:latin typeface="Neris Thin" panose="0000030000000000000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9576" y="2317468"/>
            <a:ext cx="1797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3"/>
                </a:solidFill>
                <a:latin typeface="Neris Thin" panose="00000300000000000000"/>
              </a:rPr>
              <a:t>Interface through Text with Multiple Options</a:t>
            </a:r>
            <a:endParaRPr lang="id-ID" sz="2000" b="1" dirty="0">
              <a:solidFill>
                <a:schemeClr val="accent3"/>
              </a:solidFill>
              <a:latin typeface="Neris Thin" panose="00000300000000000000"/>
            </a:endParaRPr>
          </a:p>
        </p:txBody>
      </p:sp>
      <p:cxnSp>
        <p:nvCxnSpPr>
          <p:cNvPr id="37" name="Elbow Connector 36"/>
          <p:cNvCxnSpPr/>
          <p:nvPr/>
        </p:nvCxnSpPr>
        <p:spPr>
          <a:xfrm rot="10800000" flipV="1">
            <a:off x="3333555" y="2229280"/>
            <a:ext cx="1209871" cy="2882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t="772"/>
          <a:stretch/>
        </p:blipFill>
        <p:spPr>
          <a:xfrm>
            <a:off x="2361656" y="1695450"/>
            <a:ext cx="2336139" cy="4407335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54" t="1627"/>
          <a:stretch/>
        </p:blipFill>
        <p:spPr>
          <a:xfrm>
            <a:off x="5863431" y="1695450"/>
            <a:ext cx="2334918" cy="4375149"/>
          </a:xfrm>
          <a:prstGeom prst="roundRect">
            <a:avLst/>
          </a:prstGeom>
        </p:spPr>
      </p:pic>
      <p:cxnSp>
        <p:nvCxnSpPr>
          <p:cNvPr id="39" name="Elbow Connector 38"/>
          <p:cNvCxnSpPr/>
          <p:nvPr/>
        </p:nvCxnSpPr>
        <p:spPr>
          <a:xfrm rot="5400000" flipH="1" flipV="1">
            <a:off x="7918216" y="2661526"/>
            <a:ext cx="1499981" cy="139155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95850" y="3881974"/>
            <a:ext cx="742950" cy="0"/>
          </a:xfrm>
          <a:prstGeom prst="straightConnector1">
            <a:avLst/>
          </a:prstGeom>
          <a:ln w="104775">
            <a:solidFill>
              <a:schemeClr val="bg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flipV="1">
            <a:off x="7820025" y="4910568"/>
            <a:ext cx="1428750" cy="39485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74690" y="1255528"/>
            <a:ext cx="8381897" cy="47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4020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40733" y="3857197"/>
            <a:ext cx="4013104" cy="2247809"/>
            <a:chOff x="4455215" y="3178519"/>
            <a:chExt cx="3248025" cy="1819275"/>
          </a:xfrm>
        </p:grpSpPr>
        <p:sp>
          <p:nvSpPr>
            <p:cNvPr id="5" name="Oval 4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6" name="Oval 5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43703" y="3439692"/>
            <a:ext cx="3007164" cy="1755630"/>
            <a:chOff x="4872410" y="2840610"/>
            <a:chExt cx="2433863" cy="1420928"/>
          </a:xfrm>
        </p:grpSpPr>
        <p:sp>
          <p:nvSpPr>
            <p:cNvPr id="8" name="Oval 7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9" name="Oval 8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56309" y="3001484"/>
            <a:ext cx="2181949" cy="1324525"/>
            <a:chOff x="5206749" y="2418487"/>
            <a:chExt cx="1765970" cy="1072010"/>
          </a:xfrm>
        </p:grpSpPr>
        <p:sp>
          <p:nvSpPr>
            <p:cNvPr id="11" name="Oval 10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12" name="Oval 11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91259" y="2645949"/>
            <a:ext cx="1312048" cy="821420"/>
            <a:chOff x="5567255" y="2130730"/>
            <a:chExt cx="1061912" cy="664820"/>
          </a:xfrm>
        </p:grpSpPr>
        <p:sp>
          <p:nvSpPr>
            <p:cNvPr id="14" name="Oval 13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15" name="Oval 14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1163003" y="2459451"/>
            <a:ext cx="6922920" cy="471383"/>
            <a:chOff x="4221330" y="2223664"/>
            <a:chExt cx="6091070" cy="471383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297177" y="2460116"/>
            <a:ext cx="536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Trains and distributes e-cash to the master agents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97177" y="2049366"/>
            <a:ext cx="520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ris Thin" panose="00000300000000000000"/>
              </a:rPr>
              <a:t>Chance Sales Team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9082" y="3368709"/>
            <a:ext cx="531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Supervise and distribute e-cash to local Retail Agents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9082" y="3001482"/>
            <a:ext cx="4855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ris Thin" panose="00000300000000000000"/>
              </a:rPr>
              <a:t>Master Agents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1568919" y="3396668"/>
            <a:ext cx="6050833" cy="278069"/>
            <a:chOff x="4627246" y="3160881"/>
            <a:chExt cx="6050833" cy="278069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993175" y="4235653"/>
            <a:ext cx="46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Allow customers to deposit and withdraw cash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93175" y="3824903"/>
            <a:ext cx="324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ris Thin" panose="00000300000000000000"/>
              </a:rPr>
              <a:t>Retail Agents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2820" y="5144246"/>
            <a:ext cx="42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ris Thin" panose="00000300000000000000"/>
              </a:rPr>
              <a:t>Customers can send and receive the e-cash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81245" y="4786544"/>
            <a:ext cx="258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ris Thin" panose="00000300000000000000"/>
              </a:rPr>
              <a:t>Customers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929455" y="4242188"/>
            <a:ext cx="56902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flipH="1">
            <a:off x="2397860" y="4611288"/>
            <a:ext cx="4698885" cy="574906"/>
            <a:chOff x="5456187" y="4515725"/>
            <a:chExt cx="6232222" cy="43468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2"/>
          <p:cNvSpPr txBox="1">
            <a:spLocks/>
          </p:cNvSpPr>
          <p:nvPr/>
        </p:nvSpPr>
        <p:spPr>
          <a:xfrm>
            <a:off x="856771" y="417995"/>
            <a:ext cx="979706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  <a:cs typeface="+mj-cs"/>
              </a:defRPr>
            </a:lvl1pPr>
          </a:lstStyle>
          <a:p>
            <a:r>
              <a:rPr lang="en-US" b="1" dirty="0"/>
              <a:t>Distribution Model</a:t>
            </a:r>
            <a:endParaRPr lang="id-ID" b="1" dirty="0"/>
          </a:p>
        </p:txBody>
      </p:sp>
      <p:sp>
        <p:nvSpPr>
          <p:cNvPr id="43" name="Rectangle 42"/>
          <p:cNvSpPr/>
          <p:nvPr/>
        </p:nvSpPr>
        <p:spPr>
          <a:xfrm>
            <a:off x="878022" y="1059325"/>
            <a:ext cx="6218724" cy="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3716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/>
              <a:t>Creative Cloud Technology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6507717" y="3306441"/>
            <a:ext cx="890039" cy="445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61268" y="4087335"/>
            <a:ext cx="177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Neris Thin" panose="00000300000000000000" pitchFamily="50" charset="0"/>
              </a:rPr>
              <a:t>Task Manager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0575" y="4087335"/>
            <a:ext cx="192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Neris Thin" panose="00000300000000000000" pitchFamily="50" charset="0"/>
              </a:rPr>
              <a:t>Load Balancer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4837" y="4087335"/>
            <a:ext cx="1574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SMS Bot API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24303" y="4071302"/>
            <a:ext cx="135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Database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246020" y="2818156"/>
            <a:ext cx="1395228" cy="981020"/>
            <a:chOff x="5326949" y="2077941"/>
            <a:chExt cx="1395228" cy="981020"/>
          </a:xfrm>
        </p:grpSpPr>
        <p:grpSp>
          <p:nvGrpSpPr>
            <p:cNvPr id="4" name="Group 3"/>
            <p:cNvGrpSpPr/>
            <p:nvPr/>
          </p:nvGrpSpPr>
          <p:grpSpPr>
            <a:xfrm>
              <a:off x="5326949" y="2077941"/>
              <a:ext cx="1395228" cy="981020"/>
              <a:chOff x="5326949" y="2185319"/>
              <a:chExt cx="1395228" cy="981020"/>
            </a:xfrm>
            <a:solidFill>
              <a:schemeClr val="accent2"/>
            </a:solidFill>
          </p:grpSpPr>
          <p:sp>
            <p:nvSpPr>
              <p:cNvPr id="5" name="Freeform 477"/>
              <p:cNvSpPr>
                <a:spLocks noEditPoints="1"/>
              </p:cNvSpPr>
              <p:nvPr/>
            </p:nvSpPr>
            <p:spPr bwMode="auto">
              <a:xfrm>
                <a:off x="5326949" y="2185319"/>
                <a:ext cx="1395228" cy="981020"/>
              </a:xfrm>
              <a:custGeom>
                <a:avLst/>
                <a:gdLst>
                  <a:gd name="T0" fmla="*/ 10129 w 16127"/>
                  <a:gd name="T1" fmla="*/ 5999 h 11339"/>
                  <a:gd name="T2" fmla="*/ 9951 w 16127"/>
                  <a:gd name="T3" fmla="*/ 6074 h 11339"/>
                  <a:gd name="T4" fmla="*/ 9625 w 16127"/>
                  <a:gd name="T5" fmla="*/ 6173 h 11339"/>
                  <a:gd name="T6" fmla="*/ 8853 w 16127"/>
                  <a:gd name="T7" fmla="*/ 6350 h 11339"/>
                  <a:gd name="T8" fmla="*/ 7280 w 16127"/>
                  <a:gd name="T9" fmla="*/ 6572 h 11339"/>
                  <a:gd name="T10" fmla="*/ 6902 w 16127"/>
                  <a:gd name="T11" fmla="*/ 6590 h 11339"/>
                  <a:gd name="T12" fmla="*/ 6563 w 16127"/>
                  <a:gd name="T13" fmla="*/ 6586 h 11339"/>
                  <a:gd name="T14" fmla="*/ 6276 w 16127"/>
                  <a:gd name="T15" fmla="*/ 6557 h 11339"/>
                  <a:gd name="T16" fmla="*/ 6056 w 16127"/>
                  <a:gd name="T17" fmla="*/ 6496 h 11339"/>
                  <a:gd name="T18" fmla="*/ 5933 w 16127"/>
                  <a:gd name="T19" fmla="*/ 6369 h 11339"/>
                  <a:gd name="T20" fmla="*/ 6123 w 16127"/>
                  <a:gd name="T21" fmla="*/ 5800 h 11339"/>
                  <a:gd name="T22" fmla="*/ 6567 w 16127"/>
                  <a:gd name="T23" fmla="*/ 4897 h 11339"/>
                  <a:gd name="T24" fmla="*/ 7123 w 16127"/>
                  <a:gd name="T25" fmla="*/ 3921 h 11339"/>
                  <a:gd name="T26" fmla="*/ 7645 w 16127"/>
                  <a:gd name="T27" fmla="*/ 3136 h 11339"/>
                  <a:gd name="T28" fmla="*/ 7990 w 16127"/>
                  <a:gd name="T29" fmla="*/ 2802 h 11339"/>
                  <a:gd name="T30" fmla="*/ 8340 w 16127"/>
                  <a:gd name="T31" fmla="*/ 3062 h 11339"/>
                  <a:gd name="T32" fmla="*/ 8876 w 16127"/>
                  <a:gd name="T33" fmla="*/ 3724 h 11339"/>
                  <a:gd name="T34" fmla="*/ 9457 w 16127"/>
                  <a:gd name="T35" fmla="*/ 4565 h 11339"/>
                  <a:gd name="T36" fmla="*/ 9941 w 16127"/>
                  <a:gd name="T37" fmla="*/ 5357 h 11339"/>
                  <a:gd name="T38" fmla="*/ 10187 w 16127"/>
                  <a:gd name="T39" fmla="*/ 5875 h 11339"/>
                  <a:gd name="T40" fmla="*/ 16032 w 16127"/>
                  <a:gd name="T41" fmla="*/ 6870 h 11339"/>
                  <a:gd name="T42" fmla="*/ 15602 w 16127"/>
                  <a:gd name="T43" fmla="*/ 6048 h 11339"/>
                  <a:gd name="T44" fmla="*/ 14965 w 16127"/>
                  <a:gd name="T45" fmla="*/ 5616 h 11339"/>
                  <a:gd name="T46" fmla="*/ 14267 w 16127"/>
                  <a:gd name="T47" fmla="*/ 5494 h 11339"/>
                  <a:gd name="T48" fmla="*/ 13656 w 16127"/>
                  <a:gd name="T49" fmla="*/ 5595 h 11339"/>
                  <a:gd name="T50" fmla="*/ 13332 w 16127"/>
                  <a:gd name="T51" fmla="*/ 5772 h 11339"/>
                  <a:gd name="T52" fmla="*/ 13522 w 16127"/>
                  <a:gd name="T53" fmla="*/ 5435 h 11339"/>
                  <a:gd name="T54" fmla="*/ 13725 w 16127"/>
                  <a:gd name="T55" fmla="*/ 4890 h 11339"/>
                  <a:gd name="T56" fmla="*/ 13805 w 16127"/>
                  <a:gd name="T57" fmla="*/ 4202 h 11339"/>
                  <a:gd name="T58" fmla="*/ 13608 w 16127"/>
                  <a:gd name="T59" fmla="*/ 3458 h 11339"/>
                  <a:gd name="T60" fmla="*/ 12991 w 16127"/>
                  <a:gd name="T61" fmla="*/ 2750 h 11339"/>
                  <a:gd name="T62" fmla="*/ 12211 w 16127"/>
                  <a:gd name="T63" fmla="*/ 2366 h 11339"/>
                  <a:gd name="T64" fmla="*/ 11482 w 16127"/>
                  <a:gd name="T65" fmla="*/ 2359 h 11339"/>
                  <a:gd name="T66" fmla="*/ 10838 w 16127"/>
                  <a:gd name="T67" fmla="*/ 2628 h 11339"/>
                  <a:gd name="T68" fmla="*/ 10315 w 16127"/>
                  <a:gd name="T69" fmla="*/ 3075 h 11339"/>
                  <a:gd name="T70" fmla="*/ 9947 w 16127"/>
                  <a:gd name="T71" fmla="*/ 3598 h 11339"/>
                  <a:gd name="T72" fmla="*/ 9960 w 16127"/>
                  <a:gd name="T73" fmla="*/ 3424 h 11339"/>
                  <a:gd name="T74" fmla="*/ 10042 w 16127"/>
                  <a:gd name="T75" fmla="*/ 2605 h 11339"/>
                  <a:gd name="T76" fmla="*/ 9908 w 16127"/>
                  <a:gd name="T77" fmla="*/ 1547 h 11339"/>
                  <a:gd name="T78" fmla="*/ 9313 w 16127"/>
                  <a:gd name="T79" fmla="*/ 579 h 11339"/>
                  <a:gd name="T80" fmla="*/ 8015 w 16127"/>
                  <a:gd name="T81" fmla="*/ 31 h 11339"/>
                  <a:gd name="T82" fmla="*/ 6033 w 16127"/>
                  <a:gd name="T83" fmla="*/ 176 h 11339"/>
                  <a:gd name="T84" fmla="*/ 4425 w 16127"/>
                  <a:gd name="T85" fmla="*/ 848 h 11339"/>
                  <a:gd name="T86" fmla="*/ 3316 w 16127"/>
                  <a:gd name="T87" fmla="*/ 1912 h 11339"/>
                  <a:gd name="T88" fmla="*/ 2706 w 16127"/>
                  <a:gd name="T89" fmla="*/ 3269 h 11339"/>
                  <a:gd name="T90" fmla="*/ 2594 w 16127"/>
                  <a:gd name="T91" fmla="*/ 4817 h 11339"/>
                  <a:gd name="T92" fmla="*/ 2847 w 16127"/>
                  <a:gd name="T93" fmla="*/ 6177 h 11339"/>
                  <a:gd name="T94" fmla="*/ 2323 w 16127"/>
                  <a:gd name="T95" fmla="*/ 6167 h 11339"/>
                  <a:gd name="T96" fmla="*/ 1574 w 16127"/>
                  <a:gd name="T97" fmla="*/ 6286 h 11339"/>
                  <a:gd name="T98" fmla="*/ 786 w 16127"/>
                  <a:gd name="T99" fmla="*/ 6672 h 11339"/>
                  <a:gd name="T100" fmla="*/ 188 w 16127"/>
                  <a:gd name="T101" fmla="*/ 7462 h 11339"/>
                  <a:gd name="T102" fmla="*/ 14 w 16127"/>
                  <a:gd name="T103" fmla="*/ 8780 h 11339"/>
                  <a:gd name="T104" fmla="*/ 687 w 16127"/>
                  <a:gd name="T105" fmla="*/ 10061 h 11339"/>
                  <a:gd name="T106" fmla="*/ 2308 w 16127"/>
                  <a:gd name="T107" fmla="*/ 10921 h 11339"/>
                  <a:gd name="T108" fmla="*/ 4803 w 16127"/>
                  <a:gd name="T109" fmla="*/ 11317 h 11339"/>
                  <a:gd name="T110" fmla="*/ 8091 w 16127"/>
                  <a:gd name="T111" fmla="*/ 11207 h 11339"/>
                  <a:gd name="T112" fmla="*/ 12098 w 16127"/>
                  <a:gd name="T113" fmla="*/ 10549 h 11339"/>
                  <a:gd name="T114" fmla="*/ 13250 w 16127"/>
                  <a:gd name="T115" fmla="*/ 10281 h 11339"/>
                  <a:gd name="T116" fmla="*/ 14063 w 16127"/>
                  <a:gd name="T117" fmla="*/ 10001 h 11339"/>
                  <a:gd name="T118" fmla="*/ 14998 w 16127"/>
                  <a:gd name="T119" fmla="*/ 9498 h 11339"/>
                  <a:gd name="T120" fmla="*/ 15778 w 16127"/>
                  <a:gd name="T121" fmla="*/ 8733 h 11339"/>
                  <a:gd name="T122" fmla="*/ 16127 w 16127"/>
                  <a:gd name="T123" fmla="*/ 7664 h 11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27" h="11339">
                    <a:moveTo>
                      <a:pt x="10192" y="5949"/>
                    </a:moveTo>
                    <a:lnTo>
                      <a:pt x="10186" y="5958"/>
                    </a:lnTo>
                    <a:lnTo>
                      <a:pt x="10177" y="5967"/>
                    </a:lnTo>
                    <a:lnTo>
                      <a:pt x="10165" y="5978"/>
                    </a:lnTo>
                    <a:lnTo>
                      <a:pt x="10149" y="5988"/>
                    </a:lnTo>
                    <a:lnTo>
                      <a:pt x="10129" y="5999"/>
                    </a:lnTo>
                    <a:lnTo>
                      <a:pt x="10107" y="6011"/>
                    </a:lnTo>
                    <a:lnTo>
                      <a:pt x="10082" y="6023"/>
                    </a:lnTo>
                    <a:lnTo>
                      <a:pt x="10053" y="6036"/>
                    </a:lnTo>
                    <a:lnTo>
                      <a:pt x="10022" y="6048"/>
                    </a:lnTo>
                    <a:lnTo>
                      <a:pt x="9988" y="6061"/>
                    </a:lnTo>
                    <a:lnTo>
                      <a:pt x="9951" y="6074"/>
                    </a:lnTo>
                    <a:lnTo>
                      <a:pt x="9912" y="6088"/>
                    </a:lnTo>
                    <a:lnTo>
                      <a:pt x="9869" y="6101"/>
                    </a:lnTo>
                    <a:lnTo>
                      <a:pt x="9825" y="6115"/>
                    </a:lnTo>
                    <a:lnTo>
                      <a:pt x="9779" y="6130"/>
                    </a:lnTo>
                    <a:lnTo>
                      <a:pt x="9729" y="6144"/>
                    </a:lnTo>
                    <a:lnTo>
                      <a:pt x="9625" y="6173"/>
                    </a:lnTo>
                    <a:lnTo>
                      <a:pt x="9512" y="6202"/>
                    </a:lnTo>
                    <a:lnTo>
                      <a:pt x="9393" y="6233"/>
                    </a:lnTo>
                    <a:lnTo>
                      <a:pt x="9266" y="6262"/>
                    </a:lnTo>
                    <a:lnTo>
                      <a:pt x="9133" y="6292"/>
                    </a:lnTo>
                    <a:lnTo>
                      <a:pt x="8995" y="6322"/>
                    </a:lnTo>
                    <a:lnTo>
                      <a:pt x="8853" y="6350"/>
                    </a:lnTo>
                    <a:lnTo>
                      <a:pt x="8707" y="6378"/>
                    </a:lnTo>
                    <a:lnTo>
                      <a:pt x="9221" y="9549"/>
                    </a:lnTo>
                    <a:lnTo>
                      <a:pt x="7149" y="9842"/>
                    </a:lnTo>
                    <a:lnTo>
                      <a:pt x="7547" y="6549"/>
                    </a:lnTo>
                    <a:lnTo>
                      <a:pt x="7412" y="6562"/>
                    </a:lnTo>
                    <a:lnTo>
                      <a:pt x="7280" y="6572"/>
                    </a:lnTo>
                    <a:lnTo>
                      <a:pt x="7215" y="6577"/>
                    </a:lnTo>
                    <a:lnTo>
                      <a:pt x="7151" y="6580"/>
                    </a:lnTo>
                    <a:lnTo>
                      <a:pt x="7087" y="6584"/>
                    </a:lnTo>
                    <a:lnTo>
                      <a:pt x="7025" y="6586"/>
                    </a:lnTo>
                    <a:lnTo>
                      <a:pt x="6962" y="6589"/>
                    </a:lnTo>
                    <a:lnTo>
                      <a:pt x="6902" y="6590"/>
                    </a:lnTo>
                    <a:lnTo>
                      <a:pt x="6842" y="6591"/>
                    </a:lnTo>
                    <a:lnTo>
                      <a:pt x="6784" y="6592"/>
                    </a:lnTo>
                    <a:lnTo>
                      <a:pt x="6726" y="6591"/>
                    </a:lnTo>
                    <a:lnTo>
                      <a:pt x="6671" y="6590"/>
                    </a:lnTo>
                    <a:lnTo>
                      <a:pt x="6617" y="6589"/>
                    </a:lnTo>
                    <a:lnTo>
                      <a:pt x="6563" y="6586"/>
                    </a:lnTo>
                    <a:lnTo>
                      <a:pt x="6511" y="6583"/>
                    </a:lnTo>
                    <a:lnTo>
                      <a:pt x="6460" y="6580"/>
                    </a:lnTo>
                    <a:lnTo>
                      <a:pt x="6412" y="6575"/>
                    </a:lnTo>
                    <a:lnTo>
                      <a:pt x="6366" y="6570"/>
                    </a:lnTo>
                    <a:lnTo>
                      <a:pt x="6320" y="6564"/>
                    </a:lnTo>
                    <a:lnTo>
                      <a:pt x="6276" y="6557"/>
                    </a:lnTo>
                    <a:lnTo>
                      <a:pt x="6234" y="6549"/>
                    </a:lnTo>
                    <a:lnTo>
                      <a:pt x="6194" y="6541"/>
                    </a:lnTo>
                    <a:lnTo>
                      <a:pt x="6157" y="6531"/>
                    </a:lnTo>
                    <a:lnTo>
                      <a:pt x="6121" y="6521"/>
                    </a:lnTo>
                    <a:lnTo>
                      <a:pt x="6087" y="6509"/>
                    </a:lnTo>
                    <a:lnTo>
                      <a:pt x="6056" y="6496"/>
                    </a:lnTo>
                    <a:lnTo>
                      <a:pt x="6026" y="6483"/>
                    </a:lnTo>
                    <a:lnTo>
                      <a:pt x="6000" y="6470"/>
                    </a:lnTo>
                    <a:lnTo>
                      <a:pt x="5974" y="6454"/>
                    </a:lnTo>
                    <a:lnTo>
                      <a:pt x="5952" y="6439"/>
                    </a:lnTo>
                    <a:lnTo>
                      <a:pt x="5937" y="6412"/>
                    </a:lnTo>
                    <a:lnTo>
                      <a:pt x="5933" y="6369"/>
                    </a:lnTo>
                    <a:lnTo>
                      <a:pt x="5941" y="6308"/>
                    </a:lnTo>
                    <a:lnTo>
                      <a:pt x="5959" y="6233"/>
                    </a:lnTo>
                    <a:lnTo>
                      <a:pt x="5988" y="6143"/>
                    </a:lnTo>
                    <a:lnTo>
                      <a:pt x="6025" y="6040"/>
                    </a:lnTo>
                    <a:lnTo>
                      <a:pt x="6070" y="5926"/>
                    </a:lnTo>
                    <a:lnTo>
                      <a:pt x="6123" y="5800"/>
                    </a:lnTo>
                    <a:lnTo>
                      <a:pt x="6183" y="5666"/>
                    </a:lnTo>
                    <a:lnTo>
                      <a:pt x="6250" y="5524"/>
                    </a:lnTo>
                    <a:lnTo>
                      <a:pt x="6322" y="5374"/>
                    </a:lnTo>
                    <a:lnTo>
                      <a:pt x="6400" y="5219"/>
                    </a:lnTo>
                    <a:lnTo>
                      <a:pt x="6481" y="5060"/>
                    </a:lnTo>
                    <a:lnTo>
                      <a:pt x="6567" y="4897"/>
                    </a:lnTo>
                    <a:lnTo>
                      <a:pt x="6656" y="4733"/>
                    </a:lnTo>
                    <a:lnTo>
                      <a:pt x="6748" y="4567"/>
                    </a:lnTo>
                    <a:lnTo>
                      <a:pt x="6840" y="4402"/>
                    </a:lnTo>
                    <a:lnTo>
                      <a:pt x="6934" y="4239"/>
                    </a:lnTo>
                    <a:lnTo>
                      <a:pt x="7029" y="4078"/>
                    </a:lnTo>
                    <a:lnTo>
                      <a:pt x="7123" y="3921"/>
                    </a:lnTo>
                    <a:lnTo>
                      <a:pt x="7215" y="3770"/>
                    </a:lnTo>
                    <a:lnTo>
                      <a:pt x="7307" y="3625"/>
                    </a:lnTo>
                    <a:lnTo>
                      <a:pt x="7397" y="3488"/>
                    </a:lnTo>
                    <a:lnTo>
                      <a:pt x="7483" y="3361"/>
                    </a:lnTo>
                    <a:lnTo>
                      <a:pt x="7566" y="3243"/>
                    </a:lnTo>
                    <a:lnTo>
                      <a:pt x="7645" y="3136"/>
                    </a:lnTo>
                    <a:lnTo>
                      <a:pt x="7718" y="3042"/>
                    </a:lnTo>
                    <a:lnTo>
                      <a:pt x="7787" y="2961"/>
                    </a:lnTo>
                    <a:lnTo>
                      <a:pt x="7848" y="2896"/>
                    </a:lnTo>
                    <a:lnTo>
                      <a:pt x="7904" y="2847"/>
                    </a:lnTo>
                    <a:lnTo>
                      <a:pt x="7951" y="2815"/>
                    </a:lnTo>
                    <a:lnTo>
                      <a:pt x="7990" y="2802"/>
                    </a:lnTo>
                    <a:lnTo>
                      <a:pt x="8030" y="2808"/>
                    </a:lnTo>
                    <a:lnTo>
                      <a:pt x="8077" y="2830"/>
                    </a:lnTo>
                    <a:lnTo>
                      <a:pt x="8134" y="2868"/>
                    </a:lnTo>
                    <a:lnTo>
                      <a:pt x="8196" y="2919"/>
                    </a:lnTo>
                    <a:lnTo>
                      <a:pt x="8265" y="2984"/>
                    </a:lnTo>
                    <a:lnTo>
                      <a:pt x="8340" y="3062"/>
                    </a:lnTo>
                    <a:lnTo>
                      <a:pt x="8421" y="3151"/>
                    </a:lnTo>
                    <a:lnTo>
                      <a:pt x="8506" y="3249"/>
                    </a:lnTo>
                    <a:lnTo>
                      <a:pt x="8594" y="3357"/>
                    </a:lnTo>
                    <a:lnTo>
                      <a:pt x="8686" y="3473"/>
                    </a:lnTo>
                    <a:lnTo>
                      <a:pt x="8780" y="3595"/>
                    </a:lnTo>
                    <a:lnTo>
                      <a:pt x="8876" y="3724"/>
                    </a:lnTo>
                    <a:lnTo>
                      <a:pt x="8974" y="3858"/>
                    </a:lnTo>
                    <a:lnTo>
                      <a:pt x="9072" y="3996"/>
                    </a:lnTo>
                    <a:lnTo>
                      <a:pt x="9170" y="4137"/>
                    </a:lnTo>
                    <a:lnTo>
                      <a:pt x="9268" y="4279"/>
                    </a:lnTo>
                    <a:lnTo>
                      <a:pt x="9363" y="4421"/>
                    </a:lnTo>
                    <a:lnTo>
                      <a:pt x="9457" y="4565"/>
                    </a:lnTo>
                    <a:lnTo>
                      <a:pt x="9548" y="4706"/>
                    </a:lnTo>
                    <a:lnTo>
                      <a:pt x="9636" y="4845"/>
                    </a:lnTo>
                    <a:lnTo>
                      <a:pt x="9720" y="4981"/>
                    </a:lnTo>
                    <a:lnTo>
                      <a:pt x="9799" y="5111"/>
                    </a:lnTo>
                    <a:lnTo>
                      <a:pt x="9873" y="5238"/>
                    </a:lnTo>
                    <a:lnTo>
                      <a:pt x="9941" y="5357"/>
                    </a:lnTo>
                    <a:lnTo>
                      <a:pt x="10002" y="5468"/>
                    </a:lnTo>
                    <a:lnTo>
                      <a:pt x="10057" y="5571"/>
                    </a:lnTo>
                    <a:lnTo>
                      <a:pt x="10103" y="5664"/>
                    </a:lnTo>
                    <a:lnTo>
                      <a:pt x="10140" y="5747"/>
                    </a:lnTo>
                    <a:lnTo>
                      <a:pt x="10169" y="5817"/>
                    </a:lnTo>
                    <a:lnTo>
                      <a:pt x="10187" y="5875"/>
                    </a:lnTo>
                    <a:lnTo>
                      <a:pt x="10195" y="5920"/>
                    </a:lnTo>
                    <a:lnTo>
                      <a:pt x="10192" y="5949"/>
                    </a:lnTo>
                    <a:close/>
                    <a:moveTo>
                      <a:pt x="16123" y="7453"/>
                    </a:moveTo>
                    <a:lnTo>
                      <a:pt x="16104" y="7245"/>
                    </a:lnTo>
                    <a:lnTo>
                      <a:pt x="16074" y="7051"/>
                    </a:lnTo>
                    <a:lnTo>
                      <a:pt x="16032" y="6870"/>
                    </a:lnTo>
                    <a:lnTo>
                      <a:pt x="15981" y="6702"/>
                    </a:lnTo>
                    <a:lnTo>
                      <a:pt x="15920" y="6547"/>
                    </a:lnTo>
                    <a:lnTo>
                      <a:pt x="15852" y="6404"/>
                    </a:lnTo>
                    <a:lnTo>
                      <a:pt x="15776" y="6274"/>
                    </a:lnTo>
                    <a:lnTo>
                      <a:pt x="15693" y="6156"/>
                    </a:lnTo>
                    <a:lnTo>
                      <a:pt x="15602" y="6048"/>
                    </a:lnTo>
                    <a:lnTo>
                      <a:pt x="15506" y="5951"/>
                    </a:lnTo>
                    <a:lnTo>
                      <a:pt x="15405" y="5865"/>
                    </a:lnTo>
                    <a:lnTo>
                      <a:pt x="15300" y="5789"/>
                    </a:lnTo>
                    <a:lnTo>
                      <a:pt x="15192" y="5723"/>
                    </a:lnTo>
                    <a:lnTo>
                      <a:pt x="15080" y="5665"/>
                    </a:lnTo>
                    <a:lnTo>
                      <a:pt x="14965" y="5616"/>
                    </a:lnTo>
                    <a:lnTo>
                      <a:pt x="14849" y="5577"/>
                    </a:lnTo>
                    <a:lnTo>
                      <a:pt x="14732" y="5546"/>
                    </a:lnTo>
                    <a:lnTo>
                      <a:pt x="14615" y="5523"/>
                    </a:lnTo>
                    <a:lnTo>
                      <a:pt x="14498" y="5505"/>
                    </a:lnTo>
                    <a:lnTo>
                      <a:pt x="14382" y="5496"/>
                    </a:lnTo>
                    <a:lnTo>
                      <a:pt x="14267" y="5494"/>
                    </a:lnTo>
                    <a:lnTo>
                      <a:pt x="14155" y="5497"/>
                    </a:lnTo>
                    <a:lnTo>
                      <a:pt x="14046" y="5506"/>
                    </a:lnTo>
                    <a:lnTo>
                      <a:pt x="13942" y="5522"/>
                    </a:lnTo>
                    <a:lnTo>
                      <a:pt x="13841" y="5542"/>
                    </a:lnTo>
                    <a:lnTo>
                      <a:pt x="13746" y="5567"/>
                    </a:lnTo>
                    <a:lnTo>
                      <a:pt x="13656" y="5595"/>
                    </a:lnTo>
                    <a:lnTo>
                      <a:pt x="13573" y="5629"/>
                    </a:lnTo>
                    <a:lnTo>
                      <a:pt x="13497" y="5665"/>
                    </a:lnTo>
                    <a:lnTo>
                      <a:pt x="13429" y="5704"/>
                    </a:lnTo>
                    <a:lnTo>
                      <a:pt x="13369" y="5747"/>
                    </a:lnTo>
                    <a:lnTo>
                      <a:pt x="13319" y="5792"/>
                    </a:lnTo>
                    <a:lnTo>
                      <a:pt x="13332" y="5772"/>
                    </a:lnTo>
                    <a:lnTo>
                      <a:pt x="13368" y="5715"/>
                    </a:lnTo>
                    <a:lnTo>
                      <a:pt x="13392" y="5675"/>
                    </a:lnTo>
                    <a:lnTo>
                      <a:pt x="13422" y="5626"/>
                    </a:lnTo>
                    <a:lnTo>
                      <a:pt x="13453" y="5569"/>
                    </a:lnTo>
                    <a:lnTo>
                      <a:pt x="13487" y="5505"/>
                    </a:lnTo>
                    <a:lnTo>
                      <a:pt x="13522" y="5435"/>
                    </a:lnTo>
                    <a:lnTo>
                      <a:pt x="13558" y="5358"/>
                    </a:lnTo>
                    <a:lnTo>
                      <a:pt x="13594" y="5274"/>
                    </a:lnTo>
                    <a:lnTo>
                      <a:pt x="13629" y="5186"/>
                    </a:lnTo>
                    <a:lnTo>
                      <a:pt x="13663" y="5092"/>
                    </a:lnTo>
                    <a:lnTo>
                      <a:pt x="13696" y="4993"/>
                    </a:lnTo>
                    <a:lnTo>
                      <a:pt x="13725" y="4890"/>
                    </a:lnTo>
                    <a:lnTo>
                      <a:pt x="13751" y="4783"/>
                    </a:lnTo>
                    <a:lnTo>
                      <a:pt x="13773" y="4673"/>
                    </a:lnTo>
                    <a:lnTo>
                      <a:pt x="13789" y="4559"/>
                    </a:lnTo>
                    <a:lnTo>
                      <a:pt x="13802" y="4442"/>
                    </a:lnTo>
                    <a:lnTo>
                      <a:pt x="13807" y="4323"/>
                    </a:lnTo>
                    <a:lnTo>
                      <a:pt x="13805" y="4202"/>
                    </a:lnTo>
                    <a:lnTo>
                      <a:pt x="13795" y="4080"/>
                    </a:lnTo>
                    <a:lnTo>
                      <a:pt x="13777" y="3956"/>
                    </a:lnTo>
                    <a:lnTo>
                      <a:pt x="13750" y="3832"/>
                    </a:lnTo>
                    <a:lnTo>
                      <a:pt x="13714" y="3707"/>
                    </a:lnTo>
                    <a:lnTo>
                      <a:pt x="13666" y="3582"/>
                    </a:lnTo>
                    <a:lnTo>
                      <a:pt x="13608" y="3458"/>
                    </a:lnTo>
                    <a:lnTo>
                      <a:pt x="13537" y="3335"/>
                    </a:lnTo>
                    <a:lnTo>
                      <a:pt x="13455" y="3212"/>
                    </a:lnTo>
                    <a:lnTo>
                      <a:pt x="13358" y="3092"/>
                    </a:lnTo>
                    <a:lnTo>
                      <a:pt x="13248" y="2974"/>
                    </a:lnTo>
                    <a:lnTo>
                      <a:pt x="13123" y="2858"/>
                    </a:lnTo>
                    <a:lnTo>
                      <a:pt x="12991" y="2750"/>
                    </a:lnTo>
                    <a:lnTo>
                      <a:pt x="12859" y="2656"/>
                    </a:lnTo>
                    <a:lnTo>
                      <a:pt x="12727" y="2574"/>
                    </a:lnTo>
                    <a:lnTo>
                      <a:pt x="12597" y="2504"/>
                    </a:lnTo>
                    <a:lnTo>
                      <a:pt x="12467" y="2447"/>
                    </a:lnTo>
                    <a:lnTo>
                      <a:pt x="12338" y="2400"/>
                    </a:lnTo>
                    <a:lnTo>
                      <a:pt x="12211" y="2366"/>
                    </a:lnTo>
                    <a:lnTo>
                      <a:pt x="12085" y="2341"/>
                    </a:lnTo>
                    <a:lnTo>
                      <a:pt x="11961" y="2326"/>
                    </a:lnTo>
                    <a:lnTo>
                      <a:pt x="11838" y="2321"/>
                    </a:lnTo>
                    <a:lnTo>
                      <a:pt x="11717" y="2325"/>
                    </a:lnTo>
                    <a:lnTo>
                      <a:pt x="11598" y="2338"/>
                    </a:lnTo>
                    <a:lnTo>
                      <a:pt x="11482" y="2359"/>
                    </a:lnTo>
                    <a:lnTo>
                      <a:pt x="11368" y="2387"/>
                    </a:lnTo>
                    <a:lnTo>
                      <a:pt x="11256" y="2422"/>
                    </a:lnTo>
                    <a:lnTo>
                      <a:pt x="11147" y="2465"/>
                    </a:lnTo>
                    <a:lnTo>
                      <a:pt x="11042" y="2513"/>
                    </a:lnTo>
                    <a:lnTo>
                      <a:pt x="10938" y="2568"/>
                    </a:lnTo>
                    <a:lnTo>
                      <a:pt x="10838" y="2628"/>
                    </a:lnTo>
                    <a:lnTo>
                      <a:pt x="10742" y="2693"/>
                    </a:lnTo>
                    <a:lnTo>
                      <a:pt x="10649" y="2763"/>
                    </a:lnTo>
                    <a:lnTo>
                      <a:pt x="10560" y="2836"/>
                    </a:lnTo>
                    <a:lnTo>
                      <a:pt x="10474" y="2912"/>
                    </a:lnTo>
                    <a:lnTo>
                      <a:pt x="10392" y="2993"/>
                    </a:lnTo>
                    <a:lnTo>
                      <a:pt x="10315" y="3075"/>
                    </a:lnTo>
                    <a:lnTo>
                      <a:pt x="10242" y="3160"/>
                    </a:lnTo>
                    <a:lnTo>
                      <a:pt x="10174" y="3246"/>
                    </a:lnTo>
                    <a:lnTo>
                      <a:pt x="10109" y="3334"/>
                    </a:lnTo>
                    <a:lnTo>
                      <a:pt x="10051" y="3421"/>
                    </a:lnTo>
                    <a:lnTo>
                      <a:pt x="9996" y="3510"/>
                    </a:lnTo>
                    <a:lnTo>
                      <a:pt x="9947" y="3598"/>
                    </a:lnTo>
                    <a:lnTo>
                      <a:pt x="9904" y="3686"/>
                    </a:lnTo>
                    <a:lnTo>
                      <a:pt x="9907" y="3675"/>
                    </a:lnTo>
                    <a:lnTo>
                      <a:pt x="9915" y="3641"/>
                    </a:lnTo>
                    <a:lnTo>
                      <a:pt x="9927" y="3587"/>
                    </a:lnTo>
                    <a:lnTo>
                      <a:pt x="9943" y="3514"/>
                    </a:lnTo>
                    <a:lnTo>
                      <a:pt x="9960" y="3424"/>
                    </a:lnTo>
                    <a:lnTo>
                      <a:pt x="9978" y="3318"/>
                    </a:lnTo>
                    <a:lnTo>
                      <a:pt x="9996" y="3198"/>
                    </a:lnTo>
                    <a:lnTo>
                      <a:pt x="10012" y="3066"/>
                    </a:lnTo>
                    <a:lnTo>
                      <a:pt x="10027" y="2921"/>
                    </a:lnTo>
                    <a:lnTo>
                      <a:pt x="10037" y="2767"/>
                    </a:lnTo>
                    <a:lnTo>
                      <a:pt x="10042" y="2605"/>
                    </a:lnTo>
                    <a:lnTo>
                      <a:pt x="10041" y="2437"/>
                    </a:lnTo>
                    <a:lnTo>
                      <a:pt x="10033" y="2263"/>
                    </a:lnTo>
                    <a:lnTo>
                      <a:pt x="10016" y="2085"/>
                    </a:lnTo>
                    <a:lnTo>
                      <a:pt x="9991" y="1906"/>
                    </a:lnTo>
                    <a:lnTo>
                      <a:pt x="9955" y="1725"/>
                    </a:lnTo>
                    <a:lnTo>
                      <a:pt x="9908" y="1547"/>
                    </a:lnTo>
                    <a:lnTo>
                      <a:pt x="9847" y="1370"/>
                    </a:lnTo>
                    <a:lnTo>
                      <a:pt x="9773" y="1198"/>
                    </a:lnTo>
                    <a:lnTo>
                      <a:pt x="9683" y="1030"/>
                    </a:lnTo>
                    <a:lnTo>
                      <a:pt x="9577" y="871"/>
                    </a:lnTo>
                    <a:lnTo>
                      <a:pt x="9454" y="720"/>
                    </a:lnTo>
                    <a:lnTo>
                      <a:pt x="9313" y="579"/>
                    </a:lnTo>
                    <a:lnTo>
                      <a:pt x="9152" y="450"/>
                    </a:lnTo>
                    <a:lnTo>
                      <a:pt x="8970" y="333"/>
                    </a:lnTo>
                    <a:lnTo>
                      <a:pt x="8768" y="232"/>
                    </a:lnTo>
                    <a:lnTo>
                      <a:pt x="8541" y="147"/>
                    </a:lnTo>
                    <a:lnTo>
                      <a:pt x="8290" y="80"/>
                    </a:lnTo>
                    <a:lnTo>
                      <a:pt x="8015" y="31"/>
                    </a:lnTo>
                    <a:lnTo>
                      <a:pt x="7712" y="5"/>
                    </a:lnTo>
                    <a:lnTo>
                      <a:pt x="7383" y="0"/>
                    </a:lnTo>
                    <a:lnTo>
                      <a:pt x="7025" y="19"/>
                    </a:lnTo>
                    <a:lnTo>
                      <a:pt x="6681" y="58"/>
                    </a:lnTo>
                    <a:lnTo>
                      <a:pt x="6350" y="109"/>
                    </a:lnTo>
                    <a:lnTo>
                      <a:pt x="6033" y="176"/>
                    </a:lnTo>
                    <a:lnTo>
                      <a:pt x="5730" y="257"/>
                    </a:lnTo>
                    <a:lnTo>
                      <a:pt x="5442" y="350"/>
                    </a:lnTo>
                    <a:lnTo>
                      <a:pt x="5167" y="457"/>
                    </a:lnTo>
                    <a:lnTo>
                      <a:pt x="4906" y="575"/>
                    </a:lnTo>
                    <a:lnTo>
                      <a:pt x="4659" y="706"/>
                    </a:lnTo>
                    <a:lnTo>
                      <a:pt x="4425" y="848"/>
                    </a:lnTo>
                    <a:lnTo>
                      <a:pt x="4205" y="1000"/>
                    </a:lnTo>
                    <a:lnTo>
                      <a:pt x="4000" y="1164"/>
                    </a:lnTo>
                    <a:lnTo>
                      <a:pt x="3808" y="1337"/>
                    </a:lnTo>
                    <a:lnTo>
                      <a:pt x="3631" y="1520"/>
                    </a:lnTo>
                    <a:lnTo>
                      <a:pt x="3467" y="1712"/>
                    </a:lnTo>
                    <a:lnTo>
                      <a:pt x="3316" y="1912"/>
                    </a:lnTo>
                    <a:lnTo>
                      <a:pt x="3180" y="2121"/>
                    </a:lnTo>
                    <a:lnTo>
                      <a:pt x="3057" y="2338"/>
                    </a:lnTo>
                    <a:lnTo>
                      <a:pt x="2949" y="2561"/>
                    </a:lnTo>
                    <a:lnTo>
                      <a:pt x="2855" y="2791"/>
                    </a:lnTo>
                    <a:lnTo>
                      <a:pt x="2773" y="3027"/>
                    </a:lnTo>
                    <a:lnTo>
                      <a:pt x="2706" y="3269"/>
                    </a:lnTo>
                    <a:lnTo>
                      <a:pt x="2653" y="3516"/>
                    </a:lnTo>
                    <a:lnTo>
                      <a:pt x="2614" y="3769"/>
                    </a:lnTo>
                    <a:lnTo>
                      <a:pt x="2588" y="4025"/>
                    </a:lnTo>
                    <a:lnTo>
                      <a:pt x="2575" y="4286"/>
                    </a:lnTo>
                    <a:lnTo>
                      <a:pt x="2577" y="4551"/>
                    </a:lnTo>
                    <a:lnTo>
                      <a:pt x="2594" y="4817"/>
                    </a:lnTo>
                    <a:lnTo>
                      <a:pt x="2623" y="5087"/>
                    </a:lnTo>
                    <a:lnTo>
                      <a:pt x="2666" y="5359"/>
                    </a:lnTo>
                    <a:lnTo>
                      <a:pt x="2724" y="5632"/>
                    </a:lnTo>
                    <a:lnTo>
                      <a:pt x="2794" y="5906"/>
                    </a:lnTo>
                    <a:lnTo>
                      <a:pt x="2879" y="6181"/>
                    </a:lnTo>
                    <a:lnTo>
                      <a:pt x="2847" y="6177"/>
                    </a:lnTo>
                    <a:lnTo>
                      <a:pt x="2755" y="6169"/>
                    </a:lnTo>
                    <a:lnTo>
                      <a:pt x="2690" y="6166"/>
                    </a:lnTo>
                    <a:lnTo>
                      <a:pt x="2613" y="6163"/>
                    </a:lnTo>
                    <a:lnTo>
                      <a:pt x="2526" y="6162"/>
                    </a:lnTo>
                    <a:lnTo>
                      <a:pt x="2429" y="6163"/>
                    </a:lnTo>
                    <a:lnTo>
                      <a:pt x="2323" y="6167"/>
                    </a:lnTo>
                    <a:lnTo>
                      <a:pt x="2212" y="6174"/>
                    </a:lnTo>
                    <a:lnTo>
                      <a:pt x="2093" y="6185"/>
                    </a:lnTo>
                    <a:lnTo>
                      <a:pt x="1968" y="6202"/>
                    </a:lnTo>
                    <a:lnTo>
                      <a:pt x="1840" y="6224"/>
                    </a:lnTo>
                    <a:lnTo>
                      <a:pt x="1708" y="6252"/>
                    </a:lnTo>
                    <a:lnTo>
                      <a:pt x="1574" y="6286"/>
                    </a:lnTo>
                    <a:lnTo>
                      <a:pt x="1439" y="6329"/>
                    </a:lnTo>
                    <a:lnTo>
                      <a:pt x="1304" y="6378"/>
                    </a:lnTo>
                    <a:lnTo>
                      <a:pt x="1171" y="6438"/>
                    </a:lnTo>
                    <a:lnTo>
                      <a:pt x="1039" y="6505"/>
                    </a:lnTo>
                    <a:lnTo>
                      <a:pt x="911" y="6583"/>
                    </a:lnTo>
                    <a:lnTo>
                      <a:pt x="786" y="6672"/>
                    </a:lnTo>
                    <a:lnTo>
                      <a:pt x="667" y="6772"/>
                    </a:lnTo>
                    <a:lnTo>
                      <a:pt x="555" y="6883"/>
                    </a:lnTo>
                    <a:lnTo>
                      <a:pt x="450" y="7007"/>
                    </a:lnTo>
                    <a:lnTo>
                      <a:pt x="353" y="7145"/>
                    </a:lnTo>
                    <a:lnTo>
                      <a:pt x="266" y="7296"/>
                    </a:lnTo>
                    <a:lnTo>
                      <a:pt x="188" y="7462"/>
                    </a:lnTo>
                    <a:lnTo>
                      <a:pt x="124" y="7643"/>
                    </a:lnTo>
                    <a:lnTo>
                      <a:pt x="72" y="7839"/>
                    </a:lnTo>
                    <a:lnTo>
                      <a:pt x="32" y="8052"/>
                    </a:lnTo>
                    <a:lnTo>
                      <a:pt x="8" y="8282"/>
                    </a:lnTo>
                    <a:lnTo>
                      <a:pt x="0" y="8530"/>
                    </a:lnTo>
                    <a:lnTo>
                      <a:pt x="14" y="8780"/>
                    </a:lnTo>
                    <a:lnTo>
                      <a:pt x="57" y="9022"/>
                    </a:lnTo>
                    <a:lnTo>
                      <a:pt x="128" y="9252"/>
                    </a:lnTo>
                    <a:lnTo>
                      <a:pt x="227" y="9471"/>
                    </a:lnTo>
                    <a:lnTo>
                      <a:pt x="354" y="9679"/>
                    </a:lnTo>
                    <a:lnTo>
                      <a:pt x="507" y="9876"/>
                    </a:lnTo>
                    <a:lnTo>
                      <a:pt x="687" y="10061"/>
                    </a:lnTo>
                    <a:lnTo>
                      <a:pt x="893" y="10235"/>
                    </a:lnTo>
                    <a:lnTo>
                      <a:pt x="1126" y="10397"/>
                    </a:lnTo>
                    <a:lnTo>
                      <a:pt x="1384" y="10546"/>
                    </a:lnTo>
                    <a:lnTo>
                      <a:pt x="1667" y="10683"/>
                    </a:lnTo>
                    <a:lnTo>
                      <a:pt x="1976" y="10809"/>
                    </a:lnTo>
                    <a:lnTo>
                      <a:pt x="2308" y="10921"/>
                    </a:lnTo>
                    <a:lnTo>
                      <a:pt x="2666" y="11020"/>
                    </a:lnTo>
                    <a:lnTo>
                      <a:pt x="3047" y="11107"/>
                    </a:lnTo>
                    <a:lnTo>
                      <a:pt x="3451" y="11179"/>
                    </a:lnTo>
                    <a:lnTo>
                      <a:pt x="3880" y="11239"/>
                    </a:lnTo>
                    <a:lnTo>
                      <a:pt x="4329" y="11284"/>
                    </a:lnTo>
                    <a:lnTo>
                      <a:pt x="4803" y="11317"/>
                    </a:lnTo>
                    <a:lnTo>
                      <a:pt x="5298" y="11335"/>
                    </a:lnTo>
                    <a:lnTo>
                      <a:pt x="5814" y="11339"/>
                    </a:lnTo>
                    <a:lnTo>
                      <a:pt x="6352" y="11328"/>
                    </a:lnTo>
                    <a:lnTo>
                      <a:pt x="6912" y="11303"/>
                    </a:lnTo>
                    <a:lnTo>
                      <a:pt x="7491" y="11262"/>
                    </a:lnTo>
                    <a:lnTo>
                      <a:pt x="8091" y="11207"/>
                    </a:lnTo>
                    <a:lnTo>
                      <a:pt x="8712" y="11136"/>
                    </a:lnTo>
                    <a:lnTo>
                      <a:pt x="9351" y="11050"/>
                    </a:lnTo>
                    <a:lnTo>
                      <a:pt x="10010" y="10949"/>
                    </a:lnTo>
                    <a:lnTo>
                      <a:pt x="10688" y="10832"/>
                    </a:lnTo>
                    <a:lnTo>
                      <a:pt x="11384" y="10699"/>
                    </a:lnTo>
                    <a:lnTo>
                      <a:pt x="12098" y="10549"/>
                    </a:lnTo>
                    <a:lnTo>
                      <a:pt x="12831" y="10382"/>
                    </a:lnTo>
                    <a:lnTo>
                      <a:pt x="12869" y="10375"/>
                    </a:lnTo>
                    <a:lnTo>
                      <a:pt x="12978" y="10351"/>
                    </a:lnTo>
                    <a:lnTo>
                      <a:pt x="13056" y="10333"/>
                    </a:lnTo>
                    <a:lnTo>
                      <a:pt x="13146" y="10310"/>
                    </a:lnTo>
                    <a:lnTo>
                      <a:pt x="13250" y="10281"/>
                    </a:lnTo>
                    <a:lnTo>
                      <a:pt x="13365" y="10248"/>
                    </a:lnTo>
                    <a:lnTo>
                      <a:pt x="13490" y="10210"/>
                    </a:lnTo>
                    <a:lnTo>
                      <a:pt x="13624" y="10166"/>
                    </a:lnTo>
                    <a:lnTo>
                      <a:pt x="13764" y="10117"/>
                    </a:lnTo>
                    <a:lnTo>
                      <a:pt x="13911" y="10062"/>
                    </a:lnTo>
                    <a:lnTo>
                      <a:pt x="14063" y="10001"/>
                    </a:lnTo>
                    <a:lnTo>
                      <a:pt x="14217" y="9934"/>
                    </a:lnTo>
                    <a:lnTo>
                      <a:pt x="14374" y="9860"/>
                    </a:lnTo>
                    <a:lnTo>
                      <a:pt x="14531" y="9780"/>
                    </a:lnTo>
                    <a:lnTo>
                      <a:pt x="14690" y="9693"/>
                    </a:lnTo>
                    <a:lnTo>
                      <a:pt x="14845" y="9600"/>
                    </a:lnTo>
                    <a:lnTo>
                      <a:pt x="14998" y="9498"/>
                    </a:lnTo>
                    <a:lnTo>
                      <a:pt x="15146" y="9390"/>
                    </a:lnTo>
                    <a:lnTo>
                      <a:pt x="15288" y="9274"/>
                    </a:lnTo>
                    <a:lnTo>
                      <a:pt x="15424" y="9151"/>
                    </a:lnTo>
                    <a:lnTo>
                      <a:pt x="15552" y="9020"/>
                    </a:lnTo>
                    <a:lnTo>
                      <a:pt x="15670" y="8880"/>
                    </a:lnTo>
                    <a:lnTo>
                      <a:pt x="15778" y="8733"/>
                    </a:lnTo>
                    <a:lnTo>
                      <a:pt x="15874" y="8577"/>
                    </a:lnTo>
                    <a:lnTo>
                      <a:pt x="15957" y="8413"/>
                    </a:lnTo>
                    <a:lnTo>
                      <a:pt x="16024" y="8239"/>
                    </a:lnTo>
                    <a:lnTo>
                      <a:pt x="16076" y="8057"/>
                    </a:lnTo>
                    <a:lnTo>
                      <a:pt x="16111" y="7865"/>
                    </a:lnTo>
                    <a:lnTo>
                      <a:pt x="16127" y="7664"/>
                    </a:lnTo>
                    <a:lnTo>
                      <a:pt x="16123" y="745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5644753" y="2305050"/>
                <a:ext cx="759619" cy="7596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5304" y="2417274"/>
              <a:ext cx="397812" cy="455391"/>
              <a:chOff x="2005013" y="4152900"/>
              <a:chExt cx="603250" cy="690563"/>
            </a:xfrm>
            <a:solidFill>
              <a:schemeClr val="bg1"/>
            </a:solidFill>
          </p:grpSpPr>
          <p:sp>
            <p:nvSpPr>
              <p:cNvPr id="25" name="Freeform 193"/>
              <p:cNvSpPr>
                <a:spLocks noEditPoints="1"/>
              </p:cNvSpPr>
              <p:nvPr/>
            </p:nvSpPr>
            <p:spPr bwMode="auto">
              <a:xfrm>
                <a:off x="2005013" y="4152900"/>
                <a:ext cx="603250" cy="690563"/>
              </a:xfrm>
              <a:custGeom>
                <a:avLst/>
                <a:gdLst>
                  <a:gd name="T0" fmla="*/ 4158 w 14060"/>
                  <a:gd name="T1" fmla="*/ 5259 h 16095"/>
                  <a:gd name="T2" fmla="*/ 1877 w 14060"/>
                  <a:gd name="T3" fmla="*/ 4442 h 16095"/>
                  <a:gd name="T4" fmla="*/ 1004 w 14060"/>
                  <a:gd name="T5" fmla="*/ 3269 h 16095"/>
                  <a:gd name="T6" fmla="*/ 1877 w 14060"/>
                  <a:gd name="T7" fmla="*/ 2095 h 16095"/>
                  <a:gd name="T8" fmla="*/ 4158 w 14060"/>
                  <a:gd name="T9" fmla="*/ 1279 h 16095"/>
                  <a:gd name="T10" fmla="*/ 7340 w 14060"/>
                  <a:gd name="T11" fmla="*/ 1009 h 16095"/>
                  <a:gd name="T12" fmla="*/ 10399 w 14060"/>
                  <a:gd name="T13" fmla="*/ 1392 h 16095"/>
                  <a:gd name="T14" fmla="*/ 12461 w 14060"/>
                  <a:gd name="T15" fmla="*/ 2288 h 16095"/>
                  <a:gd name="T16" fmla="*/ 13025 w 14060"/>
                  <a:gd name="T17" fmla="*/ 3501 h 16095"/>
                  <a:gd name="T18" fmla="*/ 11859 w 14060"/>
                  <a:gd name="T19" fmla="*/ 4623 h 16095"/>
                  <a:gd name="T20" fmla="*/ 9376 w 14060"/>
                  <a:gd name="T21" fmla="*/ 5355 h 16095"/>
                  <a:gd name="T22" fmla="*/ 13055 w 14060"/>
                  <a:gd name="T23" fmla="*/ 6798 h 16095"/>
                  <a:gd name="T24" fmla="*/ 12329 w 14060"/>
                  <a:gd name="T25" fmla="*/ 7877 h 16095"/>
                  <a:gd name="T26" fmla="*/ 10154 w 14060"/>
                  <a:gd name="T27" fmla="*/ 8729 h 16095"/>
                  <a:gd name="T28" fmla="*/ 7030 w 14060"/>
                  <a:gd name="T29" fmla="*/ 9053 h 16095"/>
                  <a:gd name="T30" fmla="*/ 3906 w 14060"/>
                  <a:gd name="T31" fmla="*/ 8729 h 16095"/>
                  <a:gd name="T32" fmla="*/ 1731 w 14060"/>
                  <a:gd name="T33" fmla="*/ 7877 h 16095"/>
                  <a:gd name="T34" fmla="*/ 1005 w 14060"/>
                  <a:gd name="T35" fmla="*/ 6798 h 16095"/>
                  <a:gd name="T36" fmla="*/ 2178 w 14060"/>
                  <a:gd name="T37" fmla="*/ 5717 h 16095"/>
                  <a:gd name="T38" fmla="*/ 4255 w 14060"/>
                  <a:gd name="T39" fmla="*/ 6300 h 16095"/>
                  <a:gd name="T40" fmla="*/ 6598 w 14060"/>
                  <a:gd name="T41" fmla="*/ 6533 h 16095"/>
                  <a:gd name="T42" fmla="*/ 8968 w 14060"/>
                  <a:gd name="T43" fmla="*/ 6425 h 16095"/>
                  <a:gd name="T44" fmla="*/ 11177 w 14060"/>
                  <a:gd name="T45" fmla="*/ 5970 h 16095"/>
                  <a:gd name="T46" fmla="*/ 12929 w 14060"/>
                  <a:gd name="T47" fmla="*/ 5154 h 16095"/>
                  <a:gd name="T48" fmla="*/ 12866 w 14060"/>
                  <a:gd name="T49" fmla="*/ 10385 h 16095"/>
                  <a:gd name="T50" fmla="*/ 11291 w 14060"/>
                  <a:gd name="T51" fmla="*/ 11413 h 16095"/>
                  <a:gd name="T52" fmla="*/ 8535 w 14060"/>
                  <a:gd name="T53" fmla="*/ 12001 h 16095"/>
                  <a:gd name="T54" fmla="*/ 5238 w 14060"/>
                  <a:gd name="T55" fmla="*/ 11971 h 16095"/>
                  <a:gd name="T56" fmla="*/ 2570 w 14060"/>
                  <a:gd name="T57" fmla="*/ 11335 h 16095"/>
                  <a:gd name="T58" fmla="*/ 1127 w 14060"/>
                  <a:gd name="T59" fmla="*/ 10277 h 16095"/>
                  <a:gd name="T60" fmla="*/ 1334 w 14060"/>
                  <a:gd name="T61" fmla="*/ 8216 h 16095"/>
                  <a:gd name="T62" fmla="*/ 3083 w 14060"/>
                  <a:gd name="T63" fmla="*/ 9035 h 16095"/>
                  <a:gd name="T64" fmla="*/ 5412 w 14060"/>
                  <a:gd name="T65" fmla="*/ 9477 h 16095"/>
                  <a:gd name="T66" fmla="*/ 7960 w 14060"/>
                  <a:gd name="T67" fmla="*/ 9530 h 16095"/>
                  <a:gd name="T68" fmla="*/ 10383 w 14060"/>
                  <a:gd name="T69" fmla="*/ 9193 h 16095"/>
                  <a:gd name="T70" fmla="*/ 12328 w 14060"/>
                  <a:gd name="T71" fmla="*/ 8477 h 16095"/>
                  <a:gd name="T72" fmla="*/ 12986 w 14060"/>
                  <a:gd name="T73" fmla="*/ 13170 h 16095"/>
                  <a:gd name="T74" fmla="*/ 11680 w 14060"/>
                  <a:gd name="T75" fmla="*/ 14265 h 16095"/>
                  <a:gd name="T76" fmla="*/ 9102 w 14060"/>
                  <a:gd name="T77" fmla="*/ 14951 h 16095"/>
                  <a:gd name="T78" fmla="*/ 5816 w 14060"/>
                  <a:gd name="T79" fmla="*/ 15043 h 16095"/>
                  <a:gd name="T80" fmla="*/ 2979 w 14060"/>
                  <a:gd name="T81" fmla="*/ 14501 h 16095"/>
                  <a:gd name="T82" fmla="*/ 1275 w 14060"/>
                  <a:gd name="T83" fmla="*/ 13499 h 16095"/>
                  <a:gd name="T84" fmla="*/ 1459 w 14060"/>
                  <a:gd name="T85" fmla="*/ 11324 h 16095"/>
                  <a:gd name="T86" fmla="*/ 3277 w 14060"/>
                  <a:gd name="T87" fmla="*/ 12109 h 16095"/>
                  <a:gd name="T88" fmla="*/ 5640 w 14060"/>
                  <a:gd name="T89" fmla="*/ 12516 h 16095"/>
                  <a:gd name="T90" fmla="*/ 8191 w 14060"/>
                  <a:gd name="T91" fmla="*/ 12534 h 16095"/>
                  <a:gd name="T92" fmla="*/ 10586 w 14060"/>
                  <a:gd name="T93" fmla="*/ 12162 h 16095"/>
                  <a:gd name="T94" fmla="*/ 12468 w 14060"/>
                  <a:gd name="T95" fmla="*/ 11410 h 16095"/>
                  <a:gd name="T96" fmla="*/ 5756 w 14060"/>
                  <a:gd name="T97" fmla="*/ 48 h 16095"/>
                  <a:gd name="T98" fmla="*/ 2501 w 14060"/>
                  <a:gd name="T99" fmla="*/ 695 h 16095"/>
                  <a:gd name="T100" fmla="*/ 359 w 14060"/>
                  <a:gd name="T101" fmla="*/ 2134 h 16095"/>
                  <a:gd name="T102" fmla="*/ 163 w 14060"/>
                  <a:gd name="T103" fmla="*/ 13611 h 16095"/>
                  <a:gd name="T104" fmla="*/ 2001 w 14060"/>
                  <a:gd name="T105" fmla="*/ 15199 h 16095"/>
                  <a:gd name="T106" fmla="*/ 5124 w 14060"/>
                  <a:gd name="T107" fmla="*/ 15985 h 16095"/>
                  <a:gd name="T108" fmla="*/ 8621 w 14060"/>
                  <a:gd name="T109" fmla="*/ 16020 h 16095"/>
                  <a:gd name="T110" fmla="*/ 11814 w 14060"/>
                  <a:gd name="T111" fmla="*/ 15302 h 16095"/>
                  <a:gd name="T112" fmla="*/ 13808 w 14060"/>
                  <a:gd name="T113" fmla="*/ 13789 h 16095"/>
                  <a:gd name="T114" fmla="*/ 13808 w 14060"/>
                  <a:gd name="T115" fmla="*/ 2305 h 16095"/>
                  <a:gd name="T116" fmla="*/ 11814 w 14060"/>
                  <a:gd name="T117" fmla="*/ 792 h 16095"/>
                  <a:gd name="T118" fmla="*/ 8621 w 14060"/>
                  <a:gd name="T119" fmla="*/ 75 h 16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060" h="16095">
                    <a:moveTo>
                      <a:pt x="7030" y="5533"/>
                    </a:moveTo>
                    <a:lnTo>
                      <a:pt x="6720" y="5530"/>
                    </a:lnTo>
                    <a:lnTo>
                      <a:pt x="6413" y="5521"/>
                    </a:lnTo>
                    <a:lnTo>
                      <a:pt x="6112" y="5507"/>
                    </a:lnTo>
                    <a:lnTo>
                      <a:pt x="5816" y="5486"/>
                    </a:lnTo>
                    <a:lnTo>
                      <a:pt x="5524" y="5461"/>
                    </a:lnTo>
                    <a:lnTo>
                      <a:pt x="5238" y="5431"/>
                    </a:lnTo>
                    <a:lnTo>
                      <a:pt x="4958" y="5395"/>
                    </a:lnTo>
                    <a:lnTo>
                      <a:pt x="4684" y="5355"/>
                    </a:lnTo>
                    <a:lnTo>
                      <a:pt x="4418" y="5309"/>
                    </a:lnTo>
                    <a:lnTo>
                      <a:pt x="4158" y="5259"/>
                    </a:lnTo>
                    <a:lnTo>
                      <a:pt x="3906" y="5205"/>
                    </a:lnTo>
                    <a:lnTo>
                      <a:pt x="3661" y="5145"/>
                    </a:lnTo>
                    <a:lnTo>
                      <a:pt x="3425" y="5083"/>
                    </a:lnTo>
                    <a:lnTo>
                      <a:pt x="3197" y="5016"/>
                    </a:lnTo>
                    <a:lnTo>
                      <a:pt x="2979" y="4944"/>
                    </a:lnTo>
                    <a:lnTo>
                      <a:pt x="2769" y="4870"/>
                    </a:lnTo>
                    <a:lnTo>
                      <a:pt x="2570" y="4791"/>
                    </a:lnTo>
                    <a:lnTo>
                      <a:pt x="2380" y="4709"/>
                    </a:lnTo>
                    <a:lnTo>
                      <a:pt x="2201" y="4623"/>
                    </a:lnTo>
                    <a:lnTo>
                      <a:pt x="2034" y="4535"/>
                    </a:lnTo>
                    <a:lnTo>
                      <a:pt x="1877" y="4442"/>
                    </a:lnTo>
                    <a:lnTo>
                      <a:pt x="1731" y="4348"/>
                    </a:lnTo>
                    <a:lnTo>
                      <a:pt x="1599" y="4250"/>
                    </a:lnTo>
                    <a:lnTo>
                      <a:pt x="1477" y="4149"/>
                    </a:lnTo>
                    <a:lnTo>
                      <a:pt x="1370" y="4047"/>
                    </a:lnTo>
                    <a:lnTo>
                      <a:pt x="1275" y="3942"/>
                    </a:lnTo>
                    <a:lnTo>
                      <a:pt x="1194" y="3835"/>
                    </a:lnTo>
                    <a:lnTo>
                      <a:pt x="1127" y="3725"/>
                    </a:lnTo>
                    <a:lnTo>
                      <a:pt x="1074" y="3613"/>
                    </a:lnTo>
                    <a:lnTo>
                      <a:pt x="1035" y="3501"/>
                    </a:lnTo>
                    <a:lnTo>
                      <a:pt x="1012" y="3386"/>
                    </a:lnTo>
                    <a:lnTo>
                      <a:pt x="1004" y="3269"/>
                    </a:lnTo>
                    <a:lnTo>
                      <a:pt x="1012" y="3153"/>
                    </a:lnTo>
                    <a:lnTo>
                      <a:pt x="1035" y="3038"/>
                    </a:lnTo>
                    <a:lnTo>
                      <a:pt x="1074" y="2924"/>
                    </a:lnTo>
                    <a:lnTo>
                      <a:pt x="1127" y="2813"/>
                    </a:lnTo>
                    <a:lnTo>
                      <a:pt x="1194" y="2703"/>
                    </a:lnTo>
                    <a:lnTo>
                      <a:pt x="1275" y="2596"/>
                    </a:lnTo>
                    <a:lnTo>
                      <a:pt x="1370" y="2491"/>
                    </a:lnTo>
                    <a:lnTo>
                      <a:pt x="1477" y="2388"/>
                    </a:lnTo>
                    <a:lnTo>
                      <a:pt x="1599" y="2288"/>
                    </a:lnTo>
                    <a:lnTo>
                      <a:pt x="1731" y="2190"/>
                    </a:lnTo>
                    <a:lnTo>
                      <a:pt x="1877" y="2095"/>
                    </a:lnTo>
                    <a:lnTo>
                      <a:pt x="2034" y="2004"/>
                    </a:lnTo>
                    <a:lnTo>
                      <a:pt x="2201" y="1915"/>
                    </a:lnTo>
                    <a:lnTo>
                      <a:pt x="2380" y="1830"/>
                    </a:lnTo>
                    <a:lnTo>
                      <a:pt x="2570" y="1747"/>
                    </a:lnTo>
                    <a:lnTo>
                      <a:pt x="2769" y="1669"/>
                    </a:lnTo>
                    <a:lnTo>
                      <a:pt x="2979" y="1593"/>
                    </a:lnTo>
                    <a:lnTo>
                      <a:pt x="3197" y="1523"/>
                    </a:lnTo>
                    <a:lnTo>
                      <a:pt x="3425" y="1456"/>
                    </a:lnTo>
                    <a:lnTo>
                      <a:pt x="3661" y="1392"/>
                    </a:lnTo>
                    <a:lnTo>
                      <a:pt x="3906" y="1334"/>
                    </a:lnTo>
                    <a:lnTo>
                      <a:pt x="4158" y="1279"/>
                    </a:lnTo>
                    <a:lnTo>
                      <a:pt x="4418" y="1229"/>
                    </a:lnTo>
                    <a:lnTo>
                      <a:pt x="4684" y="1184"/>
                    </a:lnTo>
                    <a:lnTo>
                      <a:pt x="4958" y="1143"/>
                    </a:lnTo>
                    <a:lnTo>
                      <a:pt x="5238" y="1108"/>
                    </a:lnTo>
                    <a:lnTo>
                      <a:pt x="5524" y="1077"/>
                    </a:lnTo>
                    <a:lnTo>
                      <a:pt x="5816" y="1052"/>
                    </a:lnTo>
                    <a:lnTo>
                      <a:pt x="6112" y="1032"/>
                    </a:lnTo>
                    <a:lnTo>
                      <a:pt x="6413" y="1018"/>
                    </a:lnTo>
                    <a:lnTo>
                      <a:pt x="6720" y="1009"/>
                    </a:lnTo>
                    <a:lnTo>
                      <a:pt x="7030" y="1006"/>
                    </a:lnTo>
                    <a:lnTo>
                      <a:pt x="7340" y="1009"/>
                    </a:lnTo>
                    <a:lnTo>
                      <a:pt x="7647" y="1018"/>
                    </a:lnTo>
                    <a:lnTo>
                      <a:pt x="7948" y="1032"/>
                    </a:lnTo>
                    <a:lnTo>
                      <a:pt x="8244" y="1052"/>
                    </a:lnTo>
                    <a:lnTo>
                      <a:pt x="8536" y="1077"/>
                    </a:lnTo>
                    <a:lnTo>
                      <a:pt x="8822" y="1108"/>
                    </a:lnTo>
                    <a:lnTo>
                      <a:pt x="9102" y="1143"/>
                    </a:lnTo>
                    <a:lnTo>
                      <a:pt x="9376" y="1184"/>
                    </a:lnTo>
                    <a:lnTo>
                      <a:pt x="9642" y="1229"/>
                    </a:lnTo>
                    <a:lnTo>
                      <a:pt x="9902" y="1279"/>
                    </a:lnTo>
                    <a:lnTo>
                      <a:pt x="10154" y="1334"/>
                    </a:lnTo>
                    <a:lnTo>
                      <a:pt x="10399" y="1392"/>
                    </a:lnTo>
                    <a:lnTo>
                      <a:pt x="10635" y="1456"/>
                    </a:lnTo>
                    <a:lnTo>
                      <a:pt x="10863" y="1523"/>
                    </a:lnTo>
                    <a:lnTo>
                      <a:pt x="11081" y="1593"/>
                    </a:lnTo>
                    <a:lnTo>
                      <a:pt x="11291" y="1669"/>
                    </a:lnTo>
                    <a:lnTo>
                      <a:pt x="11490" y="1747"/>
                    </a:lnTo>
                    <a:lnTo>
                      <a:pt x="11680" y="1830"/>
                    </a:lnTo>
                    <a:lnTo>
                      <a:pt x="11859" y="1915"/>
                    </a:lnTo>
                    <a:lnTo>
                      <a:pt x="12026" y="2004"/>
                    </a:lnTo>
                    <a:lnTo>
                      <a:pt x="12183" y="2095"/>
                    </a:lnTo>
                    <a:lnTo>
                      <a:pt x="12329" y="2190"/>
                    </a:lnTo>
                    <a:lnTo>
                      <a:pt x="12461" y="2288"/>
                    </a:lnTo>
                    <a:lnTo>
                      <a:pt x="12583" y="2388"/>
                    </a:lnTo>
                    <a:lnTo>
                      <a:pt x="12690" y="2491"/>
                    </a:lnTo>
                    <a:lnTo>
                      <a:pt x="12785" y="2596"/>
                    </a:lnTo>
                    <a:lnTo>
                      <a:pt x="12866" y="2703"/>
                    </a:lnTo>
                    <a:lnTo>
                      <a:pt x="12933" y="2813"/>
                    </a:lnTo>
                    <a:lnTo>
                      <a:pt x="12986" y="2924"/>
                    </a:lnTo>
                    <a:lnTo>
                      <a:pt x="13025" y="3038"/>
                    </a:lnTo>
                    <a:lnTo>
                      <a:pt x="13048" y="3153"/>
                    </a:lnTo>
                    <a:lnTo>
                      <a:pt x="13056" y="3269"/>
                    </a:lnTo>
                    <a:lnTo>
                      <a:pt x="13048" y="3386"/>
                    </a:lnTo>
                    <a:lnTo>
                      <a:pt x="13025" y="3501"/>
                    </a:lnTo>
                    <a:lnTo>
                      <a:pt x="12986" y="3613"/>
                    </a:lnTo>
                    <a:lnTo>
                      <a:pt x="12933" y="3725"/>
                    </a:lnTo>
                    <a:lnTo>
                      <a:pt x="12866" y="3835"/>
                    </a:lnTo>
                    <a:lnTo>
                      <a:pt x="12785" y="3942"/>
                    </a:lnTo>
                    <a:lnTo>
                      <a:pt x="12690" y="4047"/>
                    </a:lnTo>
                    <a:lnTo>
                      <a:pt x="12583" y="4149"/>
                    </a:lnTo>
                    <a:lnTo>
                      <a:pt x="12461" y="4250"/>
                    </a:lnTo>
                    <a:lnTo>
                      <a:pt x="12329" y="4348"/>
                    </a:lnTo>
                    <a:lnTo>
                      <a:pt x="12183" y="4442"/>
                    </a:lnTo>
                    <a:lnTo>
                      <a:pt x="12026" y="4535"/>
                    </a:lnTo>
                    <a:lnTo>
                      <a:pt x="11859" y="4623"/>
                    </a:lnTo>
                    <a:lnTo>
                      <a:pt x="11680" y="4709"/>
                    </a:lnTo>
                    <a:lnTo>
                      <a:pt x="11490" y="4791"/>
                    </a:lnTo>
                    <a:lnTo>
                      <a:pt x="11291" y="4870"/>
                    </a:lnTo>
                    <a:lnTo>
                      <a:pt x="11081" y="4944"/>
                    </a:lnTo>
                    <a:lnTo>
                      <a:pt x="10863" y="5016"/>
                    </a:lnTo>
                    <a:lnTo>
                      <a:pt x="10635" y="5083"/>
                    </a:lnTo>
                    <a:lnTo>
                      <a:pt x="10399" y="5145"/>
                    </a:lnTo>
                    <a:lnTo>
                      <a:pt x="10154" y="5205"/>
                    </a:lnTo>
                    <a:lnTo>
                      <a:pt x="9902" y="5259"/>
                    </a:lnTo>
                    <a:lnTo>
                      <a:pt x="9642" y="5309"/>
                    </a:lnTo>
                    <a:lnTo>
                      <a:pt x="9376" y="5355"/>
                    </a:lnTo>
                    <a:lnTo>
                      <a:pt x="9102" y="5395"/>
                    </a:lnTo>
                    <a:lnTo>
                      <a:pt x="8822" y="5431"/>
                    </a:lnTo>
                    <a:lnTo>
                      <a:pt x="8536" y="5461"/>
                    </a:lnTo>
                    <a:lnTo>
                      <a:pt x="8244" y="5486"/>
                    </a:lnTo>
                    <a:lnTo>
                      <a:pt x="7948" y="5507"/>
                    </a:lnTo>
                    <a:lnTo>
                      <a:pt x="7647" y="5521"/>
                    </a:lnTo>
                    <a:lnTo>
                      <a:pt x="7340" y="5530"/>
                    </a:lnTo>
                    <a:lnTo>
                      <a:pt x="7030" y="5533"/>
                    </a:lnTo>
                    <a:close/>
                    <a:moveTo>
                      <a:pt x="13056" y="6790"/>
                    </a:moveTo>
                    <a:lnTo>
                      <a:pt x="13054" y="6790"/>
                    </a:lnTo>
                    <a:lnTo>
                      <a:pt x="13055" y="6798"/>
                    </a:lnTo>
                    <a:lnTo>
                      <a:pt x="13056" y="6805"/>
                    </a:lnTo>
                    <a:lnTo>
                      <a:pt x="13048" y="6921"/>
                    </a:lnTo>
                    <a:lnTo>
                      <a:pt x="13025" y="7036"/>
                    </a:lnTo>
                    <a:lnTo>
                      <a:pt x="12986" y="7148"/>
                    </a:lnTo>
                    <a:lnTo>
                      <a:pt x="12933" y="7259"/>
                    </a:lnTo>
                    <a:lnTo>
                      <a:pt x="12866" y="7367"/>
                    </a:lnTo>
                    <a:lnTo>
                      <a:pt x="12785" y="7474"/>
                    </a:lnTo>
                    <a:lnTo>
                      <a:pt x="12690" y="7579"/>
                    </a:lnTo>
                    <a:lnTo>
                      <a:pt x="12582" y="7680"/>
                    </a:lnTo>
                    <a:lnTo>
                      <a:pt x="12461" y="7780"/>
                    </a:lnTo>
                    <a:lnTo>
                      <a:pt x="12329" y="7877"/>
                    </a:lnTo>
                    <a:lnTo>
                      <a:pt x="12183" y="7971"/>
                    </a:lnTo>
                    <a:lnTo>
                      <a:pt x="12026" y="8063"/>
                    </a:lnTo>
                    <a:lnTo>
                      <a:pt x="11859" y="8151"/>
                    </a:lnTo>
                    <a:lnTo>
                      <a:pt x="11680" y="8236"/>
                    </a:lnTo>
                    <a:lnTo>
                      <a:pt x="11490" y="8317"/>
                    </a:lnTo>
                    <a:lnTo>
                      <a:pt x="11291" y="8396"/>
                    </a:lnTo>
                    <a:lnTo>
                      <a:pt x="11081" y="8470"/>
                    </a:lnTo>
                    <a:lnTo>
                      <a:pt x="10862" y="8540"/>
                    </a:lnTo>
                    <a:lnTo>
                      <a:pt x="10635" y="8607"/>
                    </a:lnTo>
                    <a:lnTo>
                      <a:pt x="10399" y="8670"/>
                    </a:lnTo>
                    <a:lnTo>
                      <a:pt x="10154" y="8729"/>
                    </a:lnTo>
                    <a:lnTo>
                      <a:pt x="9902" y="8782"/>
                    </a:lnTo>
                    <a:lnTo>
                      <a:pt x="9642" y="8832"/>
                    </a:lnTo>
                    <a:lnTo>
                      <a:pt x="9375" y="8876"/>
                    </a:lnTo>
                    <a:lnTo>
                      <a:pt x="9102" y="8917"/>
                    </a:lnTo>
                    <a:lnTo>
                      <a:pt x="8822" y="8953"/>
                    </a:lnTo>
                    <a:lnTo>
                      <a:pt x="8535" y="8983"/>
                    </a:lnTo>
                    <a:lnTo>
                      <a:pt x="8244" y="9008"/>
                    </a:lnTo>
                    <a:lnTo>
                      <a:pt x="7948" y="9027"/>
                    </a:lnTo>
                    <a:lnTo>
                      <a:pt x="7646" y="9041"/>
                    </a:lnTo>
                    <a:lnTo>
                      <a:pt x="7340" y="9050"/>
                    </a:lnTo>
                    <a:lnTo>
                      <a:pt x="7030" y="9053"/>
                    </a:lnTo>
                    <a:lnTo>
                      <a:pt x="6720" y="9050"/>
                    </a:lnTo>
                    <a:lnTo>
                      <a:pt x="6414" y="9041"/>
                    </a:lnTo>
                    <a:lnTo>
                      <a:pt x="6112" y="9027"/>
                    </a:lnTo>
                    <a:lnTo>
                      <a:pt x="5816" y="9008"/>
                    </a:lnTo>
                    <a:lnTo>
                      <a:pt x="5525" y="8983"/>
                    </a:lnTo>
                    <a:lnTo>
                      <a:pt x="5238" y="8953"/>
                    </a:lnTo>
                    <a:lnTo>
                      <a:pt x="4958" y="8917"/>
                    </a:lnTo>
                    <a:lnTo>
                      <a:pt x="4685" y="8876"/>
                    </a:lnTo>
                    <a:lnTo>
                      <a:pt x="4418" y="8832"/>
                    </a:lnTo>
                    <a:lnTo>
                      <a:pt x="4158" y="8782"/>
                    </a:lnTo>
                    <a:lnTo>
                      <a:pt x="3906" y="8729"/>
                    </a:lnTo>
                    <a:lnTo>
                      <a:pt x="3661" y="8670"/>
                    </a:lnTo>
                    <a:lnTo>
                      <a:pt x="3425" y="8607"/>
                    </a:lnTo>
                    <a:lnTo>
                      <a:pt x="3197" y="8540"/>
                    </a:lnTo>
                    <a:lnTo>
                      <a:pt x="2979" y="8470"/>
                    </a:lnTo>
                    <a:lnTo>
                      <a:pt x="2769" y="8396"/>
                    </a:lnTo>
                    <a:lnTo>
                      <a:pt x="2570" y="8317"/>
                    </a:lnTo>
                    <a:lnTo>
                      <a:pt x="2380" y="8236"/>
                    </a:lnTo>
                    <a:lnTo>
                      <a:pt x="2201" y="8151"/>
                    </a:lnTo>
                    <a:lnTo>
                      <a:pt x="2034" y="8063"/>
                    </a:lnTo>
                    <a:lnTo>
                      <a:pt x="1877" y="7971"/>
                    </a:lnTo>
                    <a:lnTo>
                      <a:pt x="1731" y="7877"/>
                    </a:lnTo>
                    <a:lnTo>
                      <a:pt x="1599" y="7780"/>
                    </a:lnTo>
                    <a:lnTo>
                      <a:pt x="1477" y="7680"/>
                    </a:lnTo>
                    <a:lnTo>
                      <a:pt x="1370" y="7579"/>
                    </a:lnTo>
                    <a:lnTo>
                      <a:pt x="1275" y="7474"/>
                    </a:lnTo>
                    <a:lnTo>
                      <a:pt x="1194" y="7367"/>
                    </a:lnTo>
                    <a:lnTo>
                      <a:pt x="1127" y="7259"/>
                    </a:lnTo>
                    <a:lnTo>
                      <a:pt x="1074" y="7148"/>
                    </a:lnTo>
                    <a:lnTo>
                      <a:pt x="1035" y="7036"/>
                    </a:lnTo>
                    <a:lnTo>
                      <a:pt x="1012" y="6921"/>
                    </a:lnTo>
                    <a:lnTo>
                      <a:pt x="1004" y="6805"/>
                    </a:lnTo>
                    <a:lnTo>
                      <a:pt x="1005" y="6798"/>
                    </a:lnTo>
                    <a:lnTo>
                      <a:pt x="1006" y="6790"/>
                    </a:lnTo>
                    <a:lnTo>
                      <a:pt x="1004" y="6790"/>
                    </a:lnTo>
                    <a:lnTo>
                      <a:pt x="1004" y="5062"/>
                    </a:lnTo>
                    <a:lnTo>
                      <a:pt x="1131" y="5154"/>
                    </a:lnTo>
                    <a:lnTo>
                      <a:pt x="1263" y="5244"/>
                    </a:lnTo>
                    <a:lnTo>
                      <a:pt x="1402" y="5330"/>
                    </a:lnTo>
                    <a:lnTo>
                      <a:pt x="1547" y="5414"/>
                    </a:lnTo>
                    <a:lnTo>
                      <a:pt x="1697" y="5493"/>
                    </a:lnTo>
                    <a:lnTo>
                      <a:pt x="1852" y="5571"/>
                    </a:lnTo>
                    <a:lnTo>
                      <a:pt x="2013" y="5645"/>
                    </a:lnTo>
                    <a:lnTo>
                      <a:pt x="2178" y="5717"/>
                    </a:lnTo>
                    <a:lnTo>
                      <a:pt x="2348" y="5784"/>
                    </a:lnTo>
                    <a:lnTo>
                      <a:pt x="2523" y="5850"/>
                    </a:lnTo>
                    <a:lnTo>
                      <a:pt x="2701" y="5911"/>
                    </a:lnTo>
                    <a:lnTo>
                      <a:pt x="2883" y="5970"/>
                    </a:lnTo>
                    <a:lnTo>
                      <a:pt x="3070" y="6027"/>
                    </a:lnTo>
                    <a:lnTo>
                      <a:pt x="3260" y="6080"/>
                    </a:lnTo>
                    <a:lnTo>
                      <a:pt x="3453" y="6129"/>
                    </a:lnTo>
                    <a:lnTo>
                      <a:pt x="3650" y="6176"/>
                    </a:lnTo>
                    <a:lnTo>
                      <a:pt x="3848" y="6221"/>
                    </a:lnTo>
                    <a:lnTo>
                      <a:pt x="4050" y="6262"/>
                    </a:lnTo>
                    <a:lnTo>
                      <a:pt x="4255" y="6300"/>
                    </a:lnTo>
                    <a:lnTo>
                      <a:pt x="4461" y="6336"/>
                    </a:lnTo>
                    <a:lnTo>
                      <a:pt x="4670" y="6369"/>
                    </a:lnTo>
                    <a:lnTo>
                      <a:pt x="4880" y="6399"/>
                    </a:lnTo>
                    <a:lnTo>
                      <a:pt x="5092" y="6425"/>
                    </a:lnTo>
                    <a:lnTo>
                      <a:pt x="5305" y="6449"/>
                    </a:lnTo>
                    <a:lnTo>
                      <a:pt x="5519" y="6470"/>
                    </a:lnTo>
                    <a:lnTo>
                      <a:pt x="5733" y="6488"/>
                    </a:lnTo>
                    <a:lnTo>
                      <a:pt x="5949" y="6503"/>
                    </a:lnTo>
                    <a:lnTo>
                      <a:pt x="6165" y="6516"/>
                    </a:lnTo>
                    <a:lnTo>
                      <a:pt x="6382" y="6527"/>
                    </a:lnTo>
                    <a:lnTo>
                      <a:pt x="6598" y="6533"/>
                    </a:lnTo>
                    <a:lnTo>
                      <a:pt x="6814" y="6538"/>
                    </a:lnTo>
                    <a:lnTo>
                      <a:pt x="7030" y="6539"/>
                    </a:lnTo>
                    <a:lnTo>
                      <a:pt x="7246" y="6538"/>
                    </a:lnTo>
                    <a:lnTo>
                      <a:pt x="7462" y="6533"/>
                    </a:lnTo>
                    <a:lnTo>
                      <a:pt x="7678" y="6527"/>
                    </a:lnTo>
                    <a:lnTo>
                      <a:pt x="7895" y="6516"/>
                    </a:lnTo>
                    <a:lnTo>
                      <a:pt x="8111" y="6503"/>
                    </a:lnTo>
                    <a:lnTo>
                      <a:pt x="8327" y="6488"/>
                    </a:lnTo>
                    <a:lnTo>
                      <a:pt x="8541" y="6470"/>
                    </a:lnTo>
                    <a:lnTo>
                      <a:pt x="8755" y="6449"/>
                    </a:lnTo>
                    <a:lnTo>
                      <a:pt x="8968" y="6425"/>
                    </a:lnTo>
                    <a:lnTo>
                      <a:pt x="9180" y="6399"/>
                    </a:lnTo>
                    <a:lnTo>
                      <a:pt x="9390" y="6369"/>
                    </a:lnTo>
                    <a:lnTo>
                      <a:pt x="9599" y="6336"/>
                    </a:lnTo>
                    <a:lnTo>
                      <a:pt x="9805" y="6300"/>
                    </a:lnTo>
                    <a:lnTo>
                      <a:pt x="10010" y="6262"/>
                    </a:lnTo>
                    <a:lnTo>
                      <a:pt x="10212" y="6221"/>
                    </a:lnTo>
                    <a:lnTo>
                      <a:pt x="10410" y="6176"/>
                    </a:lnTo>
                    <a:lnTo>
                      <a:pt x="10607" y="6129"/>
                    </a:lnTo>
                    <a:lnTo>
                      <a:pt x="10800" y="6080"/>
                    </a:lnTo>
                    <a:lnTo>
                      <a:pt x="10990" y="6027"/>
                    </a:lnTo>
                    <a:lnTo>
                      <a:pt x="11177" y="5970"/>
                    </a:lnTo>
                    <a:lnTo>
                      <a:pt x="11358" y="5911"/>
                    </a:lnTo>
                    <a:lnTo>
                      <a:pt x="11537" y="5850"/>
                    </a:lnTo>
                    <a:lnTo>
                      <a:pt x="11712" y="5784"/>
                    </a:lnTo>
                    <a:lnTo>
                      <a:pt x="11882" y="5717"/>
                    </a:lnTo>
                    <a:lnTo>
                      <a:pt x="12047" y="5645"/>
                    </a:lnTo>
                    <a:lnTo>
                      <a:pt x="12208" y="5571"/>
                    </a:lnTo>
                    <a:lnTo>
                      <a:pt x="12363" y="5493"/>
                    </a:lnTo>
                    <a:lnTo>
                      <a:pt x="12513" y="5414"/>
                    </a:lnTo>
                    <a:lnTo>
                      <a:pt x="12658" y="5330"/>
                    </a:lnTo>
                    <a:lnTo>
                      <a:pt x="12797" y="5244"/>
                    </a:lnTo>
                    <a:lnTo>
                      <a:pt x="12929" y="5154"/>
                    </a:lnTo>
                    <a:lnTo>
                      <a:pt x="13056" y="5062"/>
                    </a:lnTo>
                    <a:lnTo>
                      <a:pt x="13056" y="6790"/>
                    </a:lnTo>
                    <a:close/>
                    <a:moveTo>
                      <a:pt x="13056" y="9808"/>
                    </a:moveTo>
                    <a:lnTo>
                      <a:pt x="13054" y="9808"/>
                    </a:lnTo>
                    <a:lnTo>
                      <a:pt x="13055" y="9816"/>
                    </a:lnTo>
                    <a:lnTo>
                      <a:pt x="13056" y="9824"/>
                    </a:lnTo>
                    <a:lnTo>
                      <a:pt x="13048" y="9940"/>
                    </a:lnTo>
                    <a:lnTo>
                      <a:pt x="13025" y="10053"/>
                    </a:lnTo>
                    <a:lnTo>
                      <a:pt x="12986" y="10166"/>
                    </a:lnTo>
                    <a:lnTo>
                      <a:pt x="12933" y="10277"/>
                    </a:lnTo>
                    <a:lnTo>
                      <a:pt x="12866" y="10385"/>
                    </a:lnTo>
                    <a:lnTo>
                      <a:pt x="12785" y="10492"/>
                    </a:lnTo>
                    <a:lnTo>
                      <a:pt x="12690" y="10597"/>
                    </a:lnTo>
                    <a:lnTo>
                      <a:pt x="12582" y="10698"/>
                    </a:lnTo>
                    <a:lnTo>
                      <a:pt x="12461" y="10798"/>
                    </a:lnTo>
                    <a:lnTo>
                      <a:pt x="12329" y="10895"/>
                    </a:lnTo>
                    <a:lnTo>
                      <a:pt x="12183" y="10989"/>
                    </a:lnTo>
                    <a:lnTo>
                      <a:pt x="12026" y="11080"/>
                    </a:lnTo>
                    <a:lnTo>
                      <a:pt x="11859" y="11169"/>
                    </a:lnTo>
                    <a:lnTo>
                      <a:pt x="11680" y="11253"/>
                    </a:lnTo>
                    <a:lnTo>
                      <a:pt x="11490" y="11335"/>
                    </a:lnTo>
                    <a:lnTo>
                      <a:pt x="11291" y="11413"/>
                    </a:lnTo>
                    <a:lnTo>
                      <a:pt x="11081" y="11488"/>
                    </a:lnTo>
                    <a:lnTo>
                      <a:pt x="10862" y="11558"/>
                    </a:lnTo>
                    <a:lnTo>
                      <a:pt x="10635" y="11625"/>
                    </a:lnTo>
                    <a:lnTo>
                      <a:pt x="10399" y="11688"/>
                    </a:lnTo>
                    <a:lnTo>
                      <a:pt x="10154" y="11746"/>
                    </a:lnTo>
                    <a:lnTo>
                      <a:pt x="9902" y="11800"/>
                    </a:lnTo>
                    <a:lnTo>
                      <a:pt x="9642" y="11850"/>
                    </a:lnTo>
                    <a:lnTo>
                      <a:pt x="9375" y="11895"/>
                    </a:lnTo>
                    <a:lnTo>
                      <a:pt x="9102" y="11934"/>
                    </a:lnTo>
                    <a:lnTo>
                      <a:pt x="8822" y="11971"/>
                    </a:lnTo>
                    <a:lnTo>
                      <a:pt x="8535" y="12001"/>
                    </a:lnTo>
                    <a:lnTo>
                      <a:pt x="8244" y="12026"/>
                    </a:lnTo>
                    <a:lnTo>
                      <a:pt x="7948" y="12045"/>
                    </a:lnTo>
                    <a:lnTo>
                      <a:pt x="7646" y="12060"/>
                    </a:lnTo>
                    <a:lnTo>
                      <a:pt x="7340" y="12068"/>
                    </a:lnTo>
                    <a:lnTo>
                      <a:pt x="7030" y="12071"/>
                    </a:lnTo>
                    <a:lnTo>
                      <a:pt x="6720" y="12068"/>
                    </a:lnTo>
                    <a:lnTo>
                      <a:pt x="6414" y="12060"/>
                    </a:lnTo>
                    <a:lnTo>
                      <a:pt x="6112" y="12045"/>
                    </a:lnTo>
                    <a:lnTo>
                      <a:pt x="5816" y="12026"/>
                    </a:lnTo>
                    <a:lnTo>
                      <a:pt x="5525" y="12001"/>
                    </a:lnTo>
                    <a:lnTo>
                      <a:pt x="5238" y="11971"/>
                    </a:lnTo>
                    <a:lnTo>
                      <a:pt x="4958" y="11934"/>
                    </a:lnTo>
                    <a:lnTo>
                      <a:pt x="4685" y="11895"/>
                    </a:lnTo>
                    <a:lnTo>
                      <a:pt x="4418" y="11850"/>
                    </a:lnTo>
                    <a:lnTo>
                      <a:pt x="4158" y="11800"/>
                    </a:lnTo>
                    <a:lnTo>
                      <a:pt x="3906" y="11746"/>
                    </a:lnTo>
                    <a:lnTo>
                      <a:pt x="3661" y="11688"/>
                    </a:lnTo>
                    <a:lnTo>
                      <a:pt x="3425" y="11625"/>
                    </a:lnTo>
                    <a:lnTo>
                      <a:pt x="3197" y="11558"/>
                    </a:lnTo>
                    <a:lnTo>
                      <a:pt x="2979" y="11488"/>
                    </a:lnTo>
                    <a:lnTo>
                      <a:pt x="2769" y="11413"/>
                    </a:lnTo>
                    <a:lnTo>
                      <a:pt x="2570" y="11335"/>
                    </a:lnTo>
                    <a:lnTo>
                      <a:pt x="2380" y="11253"/>
                    </a:lnTo>
                    <a:lnTo>
                      <a:pt x="2201" y="11169"/>
                    </a:lnTo>
                    <a:lnTo>
                      <a:pt x="2034" y="11080"/>
                    </a:lnTo>
                    <a:lnTo>
                      <a:pt x="1877" y="10989"/>
                    </a:lnTo>
                    <a:lnTo>
                      <a:pt x="1731" y="10895"/>
                    </a:lnTo>
                    <a:lnTo>
                      <a:pt x="1599" y="10798"/>
                    </a:lnTo>
                    <a:lnTo>
                      <a:pt x="1477" y="10698"/>
                    </a:lnTo>
                    <a:lnTo>
                      <a:pt x="1370" y="10597"/>
                    </a:lnTo>
                    <a:lnTo>
                      <a:pt x="1275" y="10492"/>
                    </a:lnTo>
                    <a:lnTo>
                      <a:pt x="1194" y="10385"/>
                    </a:lnTo>
                    <a:lnTo>
                      <a:pt x="1127" y="10277"/>
                    </a:lnTo>
                    <a:lnTo>
                      <a:pt x="1074" y="10166"/>
                    </a:lnTo>
                    <a:lnTo>
                      <a:pt x="1035" y="10053"/>
                    </a:lnTo>
                    <a:lnTo>
                      <a:pt x="1012" y="9940"/>
                    </a:lnTo>
                    <a:lnTo>
                      <a:pt x="1004" y="9824"/>
                    </a:lnTo>
                    <a:lnTo>
                      <a:pt x="1005" y="9816"/>
                    </a:lnTo>
                    <a:lnTo>
                      <a:pt x="1006" y="9808"/>
                    </a:lnTo>
                    <a:lnTo>
                      <a:pt x="1004" y="9808"/>
                    </a:lnTo>
                    <a:lnTo>
                      <a:pt x="1004" y="7929"/>
                    </a:lnTo>
                    <a:lnTo>
                      <a:pt x="1106" y="8027"/>
                    </a:lnTo>
                    <a:lnTo>
                      <a:pt x="1215" y="8124"/>
                    </a:lnTo>
                    <a:lnTo>
                      <a:pt x="1334" y="8216"/>
                    </a:lnTo>
                    <a:lnTo>
                      <a:pt x="1459" y="8306"/>
                    </a:lnTo>
                    <a:lnTo>
                      <a:pt x="1592" y="8393"/>
                    </a:lnTo>
                    <a:lnTo>
                      <a:pt x="1732" y="8477"/>
                    </a:lnTo>
                    <a:lnTo>
                      <a:pt x="1880" y="8558"/>
                    </a:lnTo>
                    <a:lnTo>
                      <a:pt x="2034" y="8635"/>
                    </a:lnTo>
                    <a:lnTo>
                      <a:pt x="2194" y="8709"/>
                    </a:lnTo>
                    <a:lnTo>
                      <a:pt x="2361" y="8781"/>
                    </a:lnTo>
                    <a:lnTo>
                      <a:pt x="2534" y="8849"/>
                    </a:lnTo>
                    <a:lnTo>
                      <a:pt x="2712" y="8915"/>
                    </a:lnTo>
                    <a:lnTo>
                      <a:pt x="2895" y="8976"/>
                    </a:lnTo>
                    <a:lnTo>
                      <a:pt x="3083" y="9035"/>
                    </a:lnTo>
                    <a:lnTo>
                      <a:pt x="3277" y="9092"/>
                    </a:lnTo>
                    <a:lnTo>
                      <a:pt x="3474" y="9144"/>
                    </a:lnTo>
                    <a:lnTo>
                      <a:pt x="3677" y="9193"/>
                    </a:lnTo>
                    <a:lnTo>
                      <a:pt x="3883" y="9241"/>
                    </a:lnTo>
                    <a:lnTo>
                      <a:pt x="4091" y="9284"/>
                    </a:lnTo>
                    <a:lnTo>
                      <a:pt x="4305" y="9324"/>
                    </a:lnTo>
                    <a:lnTo>
                      <a:pt x="4521" y="9360"/>
                    </a:lnTo>
                    <a:lnTo>
                      <a:pt x="4740" y="9394"/>
                    </a:lnTo>
                    <a:lnTo>
                      <a:pt x="4962" y="9426"/>
                    </a:lnTo>
                    <a:lnTo>
                      <a:pt x="5186" y="9453"/>
                    </a:lnTo>
                    <a:lnTo>
                      <a:pt x="5412" y="9477"/>
                    </a:lnTo>
                    <a:lnTo>
                      <a:pt x="5640" y="9498"/>
                    </a:lnTo>
                    <a:lnTo>
                      <a:pt x="5869" y="9516"/>
                    </a:lnTo>
                    <a:lnTo>
                      <a:pt x="6100" y="9530"/>
                    </a:lnTo>
                    <a:lnTo>
                      <a:pt x="6332" y="9541"/>
                    </a:lnTo>
                    <a:lnTo>
                      <a:pt x="6564" y="9549"/>
                    </a:lnTo>
                    <a:lnTo>
                      <a:pt x="6797" y="9554"/>
                    </a:lnTo>
                    <a:lnTo>
                      <a:pt x="7030" y="9556"/>
                    </a:lnTo>
                    <a:lnTo>
                      <a:pt x="7263" y="9554"/>
                    </a:lnTo>
                    <a:lnTo>
                      <a:pt x="7496" y="9549"/>
                    </a:lnTo>
                    <a:lnTo>
                      <a:pt x="7728" y="9541"/>
                    </a:lnTo>
                    <a:lnTo>
                      <a:pt x="7960" y="9530"/>
                    </a:lnTo>
                    <a:lnTo>
                      <a:pt x="8191" y="9516"/>
                    </a:lnTo>
                    <a:lnTo>
                      <a:pt x="8420" y="9498"/>
                    </a:lnTo>
                    <a:lnTo>
                      <a:pt x="8648" y="9477"/>
                    </a:lnTo>
                    <a:lnTo>
                      <a:pt x="8874" y="9453"/>
                    </a:lnTo>
                    <a:lnTo>
                      <a:pt x="9098" y="9426"/>
                    </a:lnTo>
                    <a:lnTo>
                      <a:pt x="9320" y="9394"/>
                    </a:lnTo>
                    <a:lnTo>
                      <a:pt x="9539" y="9360"/>
                    </a:lnTo>
                    <a:lnTo>
                      <a:pt x="9755" y="9324"/>
                    </a:lnTo>
                    <a:lnTo>
                      <a:pt x="9969" y="9284"/>
                    </a:lnTo>
                    <a:lnTo>
                      <a:pt x="10177" y="9241"/>
                    </a:lnTo>
                    <a:lnTo>
                      <a:pt x="10383" y="9193"/>
                    </a:lnTo>
                    <a:lnTo>
                      <a:pt x="10586" y="9144"/>
                    </a:lnTo>
                    <a:lnTo>
                      <a:pt x="10783" y="9092"/>
                    </a:lnTo>
                    <a:lnTo>
                      <a:pt x="10977" y="9035"/>
                    </a:lnTo>
                    <a:lnTo>
                      <a:pt x="11165" y="8976"/>
                    </a:lnTo>
                    <a:lnTo>
                      <a:pt x="11348" y="8915"/>
                    </a:lnTo>
                    <a:lnTo>
                      <a:pt x="11526" y="8849"/>
                    </a:lnTo>
                    <a:lnTo>
                      <a:pt x="11699" y="8781"/>
                    </a:lnTo>
                    <a:lnTo>
                      <a:pt x="11866" y="8709"/>
                    </a:lnTo>
                    <a:lnTo>
                      <a:pt x="12026" y="8635"/>
                    </a:lnTo>
                    <a:lnTo>
                      <a:pt x="12180" y="8558"/>
                    </a:lnTo>
                    <a:lnTo>
                      <a:pt x="12328" y="8477"/>
                    </a:lnTo>
                    <a:lnTo>
                      <a:pt x="12468" y="8393"/>
                    </a:lnTo>
                    <a:lnTo>
                      <a:pt x="12601" y="8306"/>
                    </a:lnTo>
                    <a:lnTo>
                      <a:pt x="12726" y="8216"/>
                    </a:lnTo>
                    <a:lnTo>
                      <a:pt x="12845" y="8124"/>
                    </a:lnTo>
                    <a:lnTo>
                      <a:pt x="12954" y="8027"/>
                    </a:lnTo>
                    <a:lnTo>
                      <a:pt x="13056" y="7929"/>
                    </a:lnTo>
                    <a:lnTo>
                      <a:pt x="13056" y="9808"/>
                    </a:lnTo>
                    <a:close/>
                    <a:moveTo>
                      <a:pt x="13056" y="12826"/>
                    </a:moveTo>
                    <a:lnTo>
                      <a:pt x="13048" y="12942"/>
                    </a:lnTo>
                    <a:lnTo>
                      <a:pt x="13025" y="13057"/>
                    </a:lnTo>
                    <a:lnTo>
                      <a:pt x="12986" y="13170"/>
                    </a:lnTo>
                    <a:lnTo>
                      <a:pt x="12933" y="13281"/>
                    </a:lnTo>
                    <a:lnTo>
                      <a:pt x="12866" y="13391"/>
                    </a:lnTo>
                    <a:lnTo>
                      <a:pt x="12785" y="13499"/>
                    </a:lnTo>
                    <a:lnTo>
                      <a:pt x="12690" y="13603"/>
                    </a:lnTo>
                    <a:lnTo>
                      <a:pt x="12583" y="13707"/>
                    </a:lnTo>
                    <a:lnTo>
                      <a:pt x="12461" y="13806"/>
                    </a:lnTo>
                    <a:lnTo>
                      <a:pt x="12329" y="13904"/>
                    </a:lnTo>
                    <a:lnTo>
                      <a:pt x="12183" y="13999"/>
                    </a:lnTo>
                    <a:lnTo>
                      <a:pt x="12026" y="14091"/>
                    </a:lnTo>
                    <a:lnTo>
                      <a:pt x="11859" y="14180"/>
                    </a:lnTo>
                    <a:lnTo>
                      <a:pt x="11680" y="14265"/>
                    </a:lnTo>
                    <a:lnTo>
                      <a:pt x="11490" y="14348"/>
                    </a:lnTo>
                    <a:lnTo>
                      <a:pt x="11291" y="14426"/>
                    </a:lnTo>
                    <a:lnTo>
                      <a:pt x="11081" y="14501"/>
                    </a:lnTo>
                    <a:lnTo>
                      <a:pt x="10863" y="14572"/>
                    </a:lnTo>
                    <a:lnTo>
                      <a:pt x="10635" y="14639"/>
                    </a:lnTo>
                    <a:lnTo>
                      <a:pt x="10399" y="14703"/>
                    </a:lnTo>
                    <a:lnTo>
                      <a:pt x="10154" y="14761"/>
                    </a:lnTo>
                    <a:lnTo>
                      <a:pt x="9902" y="14815"/>
                    </a:lnTo>
                    <a:lnTo>
                      <a:pt x="9642" y="14866"/>
                    </a:lnTo>
                    <a:lnTo>
                      <a:pt x="9376" y="14911"/>
                    </a:lnTo>
                    <a:lnTo>
                      <a:pt x="9102" y="14951"/>
                    </a:lnTo>
                    <a:lnTo>
                      <a:pt x="8822" y="14987"/>
                    </a:lnTo>
                    <a:lnTo>
                      <a:pt x="8536" y="15018"/>
                    </a:lnTo>
                    <a:lnTo>
                      <a:pt x="8244" y="15043"/>
                    </a:lnTo>
                    <a:lnTo>
                      <a:pt x="7948" y="15063"/>
                    </a:lnTo>
                    <a:lnTo>
                      <a:pt x="7647" y="15077"/>
                    </a:lnTo>
                    <a:lnTo>
                      <a:pt x="7340" y="15086"/>
                    </a:lnTo>
                    <a:lnTo>
                      <a:pt x="7030" y="15089"/>
                    </a:lnTo>
                    <a:lnTo>
                      <a:pt x="6720" y="15086"/>
                    </a:lnTo>
                    <a:lnTo>
                      <a:pt x="6413" y="15077"/>
                    </a:lnTo>
                    <a:lnTo>
                      <a:pt x="6112" y="15063"/>
                    </a:lnTo>
                    <a:lnTo>
                      <a:pt x="5816" y="15043"/>
                    </a:lnTo>
                    <a:lnTo>
                      <a:pt x="5524" y="15018"/>
                    </a:lnTo>
                    <a:lnTo>
                      <a:pt x="5238" y="14987"/>
                    </a:lnTo>
                    <a:lnTo>
                      <a:pt x="4958" y="14951"/>
                    </a:lnTo>
                    <a:lnTo>
                      <a:pt x="4684" y="14911"/>
                    </a:lnTo>
                    <a:lnTo>
                      <a:pt x="4418" y="14866"/>
                    </a:lnTo>
                    <a:lnTo>
                      <a:pt x="4158" y="14815"/>
                    </a:lnTo>
                    <a:lnTo>
                      <a:pt x="3906" y="14761"/>
                    </a:lnTo>
                    <a:lnTo>
                      <a:pt x="3661" y="14703"/>
                    </a:lnTo>
                    <a:lnTo>
                      <a:pt x="3425" y="14639"/>
                    </a:lnTo>
                    <a:lnTo>
                      <a:pt x="3197" y="14572"/>
                    </a:lnTo>
                    <a:lnTo>
                      <a:pt x="2979" y="14501"/>
                    </a:lnTo>
                    <a:lnTo>
                      <a:pt x="2769" y="14426"/>
                    </a:lnTo>
                    <a:lnTo>
                      <a:pt x="2570" y="14348"/>
                    </a:lnTo>
                    <a:lnTo>
                      <a:pt x="2380" y="14265"/>
                    </a:lnTo>
                    <a:lnTo>
                      <a:pt x="2201" y="14180"/>
                    </a:lnTo>
                    <a:lnTo>
                      <a:pt x="2034" y="14091"/>
                    </a:lnTo>
                    <a:lnTo>
                      <a:pt x="1877" y="13999"/>
                    </a:lnTo>
                    <a:lnTo>
                      <a:pt x="1731" y="13904"/>
                    </a:lnTo>
                    <a:lnTo>
                      <a:pt x="1599" y="13806"/>
                    </a:lnTo>
                    <a:lnTo>
                      <a:pt x="1477" y="13707"/>
                    </a:lnTo>
                    <a:lnTo>
                      <a:pt x="1370" y="13603"/>
                    </a:lnTo>
                    <a:lnTo>
                      <a:pt x="1275" y="13499"/>
                    </a:lnTo>
                    <a:lnTo>
                      <a:pt x="1194" y="13391"/>
                    </a:lnTo>
                    <a:lnTo>
                      <a:pt x="1127" y="13281"/>
                    </a:lnTo>
                    <a:lnTo>
                      <a:pt x="1074" y="13170"/>
                    </a:lnTo>
                    <a:lnTo>
                      <a:pt x="1035" y="13057"/>
                    </a:lnTo>
                    <a:lnTo>
                      <a:pt x="1012" y="12942"/>
                    </a:lnTo>
                    <a:lnTo>
                      <a:pt x="1004" y="12826"/>
                    </a:lnTo>
                    <a:lnTo>
                      <a:pt x="1004" y="10947"/>
                    </a:lnTo>
                    <a:lnTo>
                      <a:pt x="1106" y="11045"/>
                    </a:lnTo>
                    <a:lnTo>
                      <a:pt x="1215" y="11141"/>
                    </a:lnTo>
                    <a:lnTo>
                      <a:pt x="1334" y="11234"/>
                    </a:lnTo>
                    <a:lnTo>
                      <a:pt x="1459" y="11324"/>
                    </a:lnTo>
                    <a:lnTo>
                      <a:pt x="1592" y="11410"/>
                    </a:lnTo>
                    <a:lnTo>
                      <a:pt x="1732" y="11495"/>
                    </a:lnTo>
                    <a:lnTo>
                      <a:pt x="1880" y="11575"/>
                    </a:lnTo>
                    <a:lnTo>
                      <a:pt x="2034" y="11653"/>
                    </a:lnTo>
                    <a:lnTo>
                      <a:pt x="2194" y="11727"/>
                    </a:lnTo>
                    <a:lnTo>
                      <a:pt x="2361" y="11799"/>
                    </a:lnTo>
                    <a:lnTo>
                      <a:pt x="2534" y="11867"/>
                    </a:lnTo>
                    <a:lnTo>
                      <a:pt x="2712" y="11932"/>
                    </a:lnTo>
                    <a:lnTo>
                      <a:pt x="2895" y="11994"/>
                    </a:lnTo>
                    <a:lnTo>
                      <a:pt x="3083" y="12053"/>
                    </a:lnTo>
                    <a:lnTo>
                      <a:pt x="3277" y="12109"/>
                    </a:lnTo>
                    <a:lnTo>
                      <a:pt x="3474" y="12162"/>
                    </a:lnTo>
                    <a:lnTo>
                      <a:pt x="3677" y="12211"/>
                    </a:lnTo>
                    <a:lnTo>
                      <a:pt x="3883" y="12258"/>
                    </a:lnTo>
                    <a:lnTo>
                      <a:pt x="4091" y="12302"/>
                    </a:lnTo>
                    <a:lnTo>
                      <a:pt x="4305" y="12342"/>
                    </a:lnTo>
                    <a:lnTo>
                      <a:pt x="4521" y="12378"/>
                    </a:lnTo>
                    <a:lnTo>
                      <a:pt x="4740" y="12412"/>
                    </a:lnTo>
                    <a:lnTo>
                      <a:pt x="4962" y="12443"/>
                    </a:lnTo>
                    <a:lnTo>
                      <a:pt x="5186" y="12471"/>
                    </a:lnTo>
                    <a:lnTo>
                      <a:pt x="5412" y="12495"/>
                    </a:lnTo>
                    <a:lnTo>
                      <a:pt x="5640" y="12516"/>
                    </a:lnTo>
                    <a:lnTo>
                      <a:pt x="5869" y="12534"/>
                    </a:lnTo>
                    <a:lnTo>
                      <a:pt x="6100" y="12548"/>
                    </a:lnTo>
                    <a:lnTo>
                      <a:pt x="6332" y="12559"/>
                    </a:lnTo>
                    <a:lnTo>
                      <a:pt x="6564" y="12567"/>
                    </a:lnTo>
                    <a:lnTo>
                      <a:pt x="6797" y="12572"/>
                    </a:lnTo>
                    <a:lnTo>
                      <a:pt x="7030" y="12574"/>
                    </a:lnTo>
                    <a:lnTo>
                      <a:pt x="7263" y="12572"/>
                    </a:lnTo>
                    <a:lnTo>
                      <a:pt x="7496" y="12567"/>
                    </a:lnTo>
                    <a:lnTo>
                      <a:pt x="7728" y="12559"/>
                    </a:lnTo>
                    <a:lnTo>
                      <a:pt x="7960" y="12548"/>
                    </a:lnTo>
                    <a:lnTo>
                      <a:pt x="8191" y="12534"/>
                    </a:lnTo>
                    <a:lnTo>
                      <a:pt x="8420" y="12516"/>
                    </a:lnTo>
                    <a:lnTo>
                      <a:pt x="8648" y="12495"/>
                    </a:lnTo>
                    <a:lnTo>
                      <a:pt x="8874" y="12471"/>
                    </a:lnTo>
                    <a:lnTo>
                      <a:pt x="9098" y="12443"/>
                    </a:lnTo>
                    <a:lnTo>
                      <a:pt x="9320" y="12412"/>
                    </a:lnTo>
                    <a:lnTo>
                      <a:pt x="9539" y="12378"/>
                    </a:lnTo>
                    <a:lnTo>
                      <a:pt x="9755" y="12342"/>
                    </a:lnTo>
                    <a:lnTo>
                      <a:pt x="9969" y="12302"/>
                    </a:lnTo>
                    <a:lnTo>
                      <a:pt x="10177" y="12258"/>
                    </a:lnTo>
                    <a:lnTo>
                      <a:pt x="10383" y="12211"/>
                    </a:lnTo>
                    <a:lnTo>
                      <a:pt x="10586" y="12162"/>
                    </a:lnTo>
                    <a:lnTo>
                      <a:pt x="10783" y="12109"/>
                    </a:lnTo>
                    <a:lnTo>
                      <a:pt x="10977" y="12053"/>
                    </a:lnTo>
                    <a:lnTo>
                      <a:pt x="11165" y="11994"/>
                    </a:lnTo>
                    <a:lnTo>
                      <a:pt x="11348" y="11932"/>
                    </a:lnTo>
                    <a:lnTo>
                      <a:pt x="11526" y="11867"/>
                    </a:lnTo>
                    <a:lnTo>
                      <a:pt x="11699" y="11799"/>
                    </a:lnTo>
                    <a:lnTo>
                      <a:pt x="11866" y="11727"/>
                    </a:lnTo>
                    <a:lnTo>
                      <a:pt x="12026" y="11653"/>
                    </a:lnTo>
                    <a:lnTo>
                      <a:pt x="12180" y="11575"/>
                    </a:lnTo>
                    <a:lnTo>
                      <a:pt x="12328" y="11495"/>
                    </a:lnTo>
                    <a:lnTo>
                      <a:pt x="12468" y="11410"/>
                    </a:lnTo>
                    <a:lnTo>
                      <a:pt x="12601" y="11324"/>
                    </a:lnTo>
                    <a:lnTo>
                      <a:pt x="12726" y="11234"/>
                    </a:lnTo>
                    <a:lnTo>
                      <a:pt x="12845" y="11141"/>
                    </a:lnTo>
                    <a:lnTo>
                      <a:pt x="12954" y="11045"/>
                    </a:lnTo>
                    <a:lnTo>
                      <a:pt x="13056" y="10947"/>
                    </a:lnTo>
                    <a:lnTo>
                      <a:pt x="13056" y="12826"/>
                    </a:lnTo>
                    <a:close/>
                    <a:moveTo>
                      <a:pt x="7030" y="0"/>
                    </a:moveTo>
                    <a:lnTo>
                      <a:pt x="6712" y="3"/>
                    </a:lnTo>
                    <a:lnTo>
                      <a:pt x="6393" y="12"/>
                    </a:lnTo>
                    <a:lnTo>
                      <a:pt x="6074" y="27"/>
                    </a:lnTo>
                    <a:lnTo>
                      <a:pt x="5756" y="48"/>
                    </a:lnTo>
                    <a:lnTo>
                      <a:pt x="5439" y="75"/>
                    </a:lnTo>
                    <a:lnTo>
                      <a:pt x="5124" y="110"/>
                    </a:lnTo>
                    <a:lnTo>
                      <a:pt x="4812" y="149"/>
                    </a:lnTo>
                    <a:lnTo>
                      <a:pt x="4503" y="195"/>
                    </a:lnTo>
                    <a:lnTo>
                      <a:pt x="4199" y="247"/>
                    </a:lnTo>
                    <a:lnTo>
                      <a:pt x="3900" y="306"/>
                    </a:lnTo>
                    <a:lnTo>
                      <a:pt x="3605" y="370"/>
                    </a:lnTo>
                    <a:lnTo>
                      <a:pt x="3318" y="442"/>
                    </a:lnTo>
                    <a:lnTo>
                      <a:pt x="3037" y="520"/>
                    </a:lnTo>
                    <a:lnTo>
                      <a:pt x="2765" y="604"/>
                    </a:lnTo>
                    <a:lnTo>
                      <a:pt x="2501" y="695"/>
                    </a:lnTo>
                    <a:lnTo>
                      <a:pt x="2246" y="792"/>
                    </a:lnTo>
                    <a:lnTo>
                      <a:pt x="2001" y="896"/>
                    </a:lnTo>
                    <a:lnTo>
                      <a:pt x="1766" y="1007"/>
                    </a:lnTo>
                    <a:lnTo>
                      <a:pt x="1543" y="1124"/>
                    </a:lnTo>
                    <a:lnTo>
                      <a:pt x="1332" y="1247"/>
                    </a:lnTo>
                    <a:lnTo>
                      <a:pt x="1133" y="1378"/>
                    </a:lnTo>
                    <a:lnTo>
                      <a:pt x="948" y="1515"/>
                    </a:lnTo>
                    <a:lnTo>
                      <a:pt x="778" y="1660"/>
                    </a:lnTo>
                    <a:lnTo>
                      <a:pt x="623" y="1811"/>
                    </a:lnTo>
                    <a:lnTo>
                      <a:pt x="482" y="1969"/>
                    </a:lnTo>
                    <a:lnTo>
                      <a:pt x="359" y="2134"/>
                    </a:lnTo>
                    <a:lnTo>
                      <a:pt x="252" y="2305"/>
                    </a:lnTo>
                    <a:lnTo>
                      <a:pt x="163" y="2484"/>
                    </a:lnTo>
                    <a:lnTo>
                      <a:pt x="93" y="2670"/>
                    </a:lnTo>
                    <a:lnTo>
                      <a:pt x="42" y="2862"/>
                    </a:lnTo>
                    <a:lnTo>
                      <a:pt x="11" y="3062"/>
                    </a:lnTo>
                    <a:lnTo>
                      <a:pt x="0" y="3269"/>
                    </a:lnTo>
                    <a:lnTo>
                      <a:pt x="0" y="12826"/>
                    </a:lnTo>
                    <a:lnTo>
                      <a:pt x="11" y="13033"/>
                    </a:lnTo>
                    <a:lnTo>
                      <a:pt x="42" y="13232"/>
                    </a:lnTo>
                    <a:lnTo>
                      <a:pt x="93" y="13425"/>
                    </a:lnTo>
                    <a:lnTo>
                      <a:pt x="163" y="13611"/>
                    </a:lnTo>
                    <a:lnTo>
                      <a:pt x="252" y="13789"/>
                    </a:lnTo>
                    <a:lnTo>
                      <a:pt x="359" y="13961"/>
                    </a:lnTo>
                    <a:lnTo>
                      <a:pt x="482" y="14126"/>
                    </a:lnTo>
                    <a:lnTo>
                      <a:pt x="623" y="14284"/>
                    </a:lnTo>
                    <a:lnTo>
                      <a:pt x="778" y="14435"/>
                    </a:lnTo>
                    <a:lnTo>
                      <a:pt x="948" y="14579"/>
                    </a:lnTo>
                    <a:lnTo>
                      <a:pt x="1133" y="14717"/>
                    </a:lnTo>
                    <a:lnTo>
                      <a:pt x="1332" y="14847"/>
                    </a:lnTo>
                    <a:lnTo>
                      <a:pt x="1543" y="14971"/>
                    </a:lnTo>
                    <a:lnTo>
                      <a:pt x="1766" y="15088"/>
                    </a:lnTo>
                    <a:lnTo>
                      <a:pt x="2001" y="15199"/>
                    </a:lnTo>
                    <a:lnTo>
                      <a:pt x="2246" y="15302"/>
                    </a:lnTo>
                    <a:lnTo>
                      <a:pt x="2501" y="15400"/>
                    </a:lnTo>
                    <a:lnTo>
                      <a:pt x="2765" y="15490"/>
                    </a:lnTo>
                    <a:lnTo>
                      <a:pt x="3037" y="15575"/>
                    </a:lnTo>
                    <a:lnTo>
                      <a:pt x="3318" y="15652"/>
                    </a:lnTo>
                    <a:lnTo>
                      <a:pt x="3605" y="15724"/>
                    </a:lnTo>
                    <a:lnTo>
                      <a:pt x="3900" y="15789"/>
                    </a:lnTo>
                    <a:lnTo>
                      <a:pt x="4199" y="15848"/>
                    </a:lnTo>
                    <a:lnTo>
                      <a:pt x="4503" y="15900"/>
                    </a:lnTo>
                    <a:lnTo>
                      <a:pt x="4812" y="15946"/>
                    </a:lnTo>
                    <a:lnTo>
                      <a:pt x="5124" y="15985"/>
                    </a:lnTo>
                    <a:lnTo>
                      <a:pt x="5439" y="16020"/>
                    </a:lnTo>
                    <a:lnTo>
                      <a:pt x="5756" y="16047"/>
                    </a:lnTo>
                    <a:lnTo>
                      <a:pt x="6074" y="16068"/>
                    </a:lnTo>
                    <a:lnTo>
                      <a:pt x="6393" y="16083"/>
                    </a:lnTo>
                    <a:lnTo>
                      <a:pt x="6712" y="16092"/>
                    </a:lnTo>
                    <a:lnTo>
                      <a:pt x="7030" y="16095"/>
                    </a:lnTo>
                    <a:lnTo>
                      <a:pt x="7348" y="16092"/>
                    </a:lnTo>
                    <a:lnTo>
                      <a:pt x="7667" y="16083"/>
                    </a:lnTo>
                    <a:lnTo>
                      <a:pt x="7986" y="16068"/>
                    </a:lnTo>
                    <a:lnTo>
                      <a:pt x="8304" y="16047"/>
                    </a:lnTo>
                    <a:lnTo>
                      <a:pt x="8621" y="16020"/>
                    </a:lnTo>
                    <a:lnTo>
                      <a:pt x="8936" y="15985"/>
                    </a:lnTo>
                    <a:lnTo>
                      <a:pt x="9248" y="15946"/>
                    </a:lnTo>
                    <a:lnTo>
                      <a:pt x="9557" y="15900"/>
                    </a:lnTo>
                    <a:lnTo>
                      <a:pt x="9861" y="15848"/>
                    </a:lnTo>
                    <a:lnTo>
                      <a:pt x="10160" y="15789"/>
                    </a:lnTo>
                    <a:lnTo>
                      <a:pt x="10455" y="15724"/>
                    </a:lnTo>
                    <a:lnTo>
                      <a:pt x="10742" y="15652"/>
                    </a:lnTo>
                    <a:lnTo>
                      <a:pt x="11023" y="15575"/>
                    </a:lnTo>
                    <a:lnTo>
                      <a:pt x="11295" y="15490"/>
                    </a:lnTo>
                    <a:lnTo>
                      <a:pt x="11559" y="15400"/>
                    </a:lnTo>
                    <a:lnTo>
                      <a:pt x="11814" y="15302"/>
                    </a:lnTo>
                    <a:lnTo>
                      <a:pt x="12059" y="15199"/>
                    </a:lnTo>
                    <a:lnTo>
                      <a:pt x="12294" y="15088"/>
                    </a:lnTo>
                    <a:lnTo>
                      <a:pt x="12517" y="14971"/>
                    </a:lnTo>
                    <a:lnTo>
                      <a:pt x="12728" y="14847"/>
                    </a:lnTo>
                    <a:lnTo>
                      <a:pt x="12927" y="14717"/>
                    </a:lnTo>
                    <a:lnTo>
                      <a:pt x="13112" y="14579"/>
                    </a:lnTo>
                    <a:lnTo>
                      <a:pt x="13282" y="14435"/>
                    </a:lnTo>
                    <a:lnTo>
                      <a:pt x="13437" y="14284"/>
                    </a:lnTo>
                    <a:lnTo>
                      <a:pt x="13578" y="14126"/>
                    </a:lnTo>
                    <a:lnTo>
                      <a:pt x="13701" y="13961"/>
                    </a:lnTo>
                    <a:lnTo>
                      <a:pt x="13808" y="13789"/>
                    </a:lnTo>
                    <a:lnTo>
                      <a:pt x="13897" y="13611"/>
                    </a:lnTo>
                    <a:lnTo>
                      <a:pt x="13967" y="13425"/>
                    </a:lnTo>
                    <a:lnTo>
                      <a:pt x="14018" y="13232"/>
                    </a:lnTo>
                    <a:lnTo>
                      <a:pt x="14049" y="13033"/>
                    </a:lnTo>
                    <a:lnTo>
                      <a:pt x="14060" y="12826"/>
                    </a:lnTo>
                    <a:lnTo>
                      <a:pt x="14060" y="3269"/>
                    </a:lnTo>
                    <a:lnTo>
                      <a:pt x="14049" y="3062"/>
                    </a:lnTo>
                    <a:lnTo>
                      <a:pt x="14018" y="2862"/>
                    </a:lnTo>
                    <a:lnTo>
                      <a:pt x="13967" y="2670"/>
                    </a:lnTo>
                    <a:lnTo>
                      <a:pt x="13897" y="2484"/>
                    </a:lnTo>
                    <a:lnTo>
                      <a:pt x="13808" y="2305"/>
                    </a:lnTo>
                    <a:lnTo>
                      <a:pt x="13701" y="2134"/>
                    </a:lnTo>
                    <a:lnTo>
                      <a:pt x="13578" y="1969"/>
                    </a:lnTo>
                    <a:lnTo>
                      <a:pt x="13437" y="1811"/>
                    </a:lnTo>
                    <a:lnTo>
                      <a:pt x="13282" y="1660"/>
                    </a:lnTo>
                    <a:lnTo>
                      <a:pt x="13112" y="1515"/>
                    </a:lnTo>
                    <a:lnTo>
                      <a:pt x="12927" y="1378"/>
                    </a:lnTo>
                    <a:lnTo>
                      <a:pt x="12728" y="1247"/>
                    </a:lnTo>
                    <a:lnTo>
                      <a:pt x="12517" y="1124"/>
                    </a:lnTo>
                    <a:lnTo>
                      <a:pt x="12294" y="1007"/>
                    </a:lnTo>
                    <a:lnTo>
                      <a:pt x="12059" y="896"/>
                    </a:lnTo>
                    <a:lnTo>
                      <a:pt x="11814" y="792"/>
                    </a:lnTo>
                    <a:lnTo>
                      <a:pt x="11559" y="695"/>
                    </a:lnTo>
                    <a:lnTo>
                      <a:pt x="11295" y="604"/>
                    </a:lnTo>
                    <a:lnTo>
                      <a:pt x="11023" y="520"/>
                    </a:lnTo>
                    <a:lnTo>
                      <a:pt x="10742" y="442"/>
                    </a:lnTo>
                    <a:lnTo>
                      <a:pt x="10455" y="370"/>
                    </a:lnTo>
                    <a:lnTo>
                      <a:pt x="10160" y="306"/>
                    </a:lnTo>
                    <a:lnTo>
                      <a:pt x="9861" y="247"/>
                    </a:lnTo>
                    <a:lnTo>
                      <a:pt x="9557" y="195"/>
                    </a:lnTo>
                    <a:lnTo>
                      <a:pt x="9248" y="149"/>
                    </a:lnTo>
                    <a:lnTo>
                      <a:pt x="8936" y="110"/>
                    </a:lnTo>
                    <a:lnTo>
                      <a:pt x="8621" y="75"/>
                    </a:lnTo>
                    <a:lnTo>
                      <a:pt x="8304" y="48"/>
                    </a:lnTo>
                    <a:lnTo>
                      <a:pt x="7986" y="27"/>
                    </a:lnTo>
                    <a:lnTo>
                      <a:pt x="7667" y="12"/>
                    </a:lnTo>
                    <a:lnTo>
                      <a:pt x="7348" y="3"/>
                    </a:lnTo>
                    <a:lnTo>
                      <a:pt x="70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194"/>
              <p:cNvSpPr>
                <a:spLocks/>
              </p:cNvSpPr>
              <p:nvPr/>
            </p:nvSpPr>
            <p:spPr bwMode="auto">
              <a:xfrm>
                <a:off x="2479676" y="4692650"/>
                <a:ext cx="42863" cy="42863"/>
              </a:xfrm>
              <a:custGeom>
                <a:avLst/>
                <a:gdLst>
                  <a:gd name="T0" fmla="*/ 554 w 1004"/>
                  <a:gd name="T1" fmla="*/ 1003 h 1006"/>
                  <a:gd name="T2" fmla="*/ 628 w 1004"/>
                  <a:gd name="T3" fmla="*/ 990 h 1006"/>
                  <a:gd name="T4" fmla="*/ 698 w 1004"/>
                  <a:gd name="T5" fmla="*/ 967 h 1006"/>
                  <a:gd name="T6" fmla="*/ 762 w 1004"/>
                  <a:gd name="T7" fmla="*/ 934 h 1006"/>
                  <a:gd name="T8" fmla="*/ 822 w 1004"/>
                  <a:gd name="T9" fmla="*/ 891 h 1006"/>
                  <a:gd name="T10" fmla="*/ 874 w 1004"/>
                  <a:gd name="T11" fmla="*/ 841 h 1006"/>
                  <a:gd name="T12" fmla="*/ 919 w 1004"/>
                  <a:gd name="T13" fmla="*/ 785 h 1006"/>
                  <a:gd name="T14" fmla="*/ 955 w 1004"/>
                  <a:gd name="T15" fmla="*/ 721 h 1006"/>
                  <a:gd name="T16" fmla="*/ 981 w 1004"/>
                  <a:gd name="T17" fmla="*/ 653 h 1006"/>
                  <a:gd name="T18" fmla="*/ 998 w 1004"/>
                  <a:gd name="T19" fmla="*/ 580 h 1006"/>
                  <a:gd name="T20" fmla="*/ 1004 w 1004"/>
                  <a:gd name="T21" fmla="*/ 503 h 1006"/>
                  <a:gd name="T22" fmla="*/ 998 w 1004"/>
                  <a:gd name="T23" fmla="*/ 427 h 1006"/>
                  <a:gd name="T24" fmla="*/ 981 w 1004"/>
                  <a:gd name="T25" fmla="*/ 353 h 1006"/>
                  <a:gd name="T26" fmla="*/ 955 w 1004"/>
                  <a:gd name="T27" fmla="*/ 285 h 1006"/>
                  <a:gd name="T28" fmla="*/ 919 w 1004"/>
                  <a:gd name="T29" fmla="*/ 222 h 1006"/>
                  <a:gd name="T30" fmla="*/ 874 w 1004"/>
                  <a:gd name="T31" fmla="*/ 165 h 1006"/>
                  <a:gd name="T32" fmla="*/ 822 w 1004"/>
                  <a:gd name="T33" fmla="*/ 115 h 1006"/>
                  <a:gd name="T34" fmla="*/ 762 w 1004"/>
                  <a:gd name="T35" fmla="*/ 73 h 1006"/>
                  <a:gd name="T36" fmla="*/ 698 w 1004"/>
                  <a:gd name="T37" fmla="*/ 39 h 1006"/>
                  <a:gd name="T38" fmla="*/ 628 w 1004"/>
                  <a:gd name="T39" fmla="*/ 16 h 1006"/>
                  <a:gd name="T40" fmla="*/ 554 w 1004"/>
                  <a:gd name="T41" fmla="*/ 3 h 1006"/>
                  <a:gd name="T42" fmla="*/ 476 w 1004"/>
                  <a:gd name="T43" fmla="*/ 1 h 1006"/>
                  <a:gd name="T44" fmla="*/ 401 w 1004"/>
                  <a:gd name="T45" fmla="*/ 10 h 1006"/>
                  <a:gd name="T46" fmla="*/ 330 w 1004"/>
                  <a:gd name="T47" fmla="*/ 30 h 1006"/>
                  <a:gd name="T48" fmla="*/ 262 w 1004"/>
                  <a:gd name="T49" fmla="*/ 61 h 1006"/>
                  <a:gd name="T50" fmla="*/ 202 w 1004"/>
                  <a:gd name="T51" fmla="*/ 100 h 1006"/>
                  <a:gd name="T52" fmla="*/ 147 w 1004"/>
                  <a:gd name="T53" fmla="*/ 147 h 1006"/>
                  <a:gd name="T54" fmla="*/ 100 w 1004"/>
                  <a:gd name="T55" fmla="*/ 202 h 1006"/>
                  <a:gd name="T56" fmla="*/ 60 w 1004"/>
                  <a:gd name="T57" fmla="*/ 263 h 1006"/>
                  <a:gd name="T58" fmla="*/ 30 w 1004"/>
                  <a:gd name="T59" fmla="*/ 330 h 1006"/>
                  <a:gd name="T60" fmla="*/ 10 w 1004"/>
                  <a:gd name="T61" fmla="*/ 402 h 1006"/>
                  <a:gd name="T62" fmla="*/ 1 w 1004"/>
                  <a:gd name="T63" fmla="*/ 477 h 1006"/>
                  <a:gd name="T64" fmla="*/ 3 w 1004"/>
                  <a:gd name="T65" fmla="*/ 554 h 1006"/>
                  <a:gd name="T66" fmla="*/ 16 w 1004"/>
                  <a:gd name="T67" fmla="*/ 629 h 1006"/>
                  <a:gd name="T68" fmla="*/ 39 w 1004"/>
                  <a:gd name="T69" fmla="*/ 699 h 1006"/>
                  <a:gd name="T70" fmla="*/ 72 w 1004"/>
                  <a:gd name="T71" fmla="*/ 764 h 1006"/>
                  <a:gd name="T72" fmla="*/ 115 w 1004"/>
                  <a:gd name="T73" fmla="*/ 823 h 1006"/>
                  <a:gd name="T74" fmla="*/ 165 w 1004"/>
                  <a:gd name="T75" fmla="*/ 875 h 1006"/>
                  <a:gd name="T76" fmla="*/ 221 w 1004"/>
                  <a:gd name="T77" fmla="*/ 921 h 1006"/>
                  <a:gd name="T78" fmla="*/ 284 w 1004"/>
                  <a:gd name="T79" fmla="*/ 957 h 1006"/>
                  <a:gd name="T80" fmla="*/ 353 w 1004"/>
                  <a:gd name="T81" fmla="*/ 984 h 1006"/>
                  <a:gd name="T82" fmla="*/ 426 w 1004"/>
                  <a:gd name="T83" fmla="*/ 1000 h 1006"/>
                  <a:gd name="T84" fmla="*/ 502 w 1004"/>
                  <a:gd name="T85" fmla="*/ 100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4" h="1006">
                    <a:moveTo>
                      <a:pt x="502" y="1006"/>
                    </a:moveTo>
                    <a:lnTo>
                      <a:pt x="528" y="1005"/>
                    </a:lnTo>
                    <a:lnTo>
                      <a:pt x="554" y="1003"/>
                    </a:lnTo>
                    <a:lnTo>
                      <a:pt x="579" y="1000"/>
                    </a:lnTo>
                    <a:lnTo>
                      <a:pt x="604" y="996"/>
                    </a:lnTo>
                    <a:lnTo>
                      <a:pt x="628" y="990"/>
                    </a:lnTo>
                    <a:lnTo>
                      <a:pt x="652" y="984"/>
                    </a:lnTo>
                    <a:lnTo>
                      <a:pt x="675" y="976"/>
                    </a:lnTo>
                    <a:lnTo>
                      <a:pt x="698" y="967"/>
                    </a:lnTo>
                    <a:lnTo>
                      <a:pt x="720" y="957"/>
                    </a:lnTo>
                    <a:lnTo>
                      <a:pt x="741" y="946"/>
                    </a:lnTo>
                    <a:lnTo>
                      <a:pt x="762" y="934"/>
                    </a:lnTo>
                    <a:lnTo>
                      <a:pt x="783" y="921"/>
                    </a:lnTo>
                    <a:lnTo>
                      <a:pt x="803" y="907"/>
                    </a:lnTo>
                    <a:lnTo>
                      <a:pt x="822" y="891"/>
                    </a:lnTo>
                    <a:lnTo>
                      <a:pt x="840" y="875"/>
                    </a:lnTo>
                    <a:lnTo>
                      <a:pt x="858" y="859"/>
                    </a:lnTo>
                    <a:lnTo>
                      <a:pt x="874" y="841"/>
                    </a:lnTo>
                    <a:lnTo>
                      <a:pt x="890" y="823"/>
                    </a:lnTo>
                    <a:lnTo>
                      <a:pt x="905" y="804"/>
                    </a:lnTo>
                    <a:lnTo>
                      <a:pt x="919" y="785"/>
                    </a:lnTo>
                    <a:lnTo>
                      <a:pt x="932" y="764"/>
                    </a:lnTo>
                    <a:lnTo>
                      <a:pt x="944" y="743"/>
                    </a:lnTo>
                    <a:lnTo>
                      <a:pt x="955" y="721"/>
                    </a:lnTo>
                    <a:lnTo>
                      <a:pt x="965" y="699"/>
                    </a:lnTo>
                    <a:lnTo>
                      <a:pt x="974" y="676"/>
                    </a:lnTo>
                    <a:lnTo>
                      <a:pt x="981" y="653"/>
                    </a:lnTo>
                    <a:lnTo>
                      <a:pt x="988" y="629"/>
                    </a:lnTo>
                    <a:lnTo>
                      <a:pt x="994" y="605"/>
                    </a:lnTo>
                    <a:lnTo>
                      <a:pt x="998" y="580"/>
                    </a:lnTo>
                    <a:lnTo>
                      <a:pt x="1001" y="554"/>
                    </a:lnTo>
                    <a:lnTo>
                      <a:pt x="1003" y="529"/>
                    </a:lnTo>
                    <a:lnTo>
                      <a:pt x="1004" y="503"/>
                    </a:lnTo>
                    <a:lnTo>
                      <a:pt x="1003" y="477"/>
                    </a:lnTo>
                    <a:lnTo>
                      <a:pt x="1001" y="452"/>
                    </a:lnTo>
                    <a:lnTo>
                      <a:pt x="998" y="427"/>
                    </a:lnTo>
                    <a:lnTo>
                      <a:pt x="994" y="402"/>
                    </a:lnTo>
                    <a:lnTo>
                      <a:pt x="988" y="377"/>
                    </a:lnTo>
                    <a:lnTo>
                      <a:pt x="981" y="353"/>
                    </a:lnTo>
                    <a:lnTo>
                      <a:pt x="974" y="330"/>
                    </a:lnTo>
                    <a:lnTo>
                      <a:pt x="965" y="307"/>
                    </a:lnTo>
                    <a:lnTo>
                      <a:pt x="955" y="285"/>
                    </a:lnTo>
                    <a:lnTo>
                      <a:pt x="944" y="263"/>
                    </a:lnTo>
                    <a:lnTo>
                      <a:pt x="932" y="243"/>
                    </a:lnTo>
                    <a:lnTo>
                      <a:pt x="919" y="222"/>
                    </a:lnTo>
                    <a:lnTo>
                      <a:pt x="905" y="202"/>
                    </a:lnTo>
                    <a:lnTo>
                      <a:pt x="890" y="183"/>
                    </a:lnTo>
                    <a:lnTo>
                      <a:pt x="874" y="165"/>
                    </a:lnTo>
                    <a:lnTo>
                      <a:pt x="858" y="147"/>
                    </a:lnTo>
                    <a:lnTo>
                      <a:pt x="840" y="131"/>
                    </a:lnTo>
                    <a:lnTo>
                      <a:pt x="822" y="115"/>
                    </a:lnTo>
                    <a:lnTo>
                      <a:pt x="803" y="100"/>
                    </a:lnTo>
                    <a:lnTo>
                      <a:pt x="783" y="86"/>
                    </a:lnTo>
                    <a:lnTo>
                      <a:pt x="762" y="73"/>
                    </a:lnTo>
                    <a:lnTo>
                      <a:pt x="741" y="61"/>
                    </a:lnTo>
                    <a:lnTo>
                      <a:pt x="720" y="50"/>
                    </a:lnTo>
                    <a:lnTo>
                      <a:pt x="698" y="39"/>
                    </a:lnTo>
                    <a:lnTo>
                      <a:pt x="675" y="30"/>
                    </a:lnTo>
                    <a:lnTo>
                      <a:pt x="652" y="22"/>
                    </a:lnTo>
                    <a:lnTo>
                      <a:pt x="628" y="16"/>
                    </a:lnTo>
                    <a:lnTo>
                      <a:pt x="604" y="10"/>
                    </a:lnTo>
                    <a:lnTo>
                      <a:pt x="579" y="6"/>
                    </a:lnTo>
                    <a:lnTo>
                      <a:pt x="554" y="3"/>
                    </a:lnTo>
                    <a:lnTo>
                      <a:pt x="528" y="1"/>
                    </a:lnTo>
                    <a:lnTo>
                      <a:pt x="502" y="0"/>
                    </a:lnTo>
                    <a:lnTo>
                      <a:pt x="476" y="1"/>
                    </a:lnTo>
                    <a:lnTo>
                      <a:pt x="451" y="3"/>
                    </a:lnTo>
                    <a:lnTo>
                      <a:pt x="426" y="6"/>
                    </a:lnTo>
                    <a:lnTo>
                      <a:pt x="401" y="10"/>
                    </a:lnTo>
                    <a:lnTo>
                      <a:pt x="377" y="16"/>
                    </a:lnTo>
                    <a:lnTo>
                      <a:pt x="353" y="22"/>
                    </a:lnTo>
                    <a:lnTo>
                      <a:pt x="330" y="30"/>
                    </a:lnTo>
                    <a:lnTo>
                      <a:pt x="306" y="39"/>
                    </a:lnTo>
                    <a:lnTo>
                      <a:pt x="284" y="50"/>
                    </a:lnTo>
                    <a:lnTo>
                      <a:pt x="262" y="61"/>
                    </a:lnTo>
                    <a:lnTo>
                      <a:pt x="242" y="73"/>
                    </a:lnTo>
                    <a:lnTo>
                      <a:pt x="221" y="86"/>
                    </a:lnTo>
                    <a:lnTo>
                      <a:pt x="202" y="100"/>
                    </a:lnTo>
                    <a:lnTo>
                      <a:pt x="183" y="115"/>
                    </a:lnTo>
                    <a:lnTo>
                      <a:pt x="165" y="131"/>
                    </a:lnTo>
                    <a:lnTo>
                      <a:pt x="147" y="147"/>
                    </a:lnTo>
                    <a:lnTo>
                      <a:pt x="131" y="165"/>
                    </a:lnTo>
                    <a:lnTo>
                      <a:pt x="115" y="183"/>
                    </a:lnTo>
                    <a:lnTo>
                      <a:pt x="100" y="202"/>
                    </a:lnTo>
                    <a:lnTo>
                      <a:pt x="86" y="222"/>
                    </a:lnTo>
                    <a:lnTo>
                      <a:pt x="72" y="243"/>
                    </a:lnTo>
                    <a:lnTo>
                      <a:pt x="60" y="263"/>
                    </a:lnTo>
                    <a:lnTo>
                      <a:pt x="49" y="285"/>
                    </a:lnTo>
                    <a:lnTo>
                      <a:pt x="39" y="307"/>
                    </a:lnTo>
                    <a:lnTo>
                      <a:pt x="30" y="330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2"/>
                    </a:lnTo>
                    <a:lnTo>
                      <a:pt x="6" y="427"/>
                    </a:lnTo>
                    <a:lnTo>
                      <a:pt x="3" y="452"/>
                    </a:lnTo>
                    <a:lnTo>
                      <a:pt x="1" y="477"/>
                    </a:lnTo>
                    <a:lnTo>
                      <a:pt x="0" y="503"/>
                    </a:lnTo>
                    <a:lnTo>
                      <a:pt x="1" y="529"/>
                    </a:lnTo>
                    <a:lnTo>
                      <a:pt x="3" y="554"/>
                    </a:lnTo>
                    <a:lnTo>
                      <a:pt x="6" y="580"/>
                    </a:lnTo>
                    <a:lnTo>
                      <a:pt x="10" y="605"/>
                    </a:lnTo>
                    <a:lnTo>
                      <a:pt x="16" y="629"/>
                    </a:lnTo>
                    <a:lnTo>
                      <a:pt x="22" y="653"/>
                    </a:lnTo>
                    <a:lnTo>
                      <a:pt x="30" y="676"/>
                    </a:lnTo>
                    <a:lnTo>
                      <a:pt x="39" y="699"/>
                    </a:lnTo>
                    <a:lnTo>
                      <a:pt x="49" y="721"/>
                    </a:lnTo>
                    <a:lnTo>
                      <a:pt x="60" y="743"/>
                    </a:lnTo>
                    <a:lnTo>
                      <a:pt x="72" y="764"/>
                    </a:lnTo>
                    <a:lnTo>
                      <a:pt x="86" y="785"/>
                    </a:lnTo>
                    <a:lnTo>
                      <a:pt x="100" y="804"/>
                    </a:lnTo>
                    <a:lnTo>
                      <a:pt x="115" y="823"/>
                    </a:lnTo>
                    <a:lnTo>
                      <a:pt x="131" y="841"/>
                    </a:lnTo>
                    <a:lnTo>
                      <a:pt x="147" y="859"/>
                    </a:lnTo>
                    <a:lnTo>
                      <a:pt x="165" y="875"/>
                    </a:lnTo>
                    <a:lnTo>
                      <a:pt x="183" y="891"/>
                    </a:lnTo>
                    <a:lnTo>
                      <a:pt x="202" y="907"/>
                    </a:lnTo>
                    <a:lnTo>
                      <a:pt x="221" y="921"/>
                    </a:lnTo>
                    <a:lnTo>
                      <a:pt x="242" y="934"/>
                    </a:lnTo>
                    <a:lnTo>
                      <a:pt x="262" y="946"/>
                    </a:lnTo>
                    <a:lnTo>
                      <a:pt x="284" y="957"/>
                    </a:lnTo>
                    <a:lnTo>
                      <a:pt x="306" y="967"/>
                    </a:lnTo>
                    <a:lnTo>
                      <a:pt x="330" y="976"/>
                    </a:lnTo>
                    <a:lnTo>
                      <a:pt x="353" y="984"/>
                    </a:lnTo>
                    <a:lnTo>
                      <a:pt x="377" y="990"/>
                    </a:lnTo>
                    <a:lnTo>
                      <a:pt x="401" y="996"/>
                    </a:lnTo>
                    <a:lnTo>
                      <a:pt x="426" y="1000"/>
                    </a:lnTo>
                    <a:lnTo>
                      <a:pt x="451" y="1003"/>
                    </a:lnTo>
                    <a:lnTo>
                      <a:pt x="476" y="1005"/>
                    </a:lnTo>
                    <a:lnTo>
                      <a:pt x="502" y="10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Freeform 195"/>
              <p:cNvSpPr>
                <a:spLocks/>
              </p:cNvSpPr>
              <p:nvPr/>
            </p:nvSpPr>
            <p:spPr bwMode="auto">
              <a:xfrm>
                <a:off x="2479676" y="4562475"/>
                <a:ext cx="42863" cy="42863"/>
              </a:xfrm>
              <a:custGeom>
                <a:avLst/>
                <a:gdLst>
                  <a:gd name="T0" fmla="*/ 554 w 1004"/>
                  <a:gd name="T1" fmla="*/ 1003 h 1006"/>
                  <a:gd name="T2" fmla="*/ 628 w 1004"/>
                  <a:gd name="T3" fmla="*/ 990 h 1006"/>
                  <a:gd name="T4" fmla="*/ 698 w 1004"/>
                  <a:gd name="T5" fmla="*/ 967 h 1006"/>
                  <a:gd name="T6" fmla="*/ 762 w 1004"/>
                  <a:gd name="T7" fmla="*/ 934 h 1006"/>
                  <a:gd name="T8" fmla="*/ 822 w 1004"/>
                  <a:gd name="T9" fmla="*/ 892 h 1006"/>
                  <a:gd name="T10" fmla="*/ 874 w 1004"/>
                  <a:gd name="T11" fmla="*/ 841 h 1006"/>
                  <a:gd name="T12" fmla="*/ 919 w 1004"/>
                  <a:gd name="T13" fmla="*/ 785 h 1006"/>
                  <a:gd name="T14" fmla="*/ 955 w 1004"/>
                  <a:gd name="T15" fmla="*/ 722 h 1006"/>
                  <a:gd name="T16" fmla="*/ 981 w 1004"/>
                  <a:gd name="T17" fmla="*/ 653 h 1006"/>
                  <a:gd name="T18" fmla="*/ 998 w 1004"/>
                  <a:gd name="T19" fmla="*/ 580 h 1006"/>
                  <a:gd name="T20" fmla="*/ 1004 w 1004"/>
                  <a:gd name="T21" fmla="*/ 503 h 1006"/>
                  <a:gd name="T22" fmla="*/ 998 w 1004"/>
                  <a:gd name="T23" fmla="*/ 427 h 1006"/>
                  <a:gd name="T24" fmla="*/ 981 w 1004"/>
                  <a:gd name="T25" fmla="*/ 353 h 1006"/>
                  <a:gd name="T26" fmla="*/ 955 w 1004"/>
                  <a:gd name="T27" fmla="*/ 285 h 1006"/>
                  <a:gd name="T28" fmla="*/ 919 w 1004"/>
                  <a:gd name="T29" fmla="*/ 222 h 1006"/>
                  <a:gd name="T30" fmla="*/ 874 w 1004"/>
                  <a:gd name="T31" fmla="*/ 165 h 1006"/>
                  <a:gd name="T32" fmla="*/ 822 w 1004"/>
                  <a:gd name="T33" fmla="*/ 115 h 1006"/>
                  <a:gd name="T34" fmla="*/ 762 w 1004"/>
                  <a:gd name="T35" fmla="*/ 73 h 1006"/>
                  <a:gd name="T36" fmla="*/ 698 w 1004"/>
                  <a:gd name="T37" fmla="*/ 40 h 1006"/>
                  <a:gd name="T38" fmla="*/ 628 w 1004"/>
                  <a:gd name="T39" fmla="*/ 17 h 1006"/>
                  <a:gd name="T40" fmla="*/ 554 w 1004"/>
                  <a:gd name="T41" fmla="*/ 3 h 1006"/>
                  <a:gd name="T42" fmla="*/ 476 w 1004"/>
                  <a:gd name="T43" fmla="*/ 1 h 1006"/>
                  <a:gd name="T44" fmla="*/ 401 w 1004"/>
                  <a:gd name="T45" fmla="*/ 10 h 1006"/>
                  <a:gd name="T46" fmla="*/ 330 w 1004"/>
                  <a:gd name="T47" fmla="*/ 31 h 1006"/>
                  <a:gd name="T48" fmla="*/ 262 w 1004"/>
                  <a:gd name="T49" fmla="*/ 61 h 1006"/>
                  <a:gd name="T50" fmla="*/ 202 w 1004"/>
                  <a:gd name="T51" fmla="*/ 100 h 1006"/>
                  <a:gd name="T52" fmla="*/ 147 w 1004"/>
                  <a:gd name="T53" fmla="*/ 147 h 1006"/>
                  <a:gd name="T54" fmla="*/ 100 w 1004"/>
                  <a:gd name="T55" fmla="*/ 203 h 1006"/>
                  <a:gd name="T56" fmla="*/ 60 w 1004"/>
                  <a:gd name="T57" fmla="*/ 263 h 1006"/>
                  <a:gd name="T58" fmla="*/ 30 w 1004"/>
                  <a:gd name="T59" fmla="*/ 330 h 1006"/>
                  <a:gd name="T60" fmla="*/ 10 w 1004"/>
                  <a:gd name="T61" fmla="*/ 402 h 1006"/>
                  <a:gd name="T62" fmla="*/ 1 w 1004"/>
                  <a:gd name="T63" fmla="*/ 477 h 1006"/>
                  <a:gd name="T64" fmla="*/ 3 w 1004"/>
                  <a:gd name="T65" fmla="*/ 555 h 1006"/>
                  <a:gd name="T66" fmla="*/ 16 w 1004"/>
                  <a:gd name="T67" fmla="*/ 629 h 1006"/>
                  <a:gd name="T68" fmla="*/ 39 w 1004"/>
                  <a:gd name="T69" fmla="*/ 700 h 1006"/>
                  <a:gd name="T70" fmla="*/ 72 w 1004"/>
                  <a:gd name="T71" fmla="*/ 764 h 1006"/>
                  <a:gd name="T72" fmla="*/ 115 w 1004"/>
                  <a:gd name="T73" fmla="*/ 823 h 1006"/>
                  <a:gd name="T74" fmla="*/ 165 w 1004"/>
                  <a:gd name="T75" fmla="*/ 876 h 1006"/>
                  <a:gd name="T76" fmla="*/ 221 w 1004"/>
                  <a:gd name="T77" fmla="*/ 921 h 1006"/>
                  <a:gd name="T78" fmla="*/ 284 w 1004"/>
                  <a:gd name="T79" fmla="*/ 957 h 1006"/>
                  <a:gd name="T80" fmla="*/ 353 w 1004"/>
                  <a:gd name="T81" fmla="*/ 983 h 1006"/>
                  <a:gd name="T82" fmla="*/ 426 w 1004"/>
                  <a:gd name="T83" fmla="*/ 1000 h 1006"/>
                  <a:gd name="T84" fmla="*/ 502 w 1004"/>
                  <a:gd name="T85" fmla="*/ 100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4" h="1006">
                    <a:moveTo>
                      <a:pt x="502" y="1006"/>
                    </a:moveTo>
                    <a:lnTo>
                      <a:pt x="528" y="1005"/>
                    </a:lnTo>
                    <a:lnTo>
                      <a:pt x="554" y="1003"/>
                    </a:lnTo>
                    <a:lnTo>
                      <a:pt x="579" y="1000"/>
                    </a:lnTo>
                    <a:lnTo>
                      <a:pt x="604" y="996"/>
                    </a:lnTo>
                    <a:lnTo>
                      <a:pt x="628" y="990"/>
                    </a:lnTo>
                    <a:lnTo>
                      <a:pt x="652" y="983"/>
                    </a:lnTo>
                    <a:lnTo>
                      <a:pt x="675" y="976"/>
                    </a:lnTo>
                    <a:lnTo>
                      <a:pt x="698" y="967"/>
                    </a:lnTo>
                    <a:lnTo>
                      <a:pt x="720" y="957"/>
                    </a:lnTo>
                    <a:lnTo>
                      <a:pt x="741" y="946"/>
                    </a:lnTo>
                    <a:lnTo>
                      <a:pt x="762" y="934"/>
                    </a:lnTo>
                    <a:lnTo>
                      <a:pt x="783" y="921"/>
                    </a:lnTo>
                    <a:lnTo>
                      <a:pt x="803" y="907"/>
                    </a:lnTo>
                    <a:lnTo>
                      <a:pt x="822" y="892"/>
                    </a:lnTo>
                    <a:lnTo>
                      <a:pt x="840" y="876"/>
                    </a:lnTo>
                    <a:lnTo>
                      <a:pt x="858" y="859"/>
                    </a:lnTo>
                    <a:lnTo>
                      <a:pt x="874" y="841"/>
                    </a:lnTo>
                    <a:lnTo>
                      <a:pt x="890" y="823"/>
                    </a:lnTo>
                    <a:lnTo>
                      <a:pt x="905" y="804"/>
                    </a:lnTo>
                    <a:lnTo>
                      <a:pt x="919" y="785"/>
                    </a:lnTo>
                    <a:lnTo>
                      <a:pt x="932" y="764"/>
                    </a:lnTo>
                    <a:lnTo>
                      <a:pt x="944" y="743"/>
                    </a:lnTo>
                    <a:lnTo>
                      <a:pt x="955" y="722"/>
                    </a:lnTo>
                    <a:lnTo>
                      <a:pt x="965" y="700"/>
                    </a:lnTo>
                    <a:lnTo>
                      <a:pt x="974" y="676"/>
                    </a:lnTo>
                    <a:lnTo>
                      <a:pt x="981" y="653"/>
                    </a:lnTo>
                    <a:lnTo>
                      <a:pt x="988" y="629"/>
                    </a:lnTo>
                    <a:lnTo>
                      <a:pt x="994" y="605"/>
                    </a:lnTo>
                    <a:lnTo>
                      <a:pt x="998" y="580"/>
                    </a:lnTo>
                    <a:lnTo>
                      <a:pt x="1001" y="555"/>
                    </a:lnTo>
                    <a:lnTo>
                      <a:pt x="1003" y="530"/>
                    </a:lnTo>
                    <a:lnTo>
                      <a:pt x="1004" y="503"/>
                    </a:lnTo>
                    <a:lnTo>
                      <a:pt x="1003" y="477"/>
                    </a:lnTo>
                    <a:lnTo>
                      <a:pt x="1001" y="452"/>
                    </a:lnTo>
                    <a:lnTo>
                      <a:pt x="998" y="427"/>
                    </a:lnTo>
                    <a:lnTo>
                      <a:pt x="994" y="402"/>
                    </a:lnTo>
                    <a:lnTo>
                      <a:pt x="988" y="378"/>
                    </a:lnTo>
                    <a:lnTo>
                      <a:pt x="981" y="353"/>
                    </a:lnTo>
                    <a:lnTo>
                      <a:pt x="974" y="330"/>
                    </a:lnTo>
                    <a:lnTo>
                      <a:pt x="965" y="307"/>
                    </a:lnTo>
                    <a:lnTo>
                      <a:pt x="955" y="285"/>
                    </a:lnTo>
                    <a:lnTo>
                      <a:pt x="944" y="263"/>
                    </a:lnTo>
                    <a:lnTo>
                      <a:pt x="932" y="243"/>
                    </a:lnTo>
                    <a:lnTo>
                      <a:pt x="919" y="222"/>
                    </a:lnTo>
                    <a:lnTo>
                      <a:pt x="905" y="203"/>
                    </a:lnTo>
                    <a:lnTo>
                      <a:pt x="890" y="183"/>
                    </a:lnTo>
                    <a:lnTo>
                      <a:pt x="874" y="165"/>
                    </a:lnTo>
                    <a:lnTo>
                      <a:pt x="858" y="147"/>
                    </a:lnTo>
                    <a:lnTo>
                      <a:pt x="840" y="131"/>
                    </a:lnTo>
                    <a:lnTo>
                      <a:pt x="822" y="115"/>
                    </a:lnTo>
                    <a:lnTo>
                      <a:pt x="803" y="100"/>
                    </a:lnTo>
                    <a:lnTo>
                      <a:pt x="783" y="86"/>
                    </a:lnTo>
                    <a:lnTo>
                      <a:pt x="762" y="73"/>
                    </a:lnTo>
                    <a:lnTo>
                      <a:pt x="741" y="61"/>
                    </a:lnTo>
                    <a:lnTo>
                      <a:pt x="720" y="50"/>
                    </a:lnTo>
                    <a:lnTo>
                      <a:pt x="698" y="40"/>
                    </a:lnTo>
                    <a:lnTo>
                      <a:pt x="675" y="31"/>
                    </a:lnTo>
                    <a:lnTo>
                      <a:pt x="652" y="23"/>
                    </a:lnTo>
                    <a:lnTo>
                      <a:pt x="628" y="17"/>
                    </a:lnTo>
                    <a:lnTo>
                      <a:pt x="604" y="10"/>
                    </a:lnTo>
                    <a:lnTo>
                      <a:pt x="579" y="6"/>
                    </a:lnTo>
                    <a:lnTo>
                      <a:pt x="554" y="3"/>
                    </a:lnTo>
                    <a:lnTo>
                      <a:pt x="528" y="1"/>
                    </a:lnTo>
                    <a:lnTo>
                      <a:pt x="502" y="0"/>
                    </a:lnTo>
                    <a:lnTo>
                      <a:pt x="476" y="1"/>
                    </a:lnTo>
                    <a:lnTo>
                      <a:pt x="451" y="3"/>
                    </a:lnTo>
                    <a:lnTo>
                      <a:pt x="426" y="6"/>
                    </a:lnTo>
                    <a:lnTo>
                      <a:pt x="401" y="10"/>
                    </a:lnTo>
                    <a:lnTo>
                      <a:pt x="377" y="17"/>
                    </a:lnTo>
                    <a:lnTo>
                      <a:pt x="353" y="23"/>
                    </a:lnTo>
                    <a:lnTo>
                      <a:pt x="330" y="31"/>
                    </a:lnTo>
                    <a:lnTo>
                      <a:pt x="306" y="40"/>
                    </a:lnTo>
                    <a:lnTo>
                      <a:pt x="284" y="50"/>
                    </a:lnTo>
                    <a:lnTo>
                      <a:pt x="262" y="61"/>
                    </a:lnTo>
                    <a:lnTo>
                      <a:pt x="242" y="73"/>
                    </a:lnTo>
                    <a:lnTo>
                      <a:pt x="221" y="86"/>
                    </a:lnTo>
                    <a:lnTo>
                      <a:pt x="202" y="100"/>
                    </a:lnTo>
                    <a:lnTo>
                      <a:pt x="183" y="115"/>
                    </a:lnTo>
                    <a:lnTo>
                      <a:pt x="165" y="131"/>
                    </a:lnTo>
                    <a:lnTo>
                      <a:pt x="147" y="147"/>
                    </a:lnTo>
                    <a:lnTo>
                      <a:pt x="131" y="165"/>
                    </a:lnTo>
                    <a:lnTo>
                      <a:pt x="115" y="183"/>
                    </a:lnTo>
                    <a:lnTo>
                      <a:pt x="100" y="203"/>
                    </a:lnTo>
                    <a:lnTo>
                      <a:pt x="86" y="222"/>
                    </a:lnTo>
                    <a:lnTo>
                      <a:pt x="72" y="243"/>
                    </a:lnTo>
                    <a:lnTo>
                      <a:pt x="60" y="263"/>
                    </a:lnTo>
                    <a:lnTo>
                      <a:pt x="49" y="285"/>
                    </a:lnTo>
                    <a:lnTo>
                      <a:pt x="39" y="307"/>
                    </a:lnTo>
                    <a:lnTo>
                      <a:pt x="30" y="330"/>
                    </a:lnTo>
                    <a:lnTo>
                      <a:pt x="22" y="353"/>
                    </a:lnTo>
                    <a:lnTo>
                      <a:pt x="16" y="378"/>
                    </a:lnTo>
                    <a:lnTo>
                      <a:pt x="10" y="402"/>
                    </a:lnTo>
                    <a:lnTo>
                      <a:pt x="6" y="427"/>
                    </a:lnTo>
                    <a:lnTo>
                      <a:pt x="3" y="452"/>
                    </a:lnTo>
                    <a:lnTo>
                      <a:pt x="1" y="477"/>
                    </a:lnTo>
                    <a:lnTo>
                      <a:pt x="0" y="503"/>
                    </a:lnTo>
                    <a:lnTo>
                      <a:pt x="1" y="530"/>
                    </a:lnTo>
                    <a:lnTo>
                      <a:pt x="3" y="555"/>
                    </a:lnTo>
                    <a:lnTo>
                      <a:pt x="6" y="580"/>
                    </a:lnTo>
                    <a:lnTo>
                      <a:pt x="10" y="605"/>
                    </a:lnTo>
                    <a:lnTo>
                      <a:pt x="16" y="629"/>
                    </a:lnTo>
                    <a:lnTo>
                      <a:pt x="22" y="653"/>
                    </a:lnTo>
                    <a:lnTo>
                      <a:pt x="30" y="676"/>
                    </a:lnTo>
                    <a:lnTo>
                      <a:pt x="39" y="700"/>
                    </a:lnTo>
                    <a:lnTo>
                      <a:pt x="49" y="722"/>
                    </a:lnTo>
                    <a:lnTo>
                      <a:pt x="60" y="743"/>
                    </a:lnTo>
                    <a:lnTo>
                      <a:pt x="72" y="764"/>
                    </a:lnTo>
                    <a:lnTo>
                      <a:pt x="86" y="785"/>
                    </a:lnTo>
                    <a:lnTo>
                      <a:pt x="100" y="804"/>
                    </a:lnTo>
                    <a:lnTo>
                      <a:pt x="115" y="823"/>
                    </a:lnTo>
                    <a:lnTo>
                      <a:pt x="131" y="841"/>
                    </a:lnTo>
                    <a:lnTo>
                      <a:pt x="147" y="859"/>
                    </a:lnTo>
                    <a:lnTo>
                      <a:pt x="165" y="876"/>
                    </a:lnTo>
                    <a:lnTo>
                      <a:pt x="183" y="892"/>
                    </a:lnTo>
                    <a:lnTo>
                      <a:pt x="202" y="907"/>
                    </a:lnTo>
                    <a:lnTo>
                      <a:pt x="221" y="921"/>
                    </a:lnTo>
                    <a:lnTo>
                      <a:pt x="242" y="934"/>
                    </a:lnTo>
                    <a:lnTo>
                      <a:pt x="262" y="946"/>
                    </a:lnTo>
                    <a:lnTo>
                      <a:pt x="284" y="957"/>
                    </a:lnTo>
                    <a:lnTo>
                      <a:pt x="306" y="967"/>
                    </a:lnTo>
                    <a:lnTo>
                      <a:pt x="330" y="976"/>
                    </a:lnTo>
                    <a:lnTo>
                      <a:pt x="353" y="983"/>
                    </a:lnTo>
                    <a:lnTo>
                      <a:pt x="377" y="990"/>
                    </a:lnTo>
                    <a:lnTo>
                      <a:pt x="401" y="996"/>
                    </a:lnTo>
                    <a:lnTo>
                      <a:pt x="426" y="1000"/>
                    </a:lnTo>
                    <a:lnTo>
                      <a:pt x="451" y="1003"/>
                    </a:lnTo>
                    <a:lnTo>
                      <a:pt x="476" y="1005"/>
                    </a:lnTo>
                    <a:lnTo>
                      <a:pt x="502" y="10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196"/>
              <p:cNvSpPr>
                <a:spLocks/>
              </p:cNvSpPr>
              <p:nvPr/>
            </p:nvSpPr>
            <p:spPr bwMode="auto">
              <a:xfrm>
                <a:off x="2479676" y="4433888"/>
                <a:ext cx="42863" cy="42863"/>
              </a:xfrm>
              <a:custGeom>
                <a:avLst/>
                <a:gdLst>
                  <a:gd name="T0" fmla="*/ 554 w 1004"/>
                  <a:gd name="T1" fmla="*/ 1003 h 1006"/>
                  <a:gd name="T2" fmla="*/ 628 w 1004"/>
                  <a:gd name="T3" fmla="*/ 989 h 1006"/>
                  <a:gd name="T4" fmla="*/ 698 w 1004"/>
                  <a:gd name="T5" fmla="*/ 966 h 1006"/>
                  <a:gd name="T6" fmla="*/ 762 w 1004"/>
                  <a:gd name="T7" fmla="*/ 933 h 1006"/>
                  <a:gd name="T8" fmla="*/ 822 w 1004"/>
                  <a:gd name="T9" fmla="*/ 891 h 1006"/>
                  <a:gd name="T10" fmla="*/ 874 w 1004"/>
                  <a:gd name="T11" fmla="*/ 841 h 1006"/>
                  <a:gd name="T12" fmla="*/ 919 w 1004"/>
                  <a:gd name="T13" fmla="*/ 784 h 1006"/>
                  <a:gd name="T14" fmla="*/ 955 w 1004"/>
                  <a:gd name="T15" fmla="*/ 721 h 1006"/>
                  <a:gd name="T16" fmla="*/ 981 w 1004"/>
                  <a:gd name="T17" fmla="*/ 652 h 1006"/>
                  <a:gd name="T18" fmla="*/ 998 w 1004"/>
                  <a:gd name="T19" fmla="*/ 579 h 1006"/>
                  <a:gd name="T20" fmla="*/ 1004 w 1004"/>
                  <a:gd name="T21" fmla="*/ 503 h 1006"/>
                  <a:gd name="T22" fmla="*/ 998 w 1004"/>
                  <a:gd name="T23" fmla="*/ 426 h 1006"/>
                  <a:gd name="T24" fmla="*/ 981 w 1004"/>
                  <a:gd name="T25" fmla="*/ 353 h 1006"/>
                  <a:gd name="T26" fmla="*/ 955 w 1004"/>
                  <a:gd name="T27" fmla="*/ 284 h 1006"/>
                  <a:gd name="T28" fmla="*/ 919 w 1004"/>
                  <a:gd name="T29" fmla="*/ 221 h 1006"/>
                  <a:gd name="T30" fmla="*/ 874 w 1004"/>
                  <a:gd name="T31" fmla="*/ 165 h 1006"/>
                  <a:gd name="T32" fmla="*/ 822 w 1004"/>
                  <a:gd name="T33" fmla="*/ 114 h 1006"/>
                  <a:gd name="T34" fmla="*/ 762 w 1004"/>
                  <a:gd name="T35" fmla="*/ 72 h 1006"/>
                  <a:gd name="T36" fmla="*/ 698 w 1004"/>
                  <a:gd name="T37" fmla="*/ 39 h 1006"/>
                  <a:gd name="T38" fmla="*/ 628 w 1004"/>
                  <a:gd name="T39" fmla="*/ 16 h 1006"/>
                  <a:gd name="T40" fmla="*/ 554 w 1004"/>
                  <a:gd name="T41" fmla="*/ 3 h 1006"/>
                  <a:gd name="T42" fmla="*/ 476 w 1004"/>
                  <a:gd name="T43" fmla="*/ 1 h 1006"/>
                  <a:gd name="T44" fmla="*/ 401 w 1004"/>
                  <a:gd name="T45" fmla="*/ 10 h 1006"/>
                  <a:gd name="T46" fmla="*/ 330 w 1004"/>
                  <a:gd name="T47" fmla="*/ 30 h 1006"/>
                  <a:gd name="T48" fmla="*/ 262 w 1004"/>
                  <a:gd name="T49" fmla="*/ 60 h 1006"/>
                  <a:gd name="T50" fmla="*/ 202 w 1004"/>
                  <a:gd name="T51" fmla="*/ 99 h 1006"/>
                  <a:gd name="T52" fmla="*/ 147 w 1004"/>
                  <a:gd name="T53" fmla="*/ 146 h 1006"/>
                  <a:gd name="T54" fmla="*/ 100 w 1004"/>
                  <a:gd name="T55" fmla="*/ 202 h 1006"/>
                  <a:gd name="T56" fmla="*/ 60 w 1004"/>
                  <a:gd name="T57" fmla="*/ 263 h 1006"/>
                  <a:gd name="T58" fmla="*/ 30 w 1004"/>
                  <a:gd name="T59" fmla="*/ 330 h 1006"/>
                  <a:gd name="T60" fmla="*/ 10 w 1004"/>
                  <a:gd name="T61" fmla="*/ 401 h 1006"/>
                  <a:gd name="T62" fmla="*/ 1 w 1004"/>
                  <a:gd name="T63" fmla="*/ 476 h 1006"/>
                  <a:gd name="T64" fmla="*/ 3 w 1004"/>
                  <a:gd name="T65" fmla="*/ 554 h 1006"/>
                  <a:gd name="T66" fmla="*/ 16 w 1004"/>
                  <a:gd name="T67" fmla="*/ 628 h 1006"/>
                  <a:gd name="T68" fmla="*/ 39 w 1004"/>
                  <a:gd name="T69" fmla="*/ 699 h 1006"/>
                  <a:gd name="T70" fmla="*/ 72 w 1004"/>
                  <a:gd name="T71" fmla="*/ 763 h 1006"/>
                  <a:gd name="T72" fmla="*/ 115 w 1004"/>
                  <a:gd name="T73" fmla="*/ 822 h 1006"/>
                  <a:gd name="T74" fmla="*/ 165 w 1004"/>
                  <a:gd name="T75" fmla="*/ 875 h 1006"/>
                  <a:gd name="T76" fmla="*/ 221 w 1004"/>
                  <a:gd name="T77" fmla="*/ 920 h 1006"/>
                  <a:gd name="T78" fmla="*/ 284 w 1004"/>
                  <a:gd name="T79" fmla="*/ 956 h 1006"/>
                  <a:gd name="T80" fmla="*/ 353 w 1004"/>
                  <a:gd name="T81" fmla="*/ 983 h 1006"/>
                  <a:gd name="T82" fmla="*/ 426 w 1004"/>
                  <a:gd name="T83" fmla="*/ 999 h 1006"/>
                  <a:gd name="T84" fmla="*/ 502 w 1004"/>
                  <a:gd name="T85" fmla="*/ 1006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4" h="1006">
                    <a:moveTo>
                      <a:pt x="502" y="1006"/>
                    </a:moveTo>
                    <a:lnTo>
                      <a:pt x="528" y="1005"/>
                    </a:lnTo>
                    <a:lnTo>
                      <a:pt x="554" y="1003"/>
                    </a:lnTo>
                    <a:lnTo>
                      <a:pt x="579" y="999"/>
                    </a:lnTo>
                    <a:lnTo>
                      <a:pt x="604" y="995"/>
                    </a:lnTo>
                    <a:lnTo>
                      <a:pt x="628" y="989"/>
                    </a:lnTo>
                    <a:lnTo>
                      <a:pt x="652" y="983"/>
                    </a:lnTo>
                    <a:lnTo>
                      <a:pt x="675" y="975"/>
                    </a:lnTo>
                    <a:lnTo>
                      <a:pt x="698" y="966"/>
                    </a:lnTo>
                    <a:lnTo>
                      <a:pt x="720" y="956"/>
                    </a:lnTo>
                    <a:lnTo>
                      <a:pt x="741" y="945"/>
                    </a:lnTo>
                    <a:lnTo>
                      <a:pt x="762" y="933"/>
                    </a:lnTo>
                    <a:lnTo>
                      <a:pt x="783" y="920"/>
                    </a:lnTo>
                    <a:lnTo>
                      <a:pt x="803" y="906"/>
                    </a:lnTo>
                    <a:lnTo>
                      <a:pt x="822" y="891"/>
                    </a:lnTo>
                    <a:lnTo>
                      <a:pt x="840" y="875"/>
                    </a:lnTo>
                    <a:lnTo>
                      <a:pt x="858" y="859"/>
                    </a:lnTo>
                    <a:lnTo>
                      <a:pt x="874" y="841"/>
                    </a:lnTo>
                    <a:lnTo>
                      <a:pt x="890" y="822"/>
                    </a:lnTo>
                    <a:lnTo>
                      <a:pt x="905" y="803"/>
                    </a:lnTo>
                    <a:lnTo>
                      <a:pt x="919" y="784"/>
                    </a:lnTo>
                    <a:lnTo>
                      <a:pt x="932" y="763"/>
                    </a:lnTo>
                    <a:lnTo>
                      <a:pt x="944" y="743"/>
                    </a:lnTo>
                    <a:lnTo>
                      <a:pt x="955" y="721"/>
                    </a:lnTo>
                    <a:lnTo>
                      <a:pt x="965" y="699"/>
                    </a:lnTo>
                    <a:lnTo>
                      <a:pt x="974" y="676"/>
                    </a:lnTo>
                    <a:lnTo>
                      <a:pt x="981" y="652"/>
                    </a:lnTo>
                    <a:lnTo>
                      <a:pt x="988" y="628"/>
                    </a:lnTo>
                    <a:lnTo>
                      <a:pt x="994" y="604"/>
                    </a:lnTo>
                    <a:lnTo>
                      <a:pt x="998" y="579"/>
                    </a:lnTo>
                    <a:lnTo>
                      <a:pt x="1001" y="554"/>
                    </a:lnTo>
                    <a:lnTo>
                      <a:pt x="1003" y="529"/>
                    </a:lnTo>
                    <a:lnTo>
                      <a:pt x="1004" y="503"/>
                    </a:lnTo>
                    <a:lnTo>
                      <a:pt x="1003" y="476"/>
                    </a:lnTo>
                    <a:lnTo>
                      <a:pt x="1001" y="451"/>
                    </a:lnTo>
                    <a:lnTo>
                      <a:pt x="998" y="426"/>
                    </a:lnTo>
                    <a:lnTo>
                      <a:pt x="994" y="401"/>
                    </a:lnTo>
                    <a:lnTo>
                      <a:pt x="988" y="377"/>
                    </a:lnTo>
                    <a:lnTo>
                      <a:pt x="981" y="353"/>
                    </a:lnTo>
                    <a:lnTo>
                      <a:pt x="974" y="330"/>
                    </a:lnTo>
                    <a:lnTo>
                      <a:pt x="965" y="306"/>
                    </a:lnTo>
                    <a:lnTo>
                      <a:pt x="955" y="284"/>
                    </a:lnTo>
                    <a:lnTo>
                      <a:pt x="944" y="263"/>
                    </a:lnTo>
                    <a:lnTo>
                      <a:pt x="932" y="242"/>
                    </a:lnTo>
                    <a:lnTo>
                      <a:pt x="919" y="221"/>
                    </a:lnTo>
                    <a:lnTo>
                      <a:pt x="905" y="202"/>
                    </a:lnTo>
                    <a:lnTo>
                      <a:pt x="890" y="183"/>
                    </a:lnTo>
                    <a:lnTo>
                      <a:pt x="874" y="165"/>
                    </a:lnTo>
                    <a:lnTo>
                      <a:pt x="858" y="146"/>
                    </a:lnTo>
                    <a:lnTo>
                      <a:pt x="840" y="130"/>
                    </a:lnTo>
                    <a:lnTo>
                      <a:pt x="822" y="114"/>
                    </a:lnTo>
                    <a:lnTo>
                      <a:pt x="803" y="99"/>
                    </a:lnTo>
                    <a:lnTo>
                      <a:pt x="783" y="85"/>
                    </a:lnTo>
                    <a:lnTo>
                      <a:pt x="762" y="72"/>
                    </a:lnTo>
                    <a:lnTo>
                      <a:pt x="741" y="60"/>
                    </a:lnTo>
                    <a:lnTo>
                      <a:pt x="720" y="49"/>
                    </a:lnTo>
                    <a:lnTo>
                      <a:pt x="698" y="39"/>
                    </a:lnTo>
                    <a:lnTo>
                      <a:pt x="675" y="30"/>
                    </a:lnTo>
                    <a:lnTo>
                      <a:pt x="652" y="22"/>
                    </a:lnTo>
                    <a:lnTo>
                      <a:pt x="628" y="16"/>
                    </a:lnTo>
                    <a:lnTo>
                      <a:pt x="604" y="10"/>
                    </a:lnTo>
                    <a:lnTo>
                      <a:pt x="579" y="6"/>
                    </a:lnTo>
                    <a:lnTo>
                      <a:pt x="554" y="3"/>
                    </a:lnTo>
                    <a:lnTo>
                      <a:pt x="528" y="1"/>
                    </a:lnTo>
                    <a:lnTo>
                      <a:pt x="502" y="0"/>
                    </a:lnTo>
                    <a:lnTo>
                      <a:pt x="476" y="1"/>
                    </a:lnTo>
                    <a:lnTo>
                      <a:pt x="451" y="3"/>
                    </a:lnTo>
                    <a:lnTo>
                      <a:pt x="426" y="6"/>
                    </a:lnTo>
                    <a:lnTo>
                      <a:pt x="401" y="10"/>
                    </a:lnTo>
                    <a:lnTo>
                      <a:pt x="377" y="16"/>
                    </a:lnTo>
                    <a:lnTo>
                      <a:pt x="353" y="22"/>
                    </a:lnTo>
                    <a:lnTo>
                      <a:pt x="330" y="30"/>
                    </a:lnTo>
                    <a:lnTo>
                      <a:pt x="306" y="39"/>
                    </a:lnTo>
                    <a:lnTo>
                      <a:pt x="284" y="49"/>
                    </a:lnTo>
                    <a:lnTo>
                      <a:pt x="262" y="60"/>
                    </a:lnTo>
                    <a:lnTo>
                      <a:pt x="242" y="72"/>
                    </a:lnTo>
                    <a:lnTo>
                      <a:pt x="221" y="85"/>
                    </a:lnTo>
                    <a:lnTo>
                      <a:pt x="202" y="99"/>
                    </a:lnTo>
                    <a:lnTo>
                      <a:pt x="183" y="114"/>
                    </a:lnTo>
                    <a:lnTo>
                      <a:pt x="165" y="130"/>
                    </a:lnTo>
                    <a:lnTo>
                      <a:pt x="147" y="146"/>
                    </a:lnTo>
                    <a:lnTo>
                      <a:pt x="131" y="165"/>
                    </a:lnTo>
                    <a:lnTo>
                      <a:pt x="115" y="183"/>
                    </a:lnTo>
                    <a:lnTo>
                      <a:pt x="100" y="202"/>
                    </a:lnTo>
                    <a:lnTo>
                      <a:pt x="86" y="221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6"/>
                    </a:lnTo>
                    <a:lnTo>
                      <a:pt x="30" y="330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3"/>
                    </a:lnTo>
                    <a:lnTo>
                      <a:pt x="1" y="529"/>
                    </a:lnTo>
                    <a:lnTo>
                      <a:pt x="3" y="554"/>
                    </a:lnTo>
                    <a:lnTo>
                      <a:pt x="6" y="579"/>
                    </a:lnTo>
                    <a:lnTo>
                      <a:pt x="10" y="604"/>
                    </a:lnTo>
                    <a:lnTo>
                      <a:pt x="16" y="628"/>
                    </a:lnTo>
                    <a:lnTo>
                      <a:pt x="22" y="652"/>
                    </a:lnTo>
                    <a:lnTo>
                      <a:pt x="30" y="676"/>
                    </a:lnTo>
                    <a:lnTo>
                      <a:pt x="39" y="699"/>
                    </a:lnTo>
                    <a:lnTo>
                      <a:pt x="49" y="721"/>
                    </a:lnTo>
                    <a:lnTo>
                      <a:pt x="60" y="743"/>
                    </a:lnTo>
                    <a:lnTo>
                      <a:pt x="72" y="763"/>
                    </a:lnTo>
                    <a:lnTo>
                      <a:pt x="86" y="784"/>
                    </a:lnTo>
                    <a:lnTo>
                      <a:pt x="100" y="803"/>
                    </a:lnTo>
                    <a:lnTo>
                      <a:pt x="115" y="822"/>
                    </a:lnTo>
                    <a:lnTo>
                      <a:pt x="131" y="841"/>
                    </a:lnTo>
                    <a:lnTo>
                      <a:pt x="147" y="859"/>
                    </a:lnTo>
                    <a:lnTo>
                      <a:pt x="165" y="875"/>
                    </a:lnTo>
                    <a:lnTo>
                      <a:pt x="183" y="891"/>
                    </a:lnTo>
                    <a:lnTo>
                      <a:pt x="202" y="906"/>
                    </a:lnTo>
                    <a:lnTo>
                      <a:pt x="221" y="920"/>
                    </a:lnTo>
                    <a:lnTo>
                      <a:pt x="242" y="933"/>
                    </a:lnTo>
                    <a:lnTo>
                      <a:pt x="262" y="945"/>
                    </a:lnTo>
                    <a:lnTo>
                      <a:pt x="284" y="956"/>
                    </a:lnTo>
                    <a:lnTo>
                      <a:pt x="306" y="966"/>
                    </a:lnTo>
                    <a:lnTo>
                      <a:pt x="330" y="975"/>
                    </a:lnTo>
                    <a:lnTo>
                      <a:pt x="353" y="983"/>
                    </a:lnTo>
                    <a:lnTo>
                      <a:pt x="377" y="989"/>
                    </a:lnTo>
                    <a:lnTo>
                      <a:pt x="401" y="995"/>
                    </a:lnTo>
                    <a:lnTo>
                      <a:pt x="426" y="999"/>
                    </a:lnTo>
                    <a:lnTo>
                      <a:pt x="451" y="1003"/>
                    </a:lnTo>
                    <a:lnTo>
                      <a:pt x="476" y="1005"/>
                    </a:lnTo>
                    <a:lnTo>
                      <a:pt x="502" y="10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6771" y="3011924"/>
            <a:ext cx="408876" cy="593485"/>
            <a:chOff x="8591550" y="2065338"/>
            <a:chExt cx="474663" cy="688975"/>
          </a:xfrm>
          <a:solidFill>
            <a:schemeClr val="accent6"/>
          </a:solidFill>
        </p:grpSpPr>
        <p:sp>
          <p:nvSpPr>
            <p:cNvPr id="30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avLst/>
              <a:gdLst>
                <a:gd name="T0" fmla="*/ 2887 w 11063"/>
                <a:gd name="T1" fmla="*/ 9929 h 16058"/>
                <a:gd name="T2" fmla="*/ 2451 w 11063"/>
                <a:gd name="T3" fmla="*/ 9123 h 16058"/>
                <a:gd name="T4" fmla="*/ 1855 w 11063"/>
                <a:gd name="T5" fmla="*/ 8041 h 16058"/>
                <a:gd name="T6" fmla="*/ 1427 w 11063"/>
                <a:gd name="T7" fmla="*/ 7165 h 16058"/>
                <a:gd name="T8" fmla="*/ 1122 w 11063"/>
                <a:gd name="T9" fmla="*/ 6318 h 16058"/>
                <a:gd name="T10" fmla="*/ 1006 w 11063"/>
                <a:gd name="T11" fmla="*/ 5520 h 16058"/>
                <a:gd name="T12" fmla="*/ 1362 w 11063"/>
                <a:gd name="T13" fmla="*/ 3764 h 16058"/>
                <a:gd name="T14" fmla="*/ 2332 w 11063"/>
                <a:gd name="T15" fmla="*/ 2327 h 16058"/>
                <a:gd name="T16" fmla="*/ 3771 w 11063"/>
                <a:gd name="T17" fmla="*/ 1359 h 16058"/>
                <a:gd name="T18" fmla="*/ 5532 w 11063"/>
                <a:gd name="T19" fmla="*/ 1004 h 16058"/>
                <a:gd name="T20" fmla="*/ 7292 w 11063"/>
                <a:gd name="T21" fmla="*/ 1359 h 16058"/>
                <a:gd name="T22" fmla="*/ 8731 w 11063"/>
                <a:gd name="T23" fmla="*/ 2327 h 16058"/>
                <a:gd name="T24" fmla="*/ 9701 w 11063"/>
                <a:gd name="T25" fmla="*/ 3764 h 16058"/>
                <a:gd name="T26" fmla="*/ 10057 w 11063"/>
                <a:gd name="T27" fmla="*/ 5520 h 16058"/>
                <a:gd name="T28" fmla="*/ 9941 w 11063"/>
                <a:gd name="T29" fmla="*/ 6314 h 16058"/>
                <a:gd name="T30" fmla="*/ 9636 w 11063"/>
                <a:gd name="T31" fmla="*/ 7163 h 16058"/>
                <a:gd name="T32" fmla="*/ 9207 w 11063"/>
                <a:gd name="T33" fmla="*/ 8042 h 16058"/>
                <a:gd name="T34" fmla="*/ 8612 w 11063"/>
                <a:gd name="T35" fmla="*/ 9129 h 16058"/>
                <a:gd name="T36" fmla="*/ 8179 w 11063"/>
                <a:gd name="T37" fmla="*/ 9932 h 16058"/>
                <a:gd name="T38" fmla="*/ 5484 w 11063"/>
                <a:gd name="T39" fmla="*/ 15054 h 16058"/>
                <a:gd name="T40" fmla="*/ 5160 w 11063"/>
                <a:gd name="T41" fmla="*/ 15030 h 16058"/>
                <a:gd name="T42" fmla="*/ 4907 w 11063"/>
                <a:gd name="T43" fmla="*/ 14937 h 16058"/>
                <a:gd name="T44" fmla="*/ 4698 w 11063"/>
                <a:gd name="T45" fmla="*/ 14732 h 16058"/>
                <a:gd name="T46" fmla="*/ 6658 w 11063"/>
                <a:gd name="T47" fmla="*/ 14161 h 16058"/>
                <a:gd name="T48" fmla="*/ 6436 w 11063"/>
                <a:gd name="T49" fmla="*/ 14651 h 16058"/>
                <a:gd name="T50" fmla="*/ 6202 w 11063"/>
                <a:gd name="T51" fmla="*/ 14919 h 16058"/>
                <a:gd name="T52" fmla="*/ 5915 w 11063"/>
                <a:gd name="T53" fmla="*/ 15031 h 16058"/>
                <a:gd name="T54" fmla="*/ 5532 w 11063"/>
                <a:gd name="T55" fmla="*/ 15054 h 16058"/>
                <a:gd name="T56" fmla="*/ 3763 w 11063"/>
                <a:gd name="T57" fmla="*/ 12094 h 16058"/>
                <a:gd name="T58" fmla="*/ 3603 w 11063"/>
                <a:gd name="T59" fmla="*/ 11605 h 16058"/>
                <a:gd name="T60" fmla="*/ 7351 w 11063"/>
                <a:gd name="T61" fmla="*/ 11943 h 16058"/>
                <a:gd name="T62" fmla="*/ 4290 w 11063"/>
                <a:gd name="T63" fmla="*/ 13799 h 16058"/>
                <a:gd name="T64" fmla="*/ 4145 w 11063"/>
                <a:gd name="T65" fmla="*/ 13340 h 16058"/>
                <a:gd name="T66" fmla="*/ 7149 w 11063"/>
                <a:gd name="T67" fmla="*/ 12594 h 16058"/>
                <a:gd name="T68" fmla="*/ 7016 w 11063"/>
                <a:gd name="T69" fmla="*/ 13038 h 16058"/>
                <a:gd name="T70" fmla="*/ 6835 w 11063"/>
                <a:gd name="T71" fmla="*/ 13637 h 16058"/>
                <a:gd name="T72" fmla="*/ 3630 w 11063"/>
                <a:gd name="T73" fmla="*/ 335 h 16058"/>
                <a:gd name="T74" fmla="*/ 1812 w 11063"/>
                <a:gd name="T75" fmla="*/ 1434 h 16058"/>
                <a:gd name="T76" fmla="*/ 545 w 11063"/>
                <a:gd name="T77" fmla="*/ 3127 h 16058"/>
                <a:gd name="T78" fmla="*/ 7 w 11063"/>
                <a:gd name="T79" fmla="*/ 5236 h 16058"/>
                <a:gd name="T80" fmla="*/ 234 w 11063"/>
                <a:gd name="T81" fmla="*/ 6861 h 16058"/>
                <a:gd name="T82" fmla="*/ 910 w 11063"/>
                <a:gd name="T83" fmla="*/ 8405 h 16058"/>
                <a:gd name="T84" fmla="*/ 1748 w 11063"/>
                <a:gd name="T85" fmla="*/ 9927 h 16058"/>
                <a:gd name="T86" fmla="*/ 2463 w 11063"/>
                <a:gd name="T87" fmla="*/ 11392 h 16058"/>
                <a:gd name="T88" fmla="*/ 3065 w 11063"/>
                <a:gd name="T89" fmla="*/ 13245 h 16058"/>
                <a:gd name="T90" fmla="*/ 3552 w 11063"/>
                <a:gd name="T91" fmla="*/ 14718 h 16058"/>
                <a:gd name="T92" fmla="*/ 4207 w 11063"/>
                <a:gd name="T93" fmla="*/ 15672 h 16058"/>
                <a:gd name="T94" fmla="*/ 5340 w 11063"/>
                <a:gd name="T95" fmla="*/ 16053 h 16058"/>
                <a:gd name="T96" fmla="*/ 6643 w 11063"/>
                <a:gd name="T97" fmla="*/ 15823 h 16058"/>
                <a:gd name="T98" fmla="*/ 7387 w 11063"/>
                <a:gd name="T99" fmla="*/ 15011 h 16058"/>
                <a:gd name="T100" fmla="*/ 7880 w 11063"/>
                <a:gd name="T101" fmla="*/ 13666 h 16058"/>
                <a:gd name="T102" fmla="*/ 8442 w 11063"/>
                <a:gd name="T103" fmla="*/ 11841 h 16058"/>
                <a:gd name="T104" fmla="*/ 9115 w 11063"/>
                <a:gd name="T105" fmla="*/ 10307 h 16058"/>
                <a:gd name="T106" fmla="*/ 9949 w 11063"/>
                <a:gd name="T107" fmla="*/ 8788 h 16058"/>
                <a:gd name="T108" fmla="*/ 10691 w 11063"/>
                <a:gd name="T109" fmla="*/ 7241 h 16058"/>
                <a:gd name="T110" fmla="*/ 11058 w 11063"/>
                <a:gd name="T111" fmla="*/ 5709 h 16058"/>
                <a:gd name="T112" fmla="*/ 10727 w 11063"/>
                <a:gd name="T113" fmla="*/ 3622 h 16058"/>
                <a:gd name="T114" fmla="*/ 9626 w 11063"/>
                <a:gd name="T115" fmla="*/ 1809 h 16058"/>
                <a:gd name="T116" fmla="*/ 7929 w 11063"/>
                <a:gd name="T117" fmla="*/ 544 h 16058"/>
                <a:gd name="T118" fmla="*/ 5816 w 11063"/>
                <a:gd name="T119" fmla="*/ 7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63" h="16058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01"/>
            <p:cNvSpPr>
              <a:spLocks/>
            </p:cNvSpPr>
            <p:nvPr/>
          </p:nvSpPr>
          <p:spPr bwMode="auto">
            <a:xfrm>
              <a:off x="8699500" y="2173288"/>
              <a:ext cx="139700" cy="139700"/>
            </a:xfrm>
            <a:custGeom>
              <a:avLst/>
              <a:gdLst>
                <a:gd name="T0" fmla="*/ 2559 w 3269"/>
                <a:gd name="T1" fmla="*/ 35 h 3262"/>
                <a:gd name="T2" fmla="*/ 1981 w 3269"/>
                <a:gd name="T3" fmla="*/ 183 h 3262"/>
                <a:gd name="T4" fmla="*/ 1455 w 3269"/>
                <a:gd name="T5" fmla="*/ 437 h 3262"/>
                <a:gd name="T6" fmla="*/ 990 w 3269"/>
                <a:gd name="T7" fmla="*/ 783 h 3262"/>
                <a:gd name="T8" fmla="*/ 601 w 3269"/>
                <a:gd name="T9" fmla="*/ 1210 h 3262"/>
                <a:gd name="T10" fmla="*/ 298 w 3269"/>
                <a:gd name="T11" fmla="*/ 1706 h 3262"/>
                <a:gd name="T12" fmla="*/ 96 w 3269"/>
                <a:gd name="T13" fmla="*/ 2259 h 3262"/>
                <a:gd name="T14" fmla="*/ 4 w 3269"/>
                <a:gd name="T15" fmla="*/ 2856 h 3262"/>
                <a:gd name="T16" fmla="*/ 3 w 3269"/>
                <a:gd name="T17" fmla="*/ 3049 h 3262"/>
                <a:gd name="T18" fmla="*/ 15 w 3269"/>
                <a:gd name="T19" fmla="*/ 3097 h 3262"/>
                <a:gd name="T20" fmla="*/ 37 w 3269"/>
                <a:gd name="T21" fmla="*/ 3141 h 3262"/>
                <a:gd name="T22" fmla="*/ 66 w 3269"/>
                <a:gd name="T23" fmla="*/ 3180 h 3262"/>
                <a:gd name="T24" fmla="*/ 101 w 3269"/>
                <a:gd name="T25" fmla="*/ 3212 h 3262"/>
                <a:gd name="T26" fmla="*/ 143 w 3269"/>
                <a:gd name="T27" fmla="*/ 3237 h 3262"/>
                <a:gd name="T28" fmla="*/ 189 w 3269"/>
                <a:gd name="T29" fmla="*/ 3254 h 3262"/>
                <a:gd name="T30" fmla="*/ 239 w 3269"/>
                <a:gd name="T31" fmla="*/ 3262 h 3262"/>
                <a:gd name="T32" fmla="*/ 290 w 3269"/>
                <a:gd name="T33" fmla="*/ 3259 h 3262"/>
                <a:gd name="T34" fmla="*/ 338 w 3269"/>
                <a:gd name="T35" fmla="*/ 3247 h 3262"/>
                <a:gd name="T36" fmla="*/ 382 w 3269"/>
                <a:gd name="T37" fmla="*/ 3226 h 3262"/>
                <a:gd name="T38" fmla="*/ 421 w 3269"/>
                <a:gd name="T39" fmla="*/ 3197 h 3262"/>
                <a:gd name="T40" fmla="*/ 453 w 3269"/>
                <a:gd name="T41" fmla="*/ 3161 h 3262"/>
                <a:gd name="T42" fmla="*/ 478 w 3269"/>
                <a:gd name="T43" fmla="*/ 3119 h 3262"/>
                <a:gd name="T44" fmla="*/ 495 w 3269"/>
                <a:gd name="T45" fmla="*/ 3073 h 3262"/>
                <a:gd name="T46" fmla="*/ 503 w 3269"/>
                <a:gd name="T47" fmla="*/ 3024 h 3262"/>
                <a:gd name="T48" fmla="*/ 532 w 3269"/>
                <a:gd name="T49" fmla="*/ 2630 h 3262"/>
                <a:gd name="T50" fmla="*/ 656 w 3269"/>
                <a:gd name="T51" fmla="*/ 2149 h 3262"/>
                <a:gd name="T52" fmla="*/ 867 w 3269"/>
                <a:gd name="T53" fmla="*/ 1711 h 3262"/>
                <a:gd name="T54" fmla="*/ 1157 w 3269"/>
                <a:gd name="T55" fmla="*/ 1325 h 3262"/>
                <a:gd name="T56" fmla="*/ 1514 w 3269"/>
                <a:gd name="T57" fmla="*/ 1001 h 3262"/>
                <a:gd name="T58" fmla="*/ 1928 w 3269"/>
                <a:gd name="T59" fmla="*/ 750 h 3262"/>
                <a:gd name="T60" fmla="*/ 2390 w 3269"/>
                <a:gd name="T61" fmla="*/ 581 h 3262"/>
                <a:gd name="T62" fmla="*/ 2889 w 3269"/>
                <a:gd name="T63" fmla="*/ 505 h 3262"/>
                <a:gd name="T64" fmla="*/ 3056 w 3269"/>
                <a:gd name="T65" fmla="*/ 499 h 3262"/>
                <a:gd name="T66" fmla="*/ 3104 w 3269"/>
                <a:gd name="T67" fmla="*/ 487 h 3262"/>
                <a:gd name="T68" fmla="*/ 3148 w 3269"/>
                <a:gd name="T69" fmla="*/ 466 h 3262"/>
                <a:gd name="T70" fmla="*/ 3186 w 3269"/>
                <a:gd name="T71" fmla="*/ 437 h 3262"/>
                <a:gd name="T72" fmla="*/ 3219 w 3269"/>
                <a:gd name="T73" fmla="*/ 402 h 3262"/>
                <a:gd name="T74" fmla="*/ 3244 w 3269"/>
                <a:gd name="T75" fmla="*/ 359 h 3262"/>
                <a:gd name="T76" fmla="*/ 3261 w 3269"/>
                <a:gd name="T77" fmla="*/ 314 h 3262"/>
                <a:gd name="T78" fmla="*/ 3269 w 3269"/>
                <a:gd name="T79" fmla="*/ 264 h 3262"/>
                <a:gd name="T80" fmla="*/ 3266 w 3269"/>
                <a:gd name="T81" fmla="*/ 213 h 3262"/>
                <a:gd name="T82" fmla="*/ 3254 w 3269"/>
                <a:gd name="T83" fmla="*/ 165 h 3262"/>
                <a:gd name="T84" fmla="*/ 3233 w 3269"/>
                <a:gd name="T85" fmla="*/ 120 h 3262"/>
                <a:gd name="T86" fmla="*/ 3204 w 3269"/>
                <a:gd name="T87" fmla="*/ 82 h 3262"/>
                <a:gd name="T88" fmla="*/ 3168 w 3269"/>
                <a:gd name="T89" fmla="*/ 50 h 3262"/>
                <a:gd name="T90" fmla="*/ 3126 w 3269"/>
                <a:gd name="T91" fmla="*/ 25 h 3262"/>
                <a:gd name="T92" fmla="*/ 3080 w 3269"/>
                <a:gd name="T93" fmla="*/ 8 h 3262"/>
                <a:gd name="T94" fmla="*/ 3031 w 3269"/>
                <a:gd name="T95" fmla="*/ 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69" h="3262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58407" y="3011240"/>
            <a:ext cx="594853" cy="594853"/>
            <a:chOff x="3632200" y="4152900"/>
            <a:chExt cx="690563" cy="690563"/>
          </a:xfrm>
          <a:solidFill>
            <a:schemeClr val="accent4"/>
          </a:solidFill>
        </p:grpSpPr>
        <p:sp>
          <p:nvSpPr>
            <p:cNvPr id="33" name="Freeform 207"/>
            <p:cNvSpPr>
              <a:spLocks noEditPoints="1"/>
            </p:cNvSpPr>
            <p:nvPr/>
          </p:nvSpPr>
          <p:spPr bwMode="auto">
            <a:xfrm>
              <a:off x="3632200" y="4152900"/>
              <a:ext cx="215900" cy="690563"/>
            </a:xfrm>
            <a:custGeom>
              <a:avLst/>
              <a:gdLst>
                <a:gd name="T0" fmla="*/ 3784 w 5030"/>
                <a:gd name="T1" fmla="*/ 5837 h 16095"/>
                <a:gd name="T2" fmla="*/ 3571 w 5030"/>
                <a:gd name="T3" fmla="*/ 6098 h 16095"/>
                <a:gd name="T4" fmla="*/ 3350 w 5030"/>
                <a:gd name="T5" fmla="*/ 6279 h 16095"/>
                <a:gd name="T6" fmla="*/ 3045 w 5030"/>
                <a:gd name="T7" fmla="*/ 6436 h 16095"/>
                <a:gd name="T8" fmla="*/ 2678 w 5030"/>
                <a:gd name="T9" fmla="*/ 6529 h 16095"/>
                <a:gd name="T10" fmla="*/ 2288 w 5030"/>
                <a:gd name="T11" fmla="*/ 6519 h 16095"/>
                <a:gd name="T12" fmla="*/ 1931 w 5030"/>
                <a:gd name="T13" fmla="*/ 6415 h 16095"/>
                <a:gd name="T14" fmla="*/ 1633 w 5030"/>
                <a:gd name="T15" fmla="*/ 6246 h 16095"/>
                <a:gd name="T16" fmla="*/ 1400 w 5030"/>
                <a:gd name="T17" fmla="*/ 6039 h 16095"/>
                <a:gd name="T18" fmla="*/ 1158 w 5030"/>
                <a:gd name="T19" fmla="*/ 5678 h 16095"/>
                <a:gd name="T20" fmla="*/ 1020 w 5030"/>
                <a:gd name="T21" fmla="*/ 5219 h 16095"/>
                <a:gd name="T22" fmla="*/ 1014 w 5030"/>
                <a:gd name="T23" fmla="*/ 4893 h 16095"/>
                <a:gd name="T24" fmla="*/ 1117 w 5030"/>
                <a:gd name="T25" fmla="*/ 4478 h 16095"/>
                <a:gd name="T26" fmla="*/ 1329 w 5030"/>
                <a:gd name="T27" fmla="*/ 4104 h 16095"/>
                <a:gd name="T28" fmla="*/ 1607 w 5030"/>
                <a:gd name="T29" fmla="*/ 3832 h 16095"/>
                <a:gd name="T30" fmla="*/ 1879 w 5030"/>
                <a:gd name="T31" fmla="*/ 3669 h 16095"/>
                <a:gd name="T32" fmla="*/ 2225 w 5030"/>
                <a:gd name="T33" fmla="*/ 3552 h 16095"/>
                <a:gd name="T34" fmla="*/ 2613 w 5030"/>
                <a:gd name="T35" fmla="*/ 3525 h 16095"/>
                <a:gd name="T36" fmla="*/ 2988 w 5030"/>
                <a:gd name="T37" fmla="*/ 3603 h 16095"/>
                <a:gd name="T38" fmla="*/ 3301 w 5030"/>
                <a:gd name="T39" fmla="*/ 3750 h 16095"/>
                <a:gd name="T40" fmla="*/ 3571 w 5030"/>
                <a:gd name="T41" fmla="*/ 3960 h 16095"/>
                <a:gd name="T42" fmla="*/ 3825 w 5030"/>
                <a:gd name="T43" fmla="*/ 4288 h 16095"/>
                <a:gd name="T44" fmla="*/ 3996 w 5030"/>
                <a:gd name="T45" fmla="*/ 4760 h 16095"/>
                <a:gd name="T46" fmla="*/ 4021 w 5030"/>
                <a:gd name="T47" fmla="*/ 5112 h 16095"/>
                <a:gd name="T48" fmla="*/ 3015 w 5030"/>
                <a:gd name="T49" fmla="*/ 14637 h 16095"/>
                <a:gd name="T50" fmla="*/ 2903 w 5030"/>
                <a:gd name="T51" fmla="*/ 14906 h 16095"/>
                <a:gd name="T52" fmla="*/ 2665 w 5030"/>
                <a:gd name="T53" fmla="*/ 15067 h 16095"/>
                <a:gd name="T54" fmla="*/ 2365 w 5030"/>
                <a:gd name="T55" fmla="*/ 15067 h 16095"/>
                <a:gd name="T56" fmla="*/ 2127 w 5030"/>
                <a:gd name="T57" fmla="*/ 14906 h 16095"/>
                <a:gd name="T58" fmla="*/ 2015 w 5030"/>
                <a:gd name="T59" fmla="*/ 14637 h 16095"/>
                <a:gd name="T60" fmla="*/ 2579 w 5030"/>
                <a:gd name="T61" fmla="*/ 7544 h 16095"/>
                <a:gd name="T62" fmla="*/ 2018 w 5030"/>
                <a:gd name="T63" fmla="*/ 1432 h 16095"/>
                <a:gd name="T64" fmla="*/ 2143 w 5030"/>
                <a:gd name="T65" fmla="*/ 1171 h 16095"/>
                <a:gd name="T66" fmla="*/ 2389 w 5030"/>
                <a:gd name="T67" fmla="*/ 1022 h 16095"/>
                <a:gd name="T68" fmla="*/ 2688 w 5030"/>
                <a:gd name="T69" fmla="*/ 1036 h 16095"/>
                <a:gd name="T70" fmla="*/ 2918 w 5030"/>
                <a:gd name="T71" fmla="*/ 1208 h 16095"/>
                <a:gd name="T72" fmla="*/ 3017 w 5030"/>
                <a:gd name="T73" fmla="*/ 1483 h 16095"/>
                <a:gd name="T74" fmla="*/ 2386 w 5030"/>
                <a:gd name="T75" fmla="*/ 2518 h 16095"/>
                <a:gd name="T76" fmla="*/ 4007 w 5030"/>
                <a:gd name="T77" fmla="*/ 1280 h 16095"/>
                <a:gd name="T78" fmla="*/ 3631 w 5030"/>
                <a:gd name="T79" fmla="*/ 495 h 16095"/>
                <a:gd name="T80" fmla="*/ 2891 w 5030"/>
                <a:gd name="T81" fmla="*/ 47 h 16095"/>
                <a:gd name="T82" fmla="*/ 1997 w 5030"/>
                <a:gd name="T83" fmla="*/ 92 h 16095"/>
                <a:gd name="T84" fmla="*/ 1306 w 5030"/>
                <a:gd name="T85" fmla="*/ 607 h 16095"/>
                <a:gd name="T86" fmla="*/ 1008 w 5030"/>
                <a:gd name="T87" fmla="*/ 1431 h 16095"/>
                <a:gd name="T88" fmla="*/ 503 w 5030"/>
                <a:gd name="T89" fmla="*/ 3532 h 16095"/>
                <a:gd name="T90" fmla="*/ 111 w 5030"/>
                <a:gd name="T91" fmla="*/ 4294 h 16095"/>
                <a:gd name="T92" fmla="*/ 5 w 5030"/>
                <a:gd name="T93" fmla="*/ 5183 h 16095"/>
                <a:gd name="T94" fmla="*/ 213 w 5030"/>
                <a:gd name="T95" fmla="*/ 6036 h 16095"/>
                <a:gd name="T96" fmla="*/ 687 w 5030"/>
                <a:gd name="T97" fmla="*/ 6746 h 16095"/>
                <a:gd name="T98" fmla="*/ 1053 w 5030"/>
                <a:gd name="T99" fmla="*/ 14962 h 16095"/>
                <a:gd name="T100" fmla="*/ 1501 w 5030"/>
                <a:gd name="T101" fmla="*/ 15703 h 16095"/>
                <a:gd name="T102" fmla="*/ 2285 w 5030"/>
                <a:gd name="T103" fmla="*/ 16078 h 16095"/>
                <a:gd name="T104" fmla="*/ 3169 w 5030"/>
                <a:gd name="T105" fmla="*/ 15946 h 16095"/>
                <a:gd name="T106" fmla="*/ 3805 w 5030"/>
                <a:gd name="T107" fmla="*/ 15368 h 16095"/>
                <a:gd name="T108" fmla="*/ 4024 w 5030"/>
                <a:gd name="T109" fmla="*/ 7030 h 16095"/>
                <a:gd name="T110" fmla="*/ 4609 w 5030"/>
                <a:gd name="T111" fmla="*/ 6412 h 16095"/>
                <a:gd name="T112" fmla="*/ 4958 w 5030"/>
                <a:gd name="T113" fmla="*/ 5624 h 16095"/>
                <a:gd name="T114" fmla="*/ 5012 w 5030"/>
                <a:gd name="T115" fmla="*/ 4727 h 16095"/>
                <a:gd name="T116" fmla="*/ 4754 w 5030"/>
                <a:gd name="T117" fmla="*/ 3894 h 16095"/>
                <a:gd name="T118" fmla="*/ 4241 w 5030"/>
                <a:gd name="T119" fmla="*/ 3213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30" h="16095">
                  <a:moveTo>
                    <a:pt x="3955" y="5452"/>
                  </a:moveTo>
                  <a:lnTo>
                    <a:pt x="3950" y="5472"/>
                  </a:lnTo>
                  <a:lnTo>
                    <a:pt x="3944" y="5492"/>
                  </a:lnTo>
                  <a:lnTo>
                    <a:pt x="3938" y="5512"/>
                  </a:lnTo>
                  <a:lnTo>
                    <a:pt x="3931" y="5532"/>
                  </a:lnTo>
                  <a:lnTo>
                    <a:pt x="3913" y="5581"/>
                  </a:lnTo>
                  <a:lnTo>
                    <a:pt x="3893" y="5630"/>
                  </a:lnTo>
                  <a:lnTo>
                    <a:pt x="3872" y="5678"/>
                  </a:lnTo>
                  <a:lnTo>
                    <a:pt x="3849" y="5725"/>
                  </a:lnTo>
                  <a:lnTo>
                    <a:pt x="3825" y="5771"/>
                  </a:lnTo>
                  <a:lnTo>
                    <a:pt x="3798" y="5815"/>
                  </a:lnTo>
                  <a:lnTo>
                    <a:pt x="3784" y="5837"/>
                  </a:lnTo>
                  <a:lnTo>
                    <a:pt x="3770" y="5860"/>
                  </a:lnTo>
                  <a:lnTo>
                    <a:pt x="3756" y="5881"/>
                  </a:lnTo>
                  <a:lnTo>
                    <a:pt x="3741" y="5903"/>
                  </a:lnTo>
                  <a:lnTo>
                    <a:pt x="3738" y="5906"/>
                  </a:lnTo>
                  <a:lnTo>
                    <a:pt x="3735" y="5910"/>
                  </a:lnTo>
                  <a:lnTo>
                    <a:pt x="3701" y="5954"/>
                  </a:lnTo>
                  <a:lnTo>
                    <a:pt x="3666" y="5997"/>
                  </a:lnTo>
                  <a:lnTo>
                    <a:pt x="3648" y="6019"/>
                  </a:lnTo>
                  <a:lnTo>
                    <a:pt x="3629" y="6039"/>
                  </a:lnTo>
                  <a:lnTo>
                    <a:pt x="3610" y="6059"/>
                  </a:lnTo>
                  <a:lnTo>
                    <a:pt x="3591" y="6079"/>
                  </a:lnTo>
                  <a:lnTo>
                    <a:pt x="3571" y="6098"/>
                  </a:lnTo>
                  <a:lnTo>
                    <a:pt x="3552" y="6118"/>
                  </a:lnTo>
                  <a:lnTo>
                    <a:pt x="3531" y="6136"/>
                  </a:lnTo>
                  <a:lnTo>
                    <a:pt x="3511" y="6155"/>
                  </a:lnTo>
                  <a:lnTo>
                    <a:pt x="3490" y="6173"/>
                  </a:lnTo>
                  <a:lnTo>
                    <a:pt x="3468" y="6191"/>
                  </a:lnTo>
                  <a:lnTo>
                    <a:pt x="3446" y="6209"/>
                  </a:lnTo>
                  <a:lnTo>
                    <a:pt x="3424" y="6225"/>
                  </a:lnTo>
                  <a:lnTo>
                    <a:pt x="3422" y="6228"/>
                  </a:lnTo>
                  <a:lnTo>
                    <a:pt x="3420" y="6230"/>
                  </a:lnTo>
                  <a:lnTo>
                    <a:pt x="3397" y="6246"/>
                  </a:lnTo>
                  <a:lnTo>
                    <a:pt x="3374" y="6263"/>
                  </a:lnTo>
                  <a:lnTo>
                    <a:pt x="3350" y="6279"/>
                  </a:lnTo>
                  <a:lnTo>
                    <a:pt x="3326" y="6294"/>
                  </a:lnTo>
                  <a:lnTo>
                    <a:pt x="3301" y="6309"/>
                  </a:lnTo>
                  <a:lnTo>
                    <a:pt x="3277" y="6324"/>
                  </a:lnTo>
                  <a:lnTo>
                    <a:pt x="3252" y="6338"/>
                  </a:lnTo>
                  <a:lnTo>
                    <a:pt x="3228" y="6352"/>
                  </a:lnTo>
                  <a:lnTo>
                    <a:pt x="3202" y="6366"/>
                  </a:lnTo>
                  <a:lnTo>
                    <a:pt x="3177" y="6379"/>
                  </a:lnTo>
                  <a:lnTo>
                    <a:pt x="3151" y="6391"/>
                  </a:lnTo>
                  <a:lnTo>
                    <a:pt x="3124" y="6403"/>
                  </a:lnTo>
                  <a:lnTo>
                    <a:pt x="3098" y="6415"/>
                  </a:lnTo>
                  <a:lnTo>
                    <a:pt x="3072" y="6425"/>
                  </a:lnTo>
                  <a:lnTo>
                    <a:pt x="3045" y="6436"/>
                  </a:lnTo>
                  <a:lnTo>
                    <a:pt x="3018" y="6446"/>
                  </a:lnTo>
                  <a:lnTo>
                    <a:pt x="2988" y="6456"/>
                  </a:lnTo>
                  <a:lnTo>
                    <a:pt x="2958" y="6466"/>
                  </a:lnTo>
                  <a:lnTo>
                    <a:pt x="2928" y="6475"/>
                  </a:lnTo>
                  <a:lnTo>
                    <a:pt x="2897" y="6484"/>
                  </a:lnTo>
                  <a:lnTo>
                    <a:pt x="2867" y="6492"/>
                  </a:lnTo>
                  <a:lnTo>
                    <a:pt x="2836" y="6500"/>
                  </a:lnTo>
                  <a:lnTo>
                    <a:pt x="2805" y="6507"/>
                  </a:lnTo>
                  <a:lnTo>
                    <a:pt x="2773" y="6513"/>
                  </a:lnTo>
                  <a:lnTo>
                    <a:pt x="2742" y="6519"/>
                  </a:lnTo>
                  <a:lnTo>
                    <a:pt x="2710" y="6525"/>
                  </a:lnTo>
                  <a:lnTo>
                    <a:pt x="2678" y="6529"/>
                  </a:lnTo>
                  <a:lnTo>
                    <a:pt x="2646" y="6533"/>
                  </a:lnTo>
                  <a:lnTo>
                    <a:pt x="2613" y="6535"/>
                  </a:lnTo>
                  <a:lnTo>
                    <a:pt x="2581" y="6537"/>
                  </a:lnTo>
                  <a:lnTo>
                    <a:pt x="2548" y="6539"/>
                  </a:lnTo>
                  <a:lnTo>
                    <a:pt x="2515" y="6539"/>
                  </a:lnTo>
                  <a:lnTo>
                    <a:pt x="2482" y="6539"/>
                  </a:lnTo>
                  <a:lnTo>
                    <a:pt x="2448" y="6537"/>
                  </a:lnTo>
                  <a:lnTo>
                    <a:pt x="2416" y="6535"/>
                  </a:lnTo>
                  <a:lnTo>
                    <a:pt x="2383" y="6533"/>
                  </a:lnTo>
                  <a:lnTo>
                    <a:pt x="2351" y="6529"/>
                  </a:lnTo>
                  <a:lnTo>
                    <a:pt x="2320" y="6525"/>
                  </a:lnTo>
                  <a:lnTo>
                    <a:pt x="2288" y="6519"/>
                  </a:lnTo>
                  <a:lnTo>
                    <a:pt x="2256" y="6513"/>
                  </a:lnTo>
                  <a:lnTo>
                    <a:pt x="2225" y="6507"/>
                  </a:lnTo>
                  <a:lnTo>
                    <a:pt x="2194" y="6500"/>
                  </a:lnTo>
                  <a:lnTo>
                    <a:pt x="2163" y="6492"/>
                  </a:lnTo>
                  <a:lnTo>
                    <a:pt x="2133" y="6484"/>
                  </a:lnTo>
                  <a:lnTo>
                    <a:pt x="2101" y="6475"/>
                  </a:lnTo>
                  <a:lnTo>
                    <a:pt x="2071" y="6466"/>
                  </a:lnTo>
                  <a:lnTo>
                    <a:pt x="2041" y="6456"/>
                  </a:lnTo>
                  <a:lnTo>
                    <a:pt x="2012" y="6446"/>
                  </a:lnTo>
                  <a:lnTo>
                    <a:pt x="1985" y="6436"/>
                  </a:lnTo>
                  <a:lnTo>
                    <a:pt x="1958" y="6425"/>
                  </a:lnTo>
                  <a:lnTo>
                    <a:pt x="1931" y="6415"/>
                  </a:lnTo>
                  <a:lnTo>
                    <a:pt x="1905" y="6403"/>
                  </a:lnTo>
                  <a:lnTo>
                    <a:pt x="1879" y="6391"/>
                  </a:lnTo>
                  <a:lnTo>
                    <a:pt x="1853" y="6379"/>
                  </a:lnTo>
                  <a:lnTo>
                    <a:pt x="1827" y="6366"/>
                  </a:lnTo>
                  <a:lnTo>
                    <a:pt x="1802" y="6352"/>
                  </a:lnTo>
                  <a:lnTo>
                    <a:pt x="1776" y="6338"/>
                  </a:lnTo>
                  <a:lnTo>
                    <a:pt x="1752" y="6324"/>
                  </a:lnTo>
                  <a:lnTo>
                    <a:pt x="1727" y="6309"/>
                  </a:lnTo>
                  <a:lnTo>
                    <a:pt x="1703" y="6294"/>
                  </a:lnTo>
                  <a:lnTo>
                    <a:pt x="1680" y="6279"/>
                  </a:lnTo>
                  <a:lnTo>
                    <a:pt x="1656" y="6263"/>
                  </a:lnTo>
                  <a:lnTo>
                    <a:pt x="1633" y="6246"/>
                  </a:lnTo>
                  <a:lnTo>
                    <a:pt x="1611" y="6230"/>
                  </a:lnTo>
                  <a:lnTo>
                    <a:pt x="1607" y="6228"/>
                  </a:lnTo>
                  <a:lnTo>
                    <a:pt x="1605" y="6225"/>
                  </a:lnTo>
                  <a:lnTo>
                    <a:pt x="1583" y="6209"/>
                  </a:lnTo>
                  <a:lnTo>
                    <a:pt x="1561" y="6191"/>
                  </a:lnTo>
                  <a:lnTo>
                    <a:pt x="1540" y="6173"/>
                  </a:lnTo>
                  <a:lnTo>
                    <a:pt x="1519" y="6155"/>
                  </a:lnTo>
                  <a:lnTo>
                    <a:pt x="1499" y="6136"/>
                  </a:lnTo>
                  <a:lnTo>
                    <a:pt x="1478" y="6118"/>
                  </a:lnTo>
                  <a:lnTo>
                    <a:pt x="1458" y="6098"/>
                  </a:lnTo>
                  <a:lnTo>
                    <a:pt x="1438" y="6079"/>
                  </a:lnTo>
                  <a:lnTo>
                    <a:pt x="1400" y="6039"/>
                  </a:lnTo>
                  <a:lnTo>
                    <a:pt x="1364" y="5997"/>
                  </a:lnTo>
                  <a:lnTo>
                    <a:pt x="1329" y="5954"/>
                  </a:lnTo>
                  <a:lnTo>
                    <a:pt x="1295" y="5910"/>
                  </a:lnTo>
                  <a:lnTo>
                    <a:pt x="1292" y="5906"/>
                  </a:lnTo>
                  <a:lnTo>
                    <a:pt x="1289" y="5903"/>
                  </a:lnTo>
                  <a:lnTo>
                    <a:pt x="1274" y="5881"/>
                  </a:lnTo>
                  <a:lnTo>
                    <a:pt x="1258" y="5860"/>
                  </a:lnTo>
                  <a:lnTo>
                    <a:pt x="1244" y="5837"/>
                  </a:lnTo>
                  <a:lnTo>
                    <a:pt x="1231" y="5815"/>
                  </a:lnTo>
                  <a:lnTo>
                    <a:pt x="1205" y="5771"/>
                  </a:lnTo>
                  <a:lnTo>
                    <a:pt x="1181" y="5725"/>
                  </a:lnTo>
                  <a:lnTo>
                    <a:pt x="1158" y="5678"/>
                  </a:lnTo>
                  <a:lnTo>
                    <a:pt x="1137" y="5630"/>
                  </a:lnTo>
                  <a:lnTo>
                    <a:pt x="1117" y="5581"/>
                  </a:lnTo>
                  <a:lnTo>
                    <a:pt x="1098" y="5532"/>
                  </a:lnTo>
                  <a:lnTo>
                    <a:pt x="1091" y="5512"/>
                  </a:lnTo>
                  <a:lnTo>
                    <a:pt x="1085" y="5492"/>
                  </a:lnTo>
                  <a:lnTo>
                    <a:pt x="1079" y="5472"/>
                  </a:lnTo>
                  <a:lnTo>
                    <a:pt x="1074" y="5452"/>
                  </a:lnTo>
                  <a:lnTo>
                    <a:pt x="1059" y="5402"/>
                  </a:lnTo>
                  <a:lnTo>
                    <a:pt x="1046" y="5350"/>
                  </a:lnTo>
                  <a:lnTo>
                    <a:pt x="1034" y="5298"/>
                  </a:lnTo>
                  <a:lnTo>
                    <a:pt x="1025" y="5246"/>
                  </a:lnTo>
                  <a:lnTo>
                    <a:pt x="1020" y="5219"/>
                  </a:lnTo>
                  <a:lnTo>
                    <a:pt x="1017" y="5193"/>
                  </a:lnTo>
                  <a:lnTo>
                    <a:pt x="1014" y="5165"/>
                  </a:lnTo>
                  <a:lnTo>
                    <a:pt x="1011" y="5139"/>
                  </a:lnTo>
                  <a:lnTo>
                    <a:pt x="1009" y="5112"/>
                  </a:lnTo>
                  <a:lnTo>
                    <a:pt x="1007" y="5085"/>
                  </a:lnTo>
                  <a:lnTo>
                    <a:pt x="1006" y="5057"/>
                  </a:lnTo>
                  <a:lnTo>
                    <a:pt x="1006" y="5030"/>
                  </a:lnTo>
                  <a:lnTo>
                    <a:pt x="1006" y="5002"/>
                  </a:lnTo>
                  <a:lnTo>
                    <a:pt x="1007" y="4974"/>
                  </a:lnTo>
                  <a:lnTo>
                    <a:pt x="1009" y="4947"/>
                  </a:lnTo>
                  <a:lnTo>
                    <a:pt x="1011" y="4920"/>
                  </a:lnTo>
                  <a:lnTo>
                    <a:pt x="1014" y="4893"/>
                  </a:lnTo>
                  <a:lnTo>
                    <a:pt x="1017" y="4866"/>
                  </a:lnTo>
                  <a:lnTo>
                    <a:pt x="1020" y="4840"/>
                  </a:lnTo>
                  <a:lnTo>
                    <a:pt x="1025" y="4812"/>
                  </a:lnTo>
                  <a:lnTo>
                    <a:pt x="1034" y="4760"/>
                  </a:lnTo>
                  <a:lnTo>
                    <a:pt x="1046" y="4709"/>
                  </a:lnTo>
                  <a:lnTo>
                    <a:pt x="1059" y="4657"/>
                  </a:lnTo>
                  <a:lnTo>
                    <a:pt x="1074" y="4606"/>
                  </a:lnTo>
                  <a:lnTo>
                    <a:pt x="1079" y="4586"/>
                  </a:lnTo>
                  <a:lnTo>
                    <a:pt x="1085" y="4567"/>
                  </a:lnTo>
                  <a:lnTo>
                    <a:pt x="1091" y="4547"/>
                  </a:lnTo>
                  <a:lnTo>
                    <a:pt x="1098" y="4528"/>
                  </a:lnTo>
                  <a:lnTo>
                    <a:pt x="1117" y="4478"/>
                  </a:lnTo>
                  <a:lnTo>
                    <a:pt x="1137" y="4429"/>
                  </a:lnTo>
                  <a:lnTo>
                    <a:pt x="1158" y="4382"/>
                  </a:lnTo>
                  <a:lnTo>
                    <a:pt x="1181" y="4335"/>
                  </a:lnTo>
                  <a:lnTo>
                    <a:pt x="1205" y="4288"/>
                  </a:lnTo>
                  <a:lnTo>
                    <a:pt x="1231" y="4243"/>
                  </a:lnTo>
                  <a:lnTo>
                    <a:pt x="1244" y="4221"/>
                  </a:lnTo>
                  <a:lnTo>
                    <a:pt x="1258" y="4200"/>
                  </a:lnTo>
                  <a:lnTo>
                    <a:pt x="1274" y="4178"/>
                  </a:lnTo>
                  <a:lnTo>
                    <a:pt x="1289" y="4157"/>
                  </a:lnTo>
                  <a:lnTo>
                    <a:pt x="1292" y="4153"/>
                  </a:lnTo>
                  <a:lnTo>
                    <a:pt x="1295" y="4148"/>
                  </a:lnTo>
                  <a:lnTo>
                    <a:pt x="1329" y="4104"/>
                  </a:lnTo>
                  <a:lnTo>
                    <a:pt x="1364" y="4062"/>
                  </a:lnTo>
                  <a:lnTo>
                    <a:pt x="1400" y="4020"/>
                  </a:lnTo>
                  <a:lnTo>
                    <a:pt x="1438" y="3979"/>
                  </a:lnTo>
                  <a:lnTo>
                    <a:pt x="1458" y="3960"/>
                  </a:lnTo>
                  <a:lnTo>
                    <a:pt x="1478" y="3941"/>
                  </a:lnTo>
                  <a:lnTo>
                    <a:pt x="1499" y="3922"/>
                  </a:lnTo>
                  <a:lnTo>
                    <a:pt x="1519" y="3903"/>
                  </a:lnTo>
                  <a:lnTo>
                    <a:pt x="1540" y="3885"/>
                  </a:lnTo>
                  <a:lnTo>
                    <a:pt x="1561" y="3868"/>
                  </a:lnTo>
                  <a:lnTo>
                    <a:pt x="1583" y="3850"/>
                  </a:lnTo>
                  <a:lnTo>
                    <a:pt x="1605" y="3833"/>
                  </a:lnTo>
                  <a:lnTo>
                    <a:pt x="1607" y="3832"/>
                  </a:lnTo>
                  <a:lnTo>
                    <a:pt x="1611" y="3830"/>
                  </a:lnTo>
                  <a:lnTo>
                    <a:pt x="1633" y="3813"/>
                  </a:lnTo>
                  <a:lnTo>
                    <a:pt x="1656" y="3796"/>
                  </a:lnTo>
                  <a:lnTo>
                    <a:pt x="1680" y="3780"/>
                  </a:lnTo>
                  <a:lnTo>
                    <a:pt x="1703" y="3765"/>
                  </a:lnTo>
                  <a:lnTo>
                    <a:pt x="1727" y="3750"/>
                  </a:lnTo>
                  <a:lnTo>
                    <a:pt x="1752" y="3735"/>
                  </a:lnTo>
                  <a:lnTo>
                    <a:pt x="1776" y="3721"/>
                  </a:lnTo>
                  <a:lnTo>
                    <a:pt x="1802" y="3707"/>
                  </a:lnTo>
                  <a:lnTo>
                    <a:pt x="1827" y="3694"/>
                  </a:lnTo>
                  <a:lnTo>
                    <a:pt x="1853" y="3681"/>
                  </a:lnTo>
                  <a:lnTo>
                    <a:pt x="1879" y="3669"/>
                  </a:lnTo>
                  <a:lnTo>
                    <a:pt x="1905" y="3657"/>
                  </a:lnTo>
                  <a:lnTo>
                    <a:pt x="1931" y="3645"/>
                  </a:lnTo>
                  <a:lnTo>
                    <a:pt x="1958" y="3633"/>
                  </a:lnTo>
                  <a:lnTo>
                    <a:pt x="1985" y="3623"/>
                  </a:lnTo>
                  <a:lnTo>
                    <a:pt x="2012" y="3613"/>
                  </a:lnTo>
                  <a:lnTo>
                    <a:pt x="2041" y="3603"/>
                  </a:lnTo>
                  <a:lnTo>
                    <a:pt x="2071" y="3593"/>
                  </a:lnTo>
                  <a:lnTo>
                    <a:pt x="2101" y="3584"/>
                  </a:lnTo>
                  <a:lnTo>
                    <a:pt x="2133" y="3575"/>
                  </a:lnTo>
                  <a:lnTo>
                    <a:pt x="2163" y="3567"/>
                  </a:lnTo>
                  <a:lnTo>
                    <a:pt x="2194" y="3559"/>
                  </a:lnTo>
                  <a:lnTo>
                    <a:pt x="2225" y="3552"/>
                  </a:lnTo>
                  <a:lnTo>
                    <a:pt x="2256" y="3546"/>
                  </a:lnTo>
                  <a:lnTo>
                    <a:pt x="2288" y="3540"/>
                  </a:lnTo>
                  <a:lnTo>
                    <a:pt x="2320" y="3535"/>
                  </a:lnTo>
                  <a:lnTo>
                    <a:pt x="2351" y="3531"/>
                  </a:lnTo>
                  <a:lnTo>
                    <a:pt x="2383" y="3528"/>
                  </a:lnTo>
                  <a:lnTo>
                    <a:pt x="2416" y="3525"/>
                  </a:lnTo>
                  <a:lnTo>
                    <a:pt x="2448" y="3523"/>
                  </a:lnTo>
                  <a:lnTo>
                    <a:pt x="2482" y="3521"/>
                  </a:lnTo>
                  <a:lnTo>
                    <a:pt x="2515" y="3521"/>
                  </a:lnTo>
                  <a:lnTo>
                    <a:pt x="2548" y="3521"/>
                  </a:lnTo>
                  <a:lnTo>
                    <a:pt x="2581" y="3523"/>
                  </a:lnTo>
                  <a:lnTo>
                    <a:pt x="2613" y="3525"/>
                  </a:lnTo>
                  <a:lnTo>
                    <a:pt x="2646" y="3528"/>
                  </a:lnTo>
                  <a:lnTo>
                    <a:pt x="2678" y="3531"/>
                  </a:lnTo>
                  <a:lnTo>
                    <a:pt x="2710" y="3535"/>
                  </a:lnTo>
                  <a:lnTo>
                    <a:pt x="2742" y="3540"/>
                  </a:lnTo>
                  <a:lnTo>
                    <a:pt x="2773" y="3546"/>
                  </a:lnTo>
                  <a:lnTo>
                    <a:pt x="2805" y="3552"/>
                  </a:lnTo>
                  <a:lnTo>
                    <a:pt x="2836" y="3559"/>
                  </a:lnTo>
                  <a:lnTo>
                    <a:pt x="2867" y="3567"/>
                  </a:lnTo>
                  <a:lnTo>
                    <a:pt x="2897" y="3575"/>
                  </a:lnTo>
                  <a:lnTo>
                    <a:pt x="2928" y="3584"/>
                  </a:lnTo>
                  <a:lnTo>
                    <a:pt x="2958" y="3593"/>
                  </a:lnTo>
                  <a:lnTo>
                    <a:pt x="2988" y="3603"/>
                  </a:lnTo>
                  <a:lnTo>
                    <a:pt x="3018" y="3613"/>
                  </a:lnTo>
                  <a:lnTo>
                    <a:pt x="3045" y="3623"/>
                  </a:lnTo>
                  <a:lnTo>
                    <a:pt x="3072" y="3633"/>
                  </a:lnTo>
                  <a:lnTo>
                    <a:pt x="3098" y="3645"/>
                  </a:lnTo>
                  <a:lnTo>
                    <a:pt x="3124" y="3657"/>
                  </a:lnTo>
                  <a:lnTo>
                    <a:pt x="3151" y="3669"/>
                  </a:lnTo>
                  <a:lnTo>
                    <a:pt x="3177" y="3681"/>
                  </a:lnTo>
                  <a:lnTo>
                    <a:pt x="3202" y="3694"/>
                  </a:lnTo>
                  <a:lnTo>
                    <a:pt x="3228" y="3707"/>
                  </a:lnTo>
                  <a:lnTo>
                    <a:pt x="3252" y="3721"/>
                  </a:lnTo>
                  <a:lnTo>
                    <a:pt x="3277" y="3735"/>
                  </a:lnTo>
                  <a:lnTo>
                    <a:pt x="3301" y="3750"/>
                  </a:lnTo>
                  <a:lnTo>
                    <a:pt x="3326" y="3765"/>
                  </a:lnTo>
                  <a:lnTo>
                    <a:pt x="3374" y="3796"/>
                  </a:lnTo>
                  <a:lnTo>
                    <a:pt x="3420" y="3830"/>
                  </a:lnTo>
                  <a:lnTo>
                    <a:pt x="3422" y="3832"/>
                  </a:lnTo>
                  <a:lnTo>
                    <a:pt x="3424" y="3833"/>
                  </a:lnTo>
                  <a:lnTo>
                    <a:pt x="3446" y="3850"/>
                  </a:lnTo>
                  <a:lnTo>
                    <a:pt x="3468" y="3868"/>
                  </a:lnTo>
                  <a:lnTo>
                    <a:pt x="3490" y="3885"/>
                  </a:lnTo>
                  <a:lnTo>
                    <a:pt x="3511" y="3903"/>
                  </a:lnTo>
                  <a:lnTo>
                    <a:pt x="3531" y="3922"/>
                  </a:lnTo>
                  <a:lnTo>
                    <a:pt x="3552" y="3941"/>
                  </a:lnTo>
                  <a:lnTo>
                    <a:pt x="3571" y="3960"/>
                  </a:lnTo>
                  <a:lnTo>
                    <a:pt x="3591" y="3979"/>
                  </a:lnTo>
                  <a:lnTo>
                    <a:pt x="3629" y="4020"/>
                  </a:lnTo>
                  <a:lnTo>
                    <a:pt x="3666" y="4062"/>
                  </a:lnTo>
                  <a:lnTo>
                    <a:pt x="3701" y="4104"/>
                  </a:lnTo>
                  <a:lnTo>
                    <a:pt x="3735" y="4148"/>
                  </a:lnTo>
                  <a:lnTo>
                    <a:pt x="3738" y="4153"/>
                  </a:lnTo>
                  <a:lnTo>
                    <a:pt x="3741" y="4157"/>
                  </a:lnTo>
                  <a:lnTo>
                    <a:pt x="3756" y="4178"/>
                  </a:lnTo>
                  <a:lnTo>
                    <a:pt x="3770" y="4200"/>
                  </a:lnTo>
                  <a:lnTo>
                    <a:pt x="3784" y="4221"/>
                  </a:lnTo>
                  <a:lnTo>
                    <a:pt x="3798" y="4243"/>
                  </a:lnTo>
                  <a:lnTo>
                    <a:pt x="3825" y="4288"/>
                  </a:lnTo>
                  <a:lnTo>
                    <a:pt x="3849" y="4335"/>
                  </a:lnTo>
                  <a:lnTo>
                    <a:pt x="3872" y="4382"/>
                  </a:lnTo>
                  <a:lnTo>
                    <a:pt x="3893" y="4429"/>
                  </a:lnTo>
                  <a:lnTo>
                    <a:pt x="3913" y="4478"/>
                  </a:lnTo>
                  <a:lnTo>
                    <a:pt x="3931" y="4528"/>
                  </a:lnTo>
                  <a:lnTo>
                    <a:pt x="3938" y="4547"/>
                  </a:lnTo>
                  <a:lnTo>
                    <a:pt x="3944" y="4567"/>
                  </a:lnTo>
                  <a:lnTo>
                    <a:pt x="3950" y="4586"/>
                  </a:lnTo>
                  <a:lnTo>
                    <a:pt x="3955" y="4606"/>
                  </a:lnTo>
                  <a:lnTo>
                    <a:pt x="3970" y="4657"/>
                  </a:lnTo>
                  <a:lnTo>
                    <a:pt x="3984" y="4709"/>
                  </a:lnTo>
                  <a:lnTo>
                    <a:pt x="3996" y="4760"/>
                  </a:lnTo>
                  <a:lnTo>
                    <a:pt x="4005" y="4812"/>
                  </a:lnTo>
                  <a:lnTo>
                    <a:pt x="4010" y="4840"/>
                  </a:lnTo>
                  <a:lnTo>
                    <a:pt x="4013" y="4866"/>
                  </a:lnTo>
                  <a:lnTo>
                    <a:pt x="4016" y="4893"/>
                  </a:lnTo>
                  <a:lnTo>
                    <a:pt x="4019" y="4920"/>
                  </a:lnTo>
                  <a:lnTo>
                    <a:pt x="4021" y="4947"/>
                  </a:lnTo>
                  <a:lnTo>
                    <a:pt x="4023" y="4974"/>
                  </a:lnTo>
                  <a:lnTo>
                    <a:pt x="4024" y="5002"/>
                  </a:lnTo>
                  <a:lnTo>
                    <a:pt x="4024" y="5030"/>
                  </a:lnTo>
                  <a:lnTo>
                    <a:pt x="4024" y="5057"/>
                  </a:lnTo>
                  <a:lnTo>
                    <a:pt x="4023" y="5085"/>
                  </a:lnTo>
                  <a:lnTo>
                    <a:pt x="4021" y="5112"/>
                  </a:lnTo>
                  <a:lnTo>
                    <a:pt x="4019" y="5139"/>
                  </a:lnTo>
                  <a:lnTo>
                    <a:pt x="4016" y="5165"/>
                  </a:lnTo>
                  <a:lnTo>
                    <a:pt x="4013" y="5193"/>
                  </a:lnTo>
                  <a:lnTo>
                    <a:pt x="4010" y="5219"/>
                  </a:lnTo>
                  <a:lnTo>
                    <a:pt x="4005" y="5246"/>
                  </a:lnTo>
                  <a:lnTo>
                    <a:pt x="3996" y="5298"/>
                  </a:lnTo>
                  <a:lnTo>
                    <a:pt x="3984" y="5350"/>
                  </a:lnTo>
                  <a:lnTo>
                    <a:pt x="3970" y="5402"/>
                  </a:lnTo>
                  <a:lnTo>
                    <a:pt x="3955" y="5452"/>
                  </a:lnTo>
                  <a:close/>
                  <a:moveTo>
                    <a:pt x="3018" y="14586"/>
                  </a:moveTo>
                  <a:lnTo>
                    <a:pt x="3017" y="14612"/>
                  </a:lnTo>
                  <a:lnTo>
                    <a:pt x="3015" y="14637"/>
                  </a:lnTo>
                  <a:lnTo>
                    <a:pt x="3012" y="14663"/>
                  </a:lnTo>
                  <a:lnTo>
                    <a:pt x="3008" y="14688"/>
                  </a:lnTo>
                  <a:lnTo>
                    <a:pt x="3002" y="14712"/>
                  </a:lnTo>
                  <a:lnTo>
                    <a:pt x="2996" y="14736"/>
                  </a:lnTo>
                  <a:lnTo>
                    <a:pt x="2988" y="14759"/>
                  </a:lnTo>
                  <a:lnTo>
                    <a:pt x="2979" y="14782"/>
                  </a:lnTo>
                  <a:lnTo>
                    <a:pt x="2969" y="14804"/>
                  </a:lnTo>
                  <a:lnTo>
                    <a:pt x="2957" y="14827"/>
                  </a:lnTo>
                  <a:lnTo>
                    <a:pt x="2945" y="14847"/>
                  </a:lnTo>
                  <a:lnTo>
                    <a:pt x="2932" y="14868"/>
                  </a:lnTo>
                  <a:lnTo>
                    <a:pt x="2918" y="14887"/>
                  </a:lnTo>
                  <a:lnTo>
                    <a:pt x="2903" y="14906"/>
                  </a:lnTo>
                  <a:lnTo>
                    <a:pt x="2887" y="14924"/>
                  </a:lnTo>
                  <a:lnTo>
                    <a:pt x="2871" y="14942"/>
                  </a:lnTo>
                  <a:lnTo>
                    <a:pt x="2853" y="14958"/>
                  </a:lnTo>
                  <a:lnTo>
                    <a:pt x="2835" y="14974"/>
                  </a:lnTo>
                  <a:lnTo>
                    <a:pt x="2816" y="14989"/>
                  </a:lnTo>
                  <a:lnTo>
                    <a:pt x="2796" y="15004"/>
                  </a:lnTo>
                  <a:lnTo>
                    <a:pt x="2775" y="15017"/>
                  </a:lnTo>
                  <a:lnTo>
                    <a:pt x="2754" y="15029"/>
                  </a:lnTo>
                  <a:lnTo>
                    <a:pt x="2733" y="15040"/>
                  </a:lnTo>
                  <a:lnTo>
                    <a:pt x="2711" y="15050"/>
                  </a:lnTo>
                  <a:lnTo>
                    <a:pt x="2688" y="15059"/>
                  </a:lnTo>
                  <a:lnTo>
                    <a:pt x="2665" y="15067"/>
                  </a:lnTo>
                  <a:lnTo>
                    <a:pt x="2641" y="15073"/>
                  </a:lnTo>
                  <a:lnTo>
                    <a:pt x="2616" y="15079"/>
                  </a:lnTo>
                  <a:lnTo>
                    <a:pt x="2591" y="15083"/>
                  </a:lnTo>
                  <a:lnTo>
                    <a:pt x="2566" y="15086"/>
                  </a:lnTo>
                  <a:lnTo>
                    <a:pt x="2541" y="15088"/>
                  </a:lnTo>
                  <a:lnTo>
                    <a:pt x="2515" y="15089"/>
                  </a:lnTo>
                  <a:lnTo>
                    <a:pt x="2489" y="15088"/>
                  </a:lnTo>
                  <a:lnTo>
                    <a:pt x="2464" y="15086"/>
                  </a:lnTo>
                  <a:lnTo>
                    <a:pt x="2438" y="15083"/>
                  </a:lnTo>
                  <a:lnTo>
                    <a:pt x="2413" y="15079"/>
                  </a:lnTo>
                  <a:lnTo>
                    <a:pt x="2389" y="15073"/>
                  </a:lnTo>
                  <a:lnTo>
                    <a:pt x="2365" y="15067"/>
                  </a:lnTo>
                  <a:lnTo>
                    <a:pt x="2342" y="15059"/>
                  </a:lnTo>
                  <a:lnTo>
                    <a:pt x="2319" y="15050"/>
                  </a:lnTo>
                  <a:lnTo>
                    <a:pt x="2297" y="15040"/>
                  </a:lnTo>
                  <a:lnTo>
                    <a:pt x="2274" y="15029"/>
                  </a:lnTo>
                  <a:lnTo>
                    <a:pt x="2254" y="15017"/>
                  </a:lnTo>
                  <a:lnTo>
                    <a:pt x="2233" y="15004"/>
                  </a:lnTo>
                  <a:lnTo>
                    <a:pt x="2214" y="14989"/>
                  </a:lnTo>
                  <a:lnTo>
                    <a:pt x="2195" y="14974"/>
                  </a:lnTo>
                  <a:lnTo>
                    <a:pt x="2177" y="14958"/>
                  </a:lnTo>
                  <a:lnTo>
                    <a:pt x="2159" y="14942"/>
                  </a:lnTo>
                  <a:lnTo>
                    <a:pt x="2143" y="14924"/>
                  </a:lnTo>
                  <a:lnTo>
                    <a:pt x="2127" y="14906"/>
                  </a:lnTo>
                  <a:lnTo>
                    <a:pt x="2111" y="14887"/>
                  </a:lnTo>
                  <a:lnTo>
                    <a:pt x="2097" y="14868"/>
                  </a:lnTo>
                  <a:lnTo>
                    <a:pt x="2084" y="14847"/>
                  </a:lnTo>
                  <a:lnTo>
                    <a:pt x="2072" y="14827"/>
                  </a:lnTo>
                  <a:lnTo>
                    <a:pt x="2061" y="14804"/>
                  </a:lnTo>
                  <a:lnTo>
                    <a:pt x="2051" y="14782"/>
                  </a:lnTo>
                  <a:lnTo>
                    <a:pt x="2042" y="14759"/>
                  </a:lnTo>
                  <a:lnTo>
                    <a:pt x="2034" y="14736"/>
                  </a:lnTo>
                  <a:lnTo>
                    <a:pt x="2028" y="14712"/>
                  </a:lnTo>
                  <a:lnTo>
                    <a:pt x="2022" y="14688"/>
                  </a:lnTo>
                  <a:lnTo>
                    <a:pt x="2018" y="14663"/>
                  </a:lnTo>
                  <a:lnTo>
                    <a:pt x="2015" y="14637"/>
                  </a:lnTo>
                  <a:lnTo>
                    <a:pt x="2013" y="14612"/>
                  </a:lnTo>
                  <a:lnTo>
                    <a:pt x="2012" y="14586"/>
                  </a:lnTo>
                  <a:lnTo>
                    <a:pt x="2012" y="7493"/>
                  </a:lnTo>
                  <a:lnTo>
                    <a:pt x="2073" y="7505"/>
                  </a:lnTo>
                  <a:lnTo>
                    <a:pt x="2135" y="7515"/>
                  </a:lnTo>
                  <a:lnTo>
                    <a:pt x="2197" y="7524"/>
                  </a:lnTo>
                  <a:lnTo>
                    <a:pt x="2259" y="7531"/>
                  </a:lnTo>
                  <a:lnTo>
                    <a:pt x="2323" y="7537"/>
                  </a:lnTo>
                  <a:lnTo>
                    <a:pt x="2386" y="7542"/>
                  </a:lnTo>
                  <a:lnTo>
                    <a:pt x="2450" y="7544"/>
                  </a:lnTo>
                  <a:lnTo>
                    <a:pt x="2515" y="7545"/>
                  </a:lnTo>
                  <a:lnTo>
                    <a:pt x="2579" y="7544"/>
                  </a:lnTo>
                  <a:lnTo>
                    <a:pt x="2644" y="7542"/>
                  </a:lnTo>
                  <a:lnTo>
                    <a:pt x="2707" y="7537"/>
                  </a:lnTo>
                  <a:lnTo>
                    <a:pt x="2770" y="7531"/>
                  </a:lnTo>
                  <a:lnTo>
                    <a:pt x="2833" y="7524"/>
                  </a:lnTo>
                  <a:lnTo>
                    <a:pt x="2895" y="7515"/>
                  </a:lnTo>
                  <a:lnTo>
                    <a:pt x="2956" y="7505"/>
                  </a:lnTo>
                  <a:lnTo>
                    <a:pt x="3018" y="7493"/>
                  </a:lnTo>
                  <a:lnTo>
                    <a:pt x="3018" y="14586"/>
                  </a:lnTo>
                  <a:close/>
                  <a:moveTo>
                    <a:pt x="2012" y="1509"/>
                  </a:moveTo>
                  <a:lnTo>
                    <a:pt x="2013" y="1483"/>
                  </a:lnTo>
                  <a:lnTo>
                    <a:pt x="2015" y="1458"/>
                  </a:lnTo>
                  <a:lnTo>
                    <a:pt x="2018" y="1432"/>
                  </a:lnTo>
                  <a:lnTo>
                    <a:pt x="2022" y="1407"/>
                  </a:lnTo>
                  <a:lnTo>
                    <a:pt x="2028" y="1383"/>
                  </a:lnTo>
                  <a:lnTo>
                    <a:pt x="2034" y="1359"/>
                  </a:lnTo>
                  <a:lnTo>
                    <a:pt x="2042" y="1336"/>
                  </a:lnTo>
                  <a:lnTo>
                    <a:pt x="2051" y="1313"/>
                  </a:lnTo>
                  <a:lnTo>
                    <a:pt x="2061" y="1291"/>
                  </a:lnTo>
                  <a:lnTo>
                    <a:pt x="2072" y="1269"/>
                  </a:lnTo>
                  <a:lnTo>
                    <a:pt x="2084" y="1248"/>
                  </a:lnTo>
                  <a:lnTo>
                    <a:pt x="2097" y="1227"/>
                  </a:lnTo>
                  <a:lnTo>
                    <a:pt x="2111" y="1208"/>
                  </a:lnTo>
                  <a:lnTo>
                    <a:pt x="2127" y="1189"/>
                  </a:lnTo>
                  <a:lnTo>
                    <a:pt x="2143" y="1171"/>
                  </a:lnTo>
                  <a:lnTo>
                    <a:pt x="2159" y="1153"/>
                  </a:lnTo>
                  <a:lnTo>
                    <a:pt x="2177" y="1137"/>
                  </a:lnTo>
                  <a:lnTo>
                    <a:pt x="2195" y="1121"/>
                  </a:lnTo>
                  <a:lnTo>
                    <a:pt x="2214" y="1106"/>
                  </a:lnTo>
                  <a:lnTo>
                    <a:pt x="2233" y="1091"/>
                  </a:lnTo>
                  <a:lnTo>
                    <a:pt x="2254" y="1078"/>
                  </a:lnTo>
                  <a:lnTo>
                    <a:pt x="2274" y="1066"/>
                  </a:lnTo>
                  <a:lnTo>
                    <a:pt x="2297" y="1055"/>
                  </a:lnTo>
                  <a:lnTo>
                    <a:pt x="2319" y="1045"/>
                  </a:lnTo>
                  <a:lnTo>
                    <a:pt x="2342" y="1036"/>
                  </a:lnTo>
                  <a:lnTo>
                    <a:pt x="2365" y="1029"/>
                  </a:lnTo>
                  <a:lnTo>
                    <a:pt x="2389" y="1022"/>
                  </a:lnTo>
                  <a:lnTo>
                    <a:pt x="2413" y="1016"/>
                  </a:lnTo>
                  <a:lnTo>
                    <a:pt x="2438" y="1012"/>
                  </a:lnTo>
                  <a:lnTo>
                    <a:pt x="2464" y="1009"/>
                  </a:lnTo>
                  <a:lnTo>
                    <a:pt x="2489" y="1007"/>
                  </a:lnTo>
                  <a:lnTo>
                    <a:pt x="2515" y="1006"/>
                  </a:lnTo>
                  <a:lnTo>
                    <a:pt x="2541" y="1007"/>
                  </a:lnTo>
                  <a:lnTo>
                    <a:pt x="2566" y="1009"/>
                  </a:lnTo>
                  <a:lnTo>
                    <a:pt x="2591" y="1012"/>
                  </a:lnTo>
                  <a:lnTo>
                    <a:pt x="2616" y="1016"/>
                  </a:lnTo>
                  <a:lnTo>
                    <a:pt x="2641" y="1022"/>
                  </a:lnTo>
                  <a:lnTo>
                    <a:pt x="2665" y="1029"/>
                  </a:lnTo>
                  <a:lnTo>
                    <a:pt x="2688" y="1036"/>
                  </a:lnTo>
                  <a:lnTo>
                    <a:pt x="2711" y="1045"/>
                  </a:lnTo>
                  <a:lnTo>
                    <a:pt x="2733" y="1055"/>
                  </a:lnTo>
                  <a:lnTo>
                    <a:pt x="2754" y="1066"/>
                  </a:lnTo>
                  <a:lnTo>
                    <a:pt x="2775" y="1078"/>
                  </a:lnTo>
                  <a:lnTo>
                    <a:pt x="2796" y="1091"/>
                  </a:lnTo>
                  <a:lnTo>
                    <a:pt x="2816" y="1106"/>
                  </a:lnTo>
                  <a:lnTo>
                    <a:pt x="2835" y="1121"/>
                  </a:lnTo>
                  <a:lnTo>
                    <a:pt x="2853" y="1137"/>
                  </a:lnTo>
                  <a:lnTo>
                    <a:pt x="2871" y="1153"/>
                  </a:lnTo>
                  <a:lnTo>
                    <a:pt x="2887" y="1171"/>
                  </a:lnTo>
                  <a:lnTo>
                    <a:pt x="2903" y="1189"/>
                  </a:lnTo>
                  <a:lnTo>
                    <a:pt x="2918" y="1208"/>
                  </a:lnTo>
                  <a:lnTo>
                    <a:pt x="2932" y="1227"/>
                  </a:lnTo>
                  <a:lnTo>
                    <a:pt x="2945" y="1248"/>
                  </a:lnTo>
                  <a:lnTo>
                    <a:pt x="2957" y="1269"/>
                  </a:lnTo>
                  <a:lnTo>
                    <a:pt x="2969" y="1291"/>
                  </a:lnTo>
                  <a:lnTo>
                    <a:pt x="2979" y="1313"/>
                  </a:lnTo>
                  <a:lnTo>
                    <a:pt x="2988" y="1336"/>
                  </a:lnTo>
                  <a:lnTo>
                    <a:pt x="2996" y="1359"/>
                  </a:lnTo>
                  <a:lnTo>
                    <a:pt x="3002" y="1383"/>
                  </a:lnTo>
                  <a:lnTo>
                    <a:pt x="3008" y="1407"/>
                  </a:lnTo>
                  <a:lnTo>
                    <a:pt x="3012" y="1432"/>
                  </a:lnTo>
                  <a:lnTo>
                    <a:pt x="3015" y="1458"/>
                  </a:lnTo>
                  <a:lnTo>
                    <a:pt x="3017" y="1483"/>
                  </a:lnTo>
                  <a:lnTo>
                    <a:pt x="3018" y="1509"/>
                  </a:lnTo>
                  <a:lnTo>
                    <a:pt x="3018" y="2565"/>
                  </a:lnTo>
                  <a:lnTo>
                    <a:pt x="2956" y="2554"/>
                  </a:lnTo>
                  <a:lnTo>
                    <a:pt x="2895" y="2543"/>
                  </a:lnTo>
                  <a:lnTo>
                    <a:pt x="2833" y="2535"/>
                  </a:lnTo>
                  <a:lnTo>
                    <a:pt x="2770" y="2528"/>
                  </a:lnTo>
                  <a:lnTo>
                    <a:pt x="2707" y="2522"/>
                  </a:lnTo>
                  <a:lnTo>
                    <a:pt x="2644" y="2518"/>
                  </a:lnTo>
                  <a:lnTo>
                    <a:pt x="2579" y="2516"/>
                  </a:lnTo>
                  <a:lnTo>
                    <a:pt x="2515" y="2515"/>
                  </a:lnTo>
                  <a:lnTo>
                    <a:pt x="2450" y="2516"/>
                  </a:lnTo>
                  <a:lnTo>
                    <a:pt x="2386" y="2518"/>
                  </a:lnTo>
                  <a:lnTo>
                    <a:pt x="2323" y="2522"/>
                  </a:lnTo>
                  <a:lnTo>
                    <a:pt x="2259" y="2528"/>
                  </a:lnTo>
                  <a:lnTo>
                    <a:pt x="2197" y="2535"/>
                  </a:lnTo>
                  <a:lnTo>
                    <a:pt x="2135" y="2543"/>
                  </a:lnTo>
                  <a:lnTo>
                    <a:pt x="2073" y="2554"/>
                  </a:lnTo>
                  <a:lnTo>
                    <a:pt x="2012" y="2565"/>
                  </a:lnTo>
                  <a:lnTo>
                    <a:pt x="2012" y="1509"/>
                  </a:lnTo>
                  <a:close/>
                  <a:moveTo>
                    <a:pt x="4024" y="3029"/>
                  </a:moveTo>
                  <a:lnTo>
                    <a:pt x="4024" y="1509"/>
                  </a:lnTo>
                  <a:lnTo>
                    <a:pt x="4022" y="1431"/>
                  </a:lnTo>
                  <a:lnTo>
                    <a:pt x="4016" y="1355"/>
                  </a:lnTo>
                  <a:lnTo>
                    <a:pt x="4007" y="1280"/>
                  </a:lnTo>
                  <a:lnTo>
                    <a:pt x="3994" y="1205"/>
                  </a:lnTo>
                  <a:lnTo>
                    <a:pt x="3976" y="1133"/>
                  </a:lnTo>
                  <a:lnTo>
                    <a:pt x="3955" y="1060"/>
                  </a:lnTo>
                  <a:lnTo>
                    <a:pt x="3932" y="991"/>
                  </a:lnTo>
                  <a:lnTo>
                    <a:pt x="3905" y="922"/>
                  </a:lnTo>
                  <a:lnTo>
                    <a:pt x="3875" y="855"/>
                  </a:lnTo>
                  <a:lnTo>
                    <a:pt x="3842" y="791"/>
                  </a:lnTo>
                  <a:lnTo>
                    <a:pt x="3805" y="727"/>
                  </a:lnTo>
                  <a:lnTo>
                    <a:pt x="3765" y="666"/>
                  </a:lnTo>
                  <a:lnTo>
                    <a:pt x="3724" y="607"/>
                  </a:lnTo>
                  <a:lnTo>
                    <a:pt x="3679" y="549"/>
                  </a:lnTo>
                  <a:lnTo>
                    <a:pt x="3631" y="495"/>
                  </a:lnTo>
                  <a:lnTo>
                    <a:pt x="3581" y="443"/>
                  </a:lnTo>
                  <a:lnTo>
                    <a:pt x="3529" y="392"/>
                  </a:lnTo>
                  <a:lnTo>
                    <a:pt x="3475" y="345"/>
                  </a:lnTo>
                  <a:lnTo>
                    <a:pt x="3417" y="300"/>
                  </a:lnTo>
                  <a:lnTo>
                    <a:pt x="3358" y="259"/>
                  </a:lnTo>
                  <a:lnTo>
                    <a:pt x="3296" y="219"/>
                  </a:lnTo>
                  <a:lnTo>
                    <a:pt x="3233" y="182"/>
                  </a:lnTo>
                  <a:lnTo>
                    <a:pt x="3169" y="149"/>
                  </a:lnTo>
                  <a:lnTo>
                    <a:pt x="3101" y="119"/>
                  </a:lnTo>
                  <a:lnTo>
                    <a:pt x="3033" y="92"/>
                  </a:lnTo>
                  <a:lnTo>
                    <a:pt x="2962" y="68"/>
                  </a:lnTo>
                  <a:lnTo>
                    <a:pt x="2891" y="47"/>
                  </a:lnTo>
                  <a:lnTo>
                    <a:pt x="2819" y="31"/>
                  </a:lnTo>
                  <a:lnTo>
                    <a:pt x="2744" y="17"/>
                  </a:lnTo>
                  <a:lnTo>
                    <a:pt x="2669" y="8"/>
                  </a:lnTo>
                  <a:lnTo>
                    <a:pt x="2592" y="2"/>
                  </a:lnTo>
                  <a:lnTo>
                    <a:pt x="2515" y="0"/>
                  </a:lnTo>
                  <a:lnTo>
                    <a:pt x="2437" y="2"/>
                  </a:lnTo>
                  <a:lnTo>
                    <a:pt x="2361" y="8"/>
                  </a:lnTo>
                  <a:lnTo>
                    <a:pt x="2285" y="17"/>
                  </a:lnTo>
                  <a:lnTo>
                    <a:pt x="2211" y="31"/>
                  </a:lnTo>
                  <a:lnTo>
                    <a:pt x="2138" y="47"/>
                  </a:lnTo>
                  <a:lnTo>
                    <a:pt x="2066" y="68"/>
                  </a:lnTo>
                  <a:lnTo>
                    <a:pt x="1997" y="92"/>
                  </a:lnTo>
                  <a:lnTo>
                    <a:pt x="1928" y="119"/>
                  </a:lnTo>
                  <a:lnTo>
                    <a:pt x="1861" y="149"/>
                  </a:lnTo>
                  <a:lnTo>
                    <a:pt x="1796" y="182"/>
                  </a:lnTo>
                  <a:lnTo>
                    <a:pt x="1733" y="219"/>
                  </a:lnTo>
                  <a:lnTo>
                    <a:pt x="1672" y="259"/>
                  </a:lnTo>
                  <a:lnTo>
                    <a:pt x="1613" y="300"/>
                  </a:lnTo>
                  <a:lnTo>
                    <a:pt x="1555" y="345"/>
                  </a:lnTo>
                  <a:lnTo>
                    <a:pt x="1501" y="392"/>
                  </a:lnTo>
                  <a:lnTo>
                    <a:pt x="1449" y="443"/>
                  </a:lnTo>
                  <a:lnTo>
                    <a:pt x="1398" y="495"/>
                  </a:lnTo>
                  <a:lnTo>
                    <a:pt x="1351" y="549"/>
                  </a:lnTo>
                  <a:lnTo>
                    <a:pt x="1306" y="607"/>
                  </a:lnTo>
                  <a:lnTo>
                    <a:pt x="1263" y="666"/>
                  </a:lnTo>
                  <a:lnTo>
                    <a:pt x="1224" y="727"/>
                  </a:lnTo>
                  <a:lnTo>
                    <a:pt x="1188" y="791"/>
                  </a:lnTo>
                  <a:lnTo>
                    <a:pt x="1155" y="855"/>
                  </a:lnTo>
                  <a:lnTo>
                    <a:pt x="1125" y="922"/>
                  </a:lnTo>
                  <a:lnTo>
                    <a:pt x="1097" y="991"/>
                  </a:lnTo>
                  <a:lnTo>
                    <a:pt x="1074" y="1060"/>
                  </a:lnTo>
                  <a:lnTo>
                    <a:pt x="1053" y="1133"/>
                  </a:lnTo>
                  <a:lnTo>
                    <a:pt x="1037" y="1205"/>
                  </a:lnTo>
                  <a:lnTo>
                    <a:pt x="1023" y="1280"/>
                  </a:lnTo>
                  <a:lnTo>
                    <a:pt x="1014" y="1355"/>
                  </a:lnTo>
                  <a:lnTo>
                    <a:pt x="1008" y="1431"/>
                  </a:lnTo>
                  <a:lnTo>
                    <a:pt x="1006" y="1509"/>
                  </a:lnTo>
                  <a:lnTo>
                    <a:pt x="1006" y="3029"/>
                  </a:lnTo>
                  <a:lnTo>
                    <a:pt x="950" y="3073"/>
                  </a:lnTo>
                  <a:lnTo>
                    <a:pt x="894" y="3118"/>
                  </a:lnTo>
                  <a:lnTo>
                    <a:pt x="841" y="3165"/>
                  </a:lnTo>
                  <a:lnTo>
                    <a:pt x="789" y="3213"/>
                  </a:lnTo>
                  <a:lnTo>
                    <a:pt x="737" y="3263"/>
                  </a:lnTo>
                  <a:lnTo>
                    <a:pt x="687" y="3314"/>
                  </a:lnTo>
                  <a:lnTo>
                    <a:pt x="639" y="3366"/>
                  </a:lnTo>
                  <a:lnTo>
                    <a:pt x="592" y="3420"/>
                  </a:lnTo>
                  <a:lnTo>
                    <a:pt x="547" y="3476"/>
                  </a:lnTo>
                  <a:lnTo>
                    <a:pt x="503" y="3532"/>
                  </a:lnTo>
                  <a:lnTo>
                    <a:pt x="461" y="3589"/>
                  </a:lnTo>
                  <a:lnTo>
                    <a:pt x="420" y="3648"/>
                  </a:lnTo>
                  <a:lnTo>
                    <a:pt x="381" y="3708"/>
                  </a:lnTo>
                  <a:lnTo>
                    <a:pt x="344" y="3768"/>
                  </a:lnTo>
                  <a:lnTo>
                    <a:pt x="309" y="3831"/>
                  </a:lnTo>
                  <a:lnTo>
                    <a:pt x="276" y="3894"/>
                  </a:lnTo>
                  <a:lnTo>
                    <a:pt x="243" y="3958"/>
                  </a:lnTo>
                  <a:lnTo>
                    <a:pt x="213" y="4024"/>
                  </a:lnTo>
                  <a:lnTo>
                    <a:pt x="184" y="4090"/>
                  </a:lnTo>
                  <a:lnTo>
                    <a:pt x="158" y="4158"/>
                  </a:lnTo>
                  <a:lnTo>
                    <a:pt x="134" y="4226"/>
                  </a:lnTo>
                  <a:lnTo>
                    <a:pt x="111" y="4294"/>
                  </a:lnTo>
                  <a:lnTo>
                    <a:pt x="91" y="4365"/>
                  </a:lnTo>
                  <a:lnTo>
                    <a:pt x="71" y="4435"/>
                  </a:lnTo>
                  <a:lnTo>
                    <a:pt x="55" y="4508"/>
                  </a:lnTo>
                  <a:lnTo>
                    <a:pt x="41" y="4580"/>
                  </a:lnTo>
                  <a:lnTo>
                    <a:pt x="28" y="4653"/>
                  </a:lnTo>
                  <a:lnTo>
                    <a:pt x="18" y="4727"/>
                  </a:lnTo>
                  <a:lnTo>
                    <a:pt x="10" y="4801"/>
                  </a:lnTo>
                  <a:lnTo>
                    <a:pt x="5" y="4877"/>
                  </a:lnTo>
                  <a:lnTo>
                    <a:pt x="1" y="4953"/>
                  </a:lnTo>
                  <a:lnTo>
                    <a:pt x="0" y="5030"/>
                  </a:lnTo>
                  <a:lnTo>
                    <a:pt x="1" y="5106"/>
                  </a:lnTo>
                  <a:lnTo>
                    <a:pt x="5" y="5183"/>
                  </a:lnTo>
                  <a:lnTo>
                    <a:pt x="10" y="5258"/>
                  </a:lnTo>
                  <a:lnTo>
                    <a:pt x="18" y="5332"/>
                  </a:lnTo>
                  <a:lnTo>
                    <a:pt x="28" y="5407"/>
                  </a:lnTo>
                  <a:lnTo>
                    <a:pt x="41" y="5479"/>
                  </a:lnTo>
                  <a:lnTo>
                    <a:pt x="55" y="5552"/>
                  </a:lnTo>
                  <a:lnTo>
                    <a:pt x="71" y="5624"/>
                  </a:lnTo>
                  <a:lnTo>
                    <a:pt x="91" y="5695"/>
                  </a:lnTo>
                  <a:lnTo>
                    <a:pt x="111" y="5765"/>
                  </a:lnTo>
                  <a:lnTo>
                    <a:pt x="134" y="5834"/>
                  </a:lnTo>
                  <a:lnTo>
                    <a:pt x="158" y="5902"/>
                  </a:lnTo>
                  <a:lnTo>
                    <a:pt x="184" y="5969"/>
                  </a:lnTo>
                  <a:lnTo>
                    <a:pt x="213" y="6036"/>
                  </a:lnTo>
                  <a:lnTo>
                    <a:pt x="243" y="6101"/>
                  </a:lnTo>
                  <a:lnTo>
                    <a:pt x="276" y="6165"/>
                  </a:lnTo>
                  <a:lnTo>
                    <a:pt x="309" y="6229"/>
                  </a:lnTo>
                  <a:lnTo>
                    <a:pt x="344" y="6291"/>
                  </a:lnTo>
                  <a:lnTo>
                    <a:pt x="381" y="6351"/>
                  </a:lnTo>
                  <a:lnTo>
                    <a:pt x="420" y="6412"/>
                  </a:lnTo>
                  <a:lnTo>
                    <a:pt x="461" y="6470"/>
                  </a:lnTo>
                  <a:lnTo>
                    <a:pt x="503" y="6529"/>
                  </a:lnTo>
                  <a:lnTo>
                    <a:pt x="547" y="6584"/>
                  </a:lnTo>
                  <a:lnTo>
                    <a:pt x="592" y="6639"/>
                  </a:lnTo>
                  <a:lnTo>
                    <a:pt x="639" y="6694"/>
                  </a:lnTo>
                  <a:lnTo>
                    <a:pt x="687" y="6746"/>
                  </a:lnTo>
                  <a:lnTo>
                    <a:pt x="737" y="6796"/>
                  </a:lnTo>
                  <a:lnTo>
                    <a:pt x="789" y="6846"/>
                  </a:lnTo>
                  <a:lnTo>
                    <a:pt x="841" y="6895"/>
                  </a:lnTo>
                  <a:lnTo>
                    <a:pt x="894" y="6941"/>
                  </a:lnTo>
                  <a:lnTo>
                    <a:pt x="950" y="6986"/>
                  </a:lnTo>
                  <a:lnTo>
                    <a:pt x="1006" y="7030"/>
                  </a:lnTo>
                  <a:lnTo>
                    <a:pt x="1006" y="14586"/>
                  </a:lnTo>
                  <a:lnTo>
                    <a:pt x="1008" y="14664"/>
                  </a:lnTo>
                  <a:lnTo>
                    <a:pt x="1014" y="14740"/>
                  </a:lnTo>
                  <a:lnTo>
                    <a:pt x="1023" y="14815"/>
                  </a:lnTo>
                  <a:lnTo>
                    <a:pt x="1037" y="14890"/>
                  </a:lnTo>
                  <a:lnTo>
                    <a:pt x="1053" y="14962"/>
                  </a:lnTo>
                  <a:lnTo>
                    <a:pt x="1074" y="15035"/>
                  </a:lnTo>
                  <a:lnTo>
                    <a:pt x="1097" y="15104"/>
                  </a:lnTo>
                  <a:lnTo>
                    <a:pt x="1125" y="15173"/>
                  </a:lnTo>
                  <a:lnTo>
                    <a:pt x="1155" y="15240"/>
                  </a:lnTo>
                  <a:lnTo>
                    <a:pt x="1188" y="15304"/>
                  </a:lnTo>
                  <a:lnTo>
                    <a:pt x="1224" y="15368"/>
                  </a:lnTo>
                  <a:lnTo>
                    <a:pt x="1263" y="15429"/>
                  </a:lnTo>
                  <a:lnTo>
                    <a:pt x="1306" y="15488"/>
                  </a:lnTo>
                  <a:lnTo>
                    <a:pt x="1351" y="15546"/>
                  </a:lnTo>
                  <a:lnTo>
                    <a:pt x="1398" y="15600"/>
                  </a:lnTo>
                  <a:lnTo>
                    <a:pt x="1449" y="15652"/>
                  </a:lnTo>
                  <a:lnTo>
                    <a:pt x="1501" y="15703"/>
                  </a:lnTo>
                  <a:lnTo>
                    <a:pt x="1555" y="15750"/>
                  </a:lnTo>
                  <a:lnTo>
                    <a:pt x="1613" y="15795"/>
                  </a:lnTo>
                  <a:lnTo>
                    <a:pt x="1672" y="15836"/>
                  </a:lnTo>
                  <a:lnTo>
                    <a:pt x="1733" y="15877"/>
                  </a:lnTo>
                  <a:lnTo>
                    <a:pt x="1796" y="15913"/>
                  </a:lnTo>
                  <a:lnTo>
                    <a:pt x="1861" y="15946"/>
                  </a:lnTo>
                  <a:lnTo>
                    <a:pt x="1928" y="15976"/>
                  </a:lnTo>
                  <a:lnTo>
                    <a:pt x="1997" y="16003"/>
                  </a:lnTo>
                  <a:lnTo>
                    <a:pt x="2066" y="16027"/>
                  </a:lnTo>
                  <a:lnTo>
                    <a:pt x="2138" y="16048"/>
                  </a:lnTo>
                  <a:lnTo>
                    <a:pt x="2211" y="16064"/>
                  </a:lnTo>
                  <a:lnTo>
                    <a:pt x="2285" y="16078"/>
                  </a:lnTo>
                  <a:lnTo>
                    <a:pt x="2361" y="16087"/>
                  </a:lnTo>
                  <a:lnTo>
                    <a:pt x="2437" y="16093"/>
                  </a:lnTo>
                  <a:lnTo>
                    <a:pt x="2515" y="16095"/>
                  </a:lnTo>
                  <a:lnTo>
                    <a:pt x="2592" y="16093"/>
                  </a:lnTo>
                  <a:lnTo>
                    <a:pt x="2669" y="16087"/>
                  </a:lnTo>
                  <a:lnTo>
                    <a:pt x="2744" y="16078"/>
                  </a:lnTo>
                  <a:lnTo>
                    <a:pt x="2819" y="16064"/>
                  </a:lnTo>
                  <a:lnTo>
                    <a:pt x="2891" y="16048"/>
                  </a:lnTo>
                  <a:lnTo>
                    <a:pt x="2962" y="16027"/>
                  </a:lnTo>
                  <a:lnTo>
                    <a:pt x="3033" y="16003"/>
                  </a:lnTo>
                  <a:lnTo>
                    <a:pt x="3101" y="15976"/>
                  </a:lnTo>
                  <a:lnTo>
                    <a:pt x="3169" y="15946"/>
                  </a:lnTo>
                  <a:lnTo>
                    <a:pt x="3233" y="15913"/>
                  </a:lnTo>
                  <a:lnTo>
                    <a:pt x="3296" y="15877"/>
                  </a:lnTo>
                  <a:lnTo>
                    <a:pt x="3358" y="15836"/>
                  </a:lnTo>
                  <a:lnTo>
                    <a:pt x="3417" y="15795"/>
                  </a:lnTo>
                  <a:lnTo>
                    <a:pt x="3475" y="15750"/>
                  </a:lnTo>
                  <a:lnTo>
                    <a:pt x="3529" y="15703"/>
                  </a:lnTo>
                  <a:lnTo>
                    <a:pt x="3581" y="15652"/>
                  </a:lnTo>
                  <a:lnTo>
                    <a:pt x="3631" y="15600"/>
                  </a:lnTo>
                  <a:lnTo>
                    <a:pt x="3679" y="15546"/>
                  </a:lnTo>
                  <a:lnTo>
                    <a:pt x="3724" y="15488"/>
                  </a:lnTo>
                  <a:lnTo>
                    <a:pt x="3765" y="15429"/>
                  </a:lnTo>
                  <a:lnTo>
                    <a:pt x="3805" y="15368"/>
                  </a:lnTo>
                  <a:lnTo>
                    <a:pt x="3842" y="15304"/>
                  </a:lnTo>
                  <a:lnTo>
                    <a:pt x="3875" y="15240"/>
                  </a:lnTo>
                  <a:lnTo>
                    <a:pt x="3905" y="15173"/>
                  </a:lnTo>
                  <a:lnTo>
                    <a:pt x="3932" y="15104"/>
                  </a:lnTo>
                  <a:lnTo>
                    <a:pt x="3955" y="15035"/>
                  </a:lnTo>
                  <a:lnTo>
                    <a:pt x="3976" y="14962"/>
                  </a:lnTo>
                  <a:lnTo>
                    <a:pt x="3994" y="14890"/>
                  </a:lnTo>
                  <a:lnTo>
                    <a:pt x="4007" y="14815"/>
                  </a:lnTo>
                  <a:lnTo>
                    <a:pt x="4016" y="14740"/>
                  </a:lnTo>
                  <a:lnTo>
                    <a:pt x="4022" y="14664"/>
                  </a:lnTo>
                  <a:lnTo>
                    <a:pt x="4024" y="14586"/>
                  </a:lnTo>
                  <a:lnTo>
                    <a:pt x="4024" y="7030"/>
                  </a:lnTo>
                  <a:lnTo>
                    <a:pt x="4080" y="6986"/>
                  </a:lnTo>
                  <a:lnTo>
                    <a:pt x="4135" y="6941"/>
                  </a:lnTo>
                  <a:lnTo>
                    <a:pt x="4189" y="6895"/>
                  </a:lnTo>
                  <a:lnTo>
                    <a:pt x="4241" y="6846"/>
                  </a:lnTo>
                  <a:lnTo>
                    <a:pt x="4292" y="6796"/>
                  </a:lnTo>
                  <a:lnTo>
                    <a:pt x="4343" y="6746"/>
                  </a:lnTo>
                  <a:lnTo>
                    <a:pt x="4391" y="6694"/>
                  </a:lnTo>
                  <a:lnTo>
                    <a:pt x="4437" y="6639"/>
                  </a:lnTo>
                  <a:lnTo>
                    <a:pt x="4482" y="6584"/>
                  </a:lnTo>
                  <a:lnTo>
                    <a:pt x="4527" y="6529"/>
                  </a:lnTo>
                  <a:lnTo>
                    <a:pt x="4569" y="6470"/>
                  </a:lnTo>
                  <a:lnTo>
                    <a:pt x="4609" y="6412"/>
                  </a:lnTo>
                  <a:lnTo>
                    <a:pt x="4648" y="6351"/>
                  </a:lnTo>
                  <a:lnTo>
                    <a:pt x="4686" y="6291"/>
                  </a:lnTo>
                  <a:lnTo>
                    <a:pt x="4721" y="6229"/>
                  </a:lnTo>
                  <a:lnTo>
                    <a:pt x="4754" y="6165"/>
                  </a:lnTo>
                  <a:lnTo>
                    <a:pt x="4786" y="6101"/>
                  </a:lnTo>
                  <a:lnTo>
                    <a:pt x="4816" y="6036"/>
                  </a:lnTo>
                  <a:lnTo>
                    <a:pt x="4846" y="5969"/>
                  </a:lnTo>
                  <a:lnTo>
                    <a:pt x="4872" y="5902"/>
                  </a:lnTo>
                  <a:lnTo>
                    <a:pt x="4896" y="5834"/>
                  </a:lnTo>
                  <a:lnTo>
                    <a:pt x="4919" y="5765"/>
                  </a:lnTo>
                  <a:lnTo>
                    <a:pt x="4939" y="5695"/>
                  </a:lnTo>
                  <a:lnTo>
                    <a:pt x="4958" y="5624"/>
                  </a:lnTo>
                  <a:lnTo>
                    <a:pt x="4974" y="5552"/>
                  </a:lnTo>
                  <a:lnTo>
                    <a:pt x="4988" y="5479"/>
                  </a:lnTo>
                  <a:lnTo>
                    <a:pt x="5002" y="5407"/>
                  </a:lnTo>
                  <a:lnTo>
                    <a:pt x="5012" y="5332"/>
                  </a:lnTo>
                  <a:lnTo>
                    <a:pt x="5020" y="5258"/>
                  </a:lnTo>
                  <a:lnTo>
                    <a:pt x="5025" y="5183"/>
                  </a:lnTo>
                  <a:lnTo>
                    <a:pt x="5029" y="5106"/>
                  </a:lnTo>
                  <a:lnTo>
                    <a:pt x="5030" y="5030"/>
                  </a:lnTo>
                  <a:lnTo>
                    <a:pt x="5029" y="4953"/>
                  </a:lnTo>
                  <a:lnTo>
                    <a:pt x="5025" y="4877"/>
                  </a:lnTo>
                  <a:lnTo>
                    <a:pt x="5020" y="4801"/>
                  </a:lnTo>
                  <a:lnTo>
                    <a:pt x="5012" y="4727"/>
                  </a:lnTo>
                  <a:lnTo>
                    <a:pt x="5002" y="4653"/>
                  </a:lnTo>
                  <a:lnTo>
                    <a:pt x="4988" y="4580"/>
                  </a:lnTo>
                  <a:lnTo>
                    <a:pt x="4974" y="4508"/>
                  </a:lnTo>
                  <a:lnTo>
                    <a:pt x="4958" y="4435"/>
                  </a:lnTo>
                  <a:lnTo>
                    <a:pt x="4939" y="4365"/>
                  </a:lnTo>
                  <a:lnTo>
                    <a:pt x="4919" y="4294"/>
                  </a:lnTo>
                  <a:lnTo>
                    <a:pt x="4896" y="4226"/>
                  </a:lnTo>
                  <a:lnTo>
                    <a:pt x="4872" y="4158"/>
                  </a:lnTo>
                  <a:lnTo>
                    <a:pt x="4846" y="4090"/>
                  </a:lnTo>
                  <a:lnTo>
                    <a:pt x="4816" y="4024"/>
                  </a:lnTo>
                  <a:lnTo>
                    <a:pt x="4786" y="3958"/>
                  </a:lnTo>
                  <a:lnTo>
                    <a:pt x="4754" y="3894"/>
                  </a:lnTo>
                  <a:lnTo>
                    <a:pt x="4721" y="3831"/>
                  </a:lnTo>
                  <a:lnTo>
                    <a:pt x="4686" y="3768"/>
                  </a:lnTo>
                  <a:lnTo>
                    <a:pt x="4648" y="3708"/>
                  </a:lnTo>
                  <a:lnTo>
                    <a:pt x="4609" y="3648"/>
                  </a:lnTo>
                  <a:lnTo>
                    <a:pt x="4569" y="3589"/>
                  </a:lnTo>
                  <a:lnTo>
                    <a:pt x="4527" y="3532"/>
                  </a:lnTo>
                  <a:lnTo>
                    <a:pt x="4482" y="3476"/>
                  </a:lnTo>
                  <a:lnTo>
                    <a:pt x="4437" y="3420"/>
                  </a:lnTo>
                  <a:lnTo>
                    <a:pt x="4391" y="3366"/>
                  </a:lnTo>
                  <a:lnTo>
                    <a:pt x="4343" y="3314"/>
                  </a:lnTo>
                  <a:lnTo>
                    <a:pt x="4292" y="3263"/>
                  </a:lnTo>
                  <a:lnTo>
                    <a:pt x="4241" y="3213"/>
                  </a:lnTo>
                  <a:lnTo>
                    <a:pt x="4189" y="3165"/>
                  </a:lnTo>
                  <a:lnTo>
                    <a:pt x="4135" y="3118"/>
                  </a:lnTo>
                  <a:lnTo>
                    <a:pt x="4080" y="3073"/>
                  </a:lnTo>
                  <a:lnTo>
                    <a:pt x="4024" y="30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08"/>
            <p:cNvSpPr>
              <a:spLocks noEditPoints="1"/>
            </p:cNvSpPr>
            <p:nvPr/>
          </p:nvSpPr>
          <p:spPr bwMode="auto">
            <a:xfrm>
              <a:off x="4106863" y="4152900"/>
              <a:ext cx="215900" cy="690563"/>
            </a:xfrm>
            <a:custGeom>
              <a:avLst/>
              <a:gdLst>
                <a:gd name="T0" fmla="*/ 3785 w 5030"/>
                <a:gd name="T1" fmla="*/ 5837 h 16095"/>
                <a:gd name="T2" fmla="*/ 3571 w 5030"/>
                <a:gd name="T3" fmla="*/ 6098 h 16095"/>
                <a:gd name="T4" fmla="*/ 3350 w 5030"/>
                <a:gd name="T5" fmla="*/ 6279 h 16095"/>
                <a:gd name="T6" fmla="*/ 3045 w 5030"/>
                <a:gd name="T7" fmla="*/ 6436 h 16095"/>
                <a:gd name="T8" fmla="*/ 2678 w 5030"/>
                <a:gd name="T9" fmla="*/ 6529 h 16095"/>
                <a:gd name="T10" fmla="*/ 2288 w 5030"/>
                <a:gd name="T11" fmla="*/ 6519 h 16095"/>
                <a:gd name="T12" fmla="*/ 1932 w 5030"/>
                <a:gd name="T13" fmla="*/ 6415 h 16095"/>
                <a:gd name="T14" fmla="*/ 1633 w 5030"/>
                <a:gd name="T15" fmla="*/ 6246 h 16095"/>
                <a:gd name="T16" fmla="*/ 1420 w 5030"/>
                <a:gd name="T17" fmla="*/ 6059 h 16095"/>
                <a:gd name="T18" fmla="*/ 1245 w 5030"/>
                <a:gd name="T19" fmla="*/ 5837 h 16095"/>
                <a:gd name="T20" fmla="*/ 1060 w 5030"/>
                <a:gd name="T21" fmla="*/ 5402 h 16095"/>
                <a:gd name="T22" fmla="*/ 1006 w 5030"/>
                <a:gd name="T23" fmla="*/ 5002 h 16095"/>
                <a:gd name="T24" fmla="*/ 1080 w 5030"/>
                <a:gd name="T25" fmla="*/ 4586 h 16095"/>
                <a:gd name="T26" fmla="*/ 1274 w 5030"/>
                <a:gd name="T27" fmla="*/ 4178 h 16095"/>
                <a:gd name="T28" fmla="*/ 1540 w 5030"/>
                <a:gd name="T29" fmla="*/ 3885 h 16095"/>
                <a:gd name="T30" fmla="*/ 1777 w 5030"/>
                <a:gd name="T31" fmla="*/ 3721 h 16095"/>
                <a:gd name="T32" fmla="*/ 2102 w 5030"/>
                <a:gd name="T33" fmla="*/ 3584 h 16095"/>
                <a:gd name="T34" fmla="*/ 2482 w 5030"/>
                <a:gd name="T35" fmla="*/ 3521 h 16095"/>
                <a:gd name="T36" fmla="*/ 2867 w 5030"/>
                <a:gd name="T37" fmla="*/ 3567 h 16095"/>
                <a:gd name="T38" fmla="*/ 3202 w 5030"/>
                <a:gd name="T39" fmla="*/ 3694 h 16095"/>
                <a:gd name="T40" fmla="*/ 3490 w 5030"/>
                <a:gd name="T41" fmla="*/ 3885 h 16095"/>
                <a:gd name="T42" fmla="*/ 3756 w 5030"/>
                <a:gd name="T43" fmla="*/ 4178 h 16095"/>
                <a:gd name="T44" fmla="*/ 3951 w 5030"/>
                <a:gd name="T45" fmla="*/ 4586 h 16095"/>
                <a:gd name="T46" fmla="*/ 4024 w 5030"/>
                <a:gd name="T47" fmla="*/ 5002 h 16095"/>
                <a:gd name="T48" fmla="*/ 3971 w 5030"/>
                <a:gd name="T49" fmla="*/ 5402 h 16095"/>
                <a:gd name="T50" fmla="*/ 2958 w 5030"/>
                <a:gd name="T51" fmla="*/ 14827 h 16095"/>
                <a:gd name="T52" fmla="*/ 2755 w 5030"/>
                <a:gd name="T53" fmla="*/ 15029 h 16095"/>
                <a:gd name="T54" fmla="*/ 2464 w 5030"/>
                <a:gd name="T55" fmla="*/ 15086 h 16095"/>
                <a:gd name="T56" fmla="*/ 2195 w 5030"/>
                <a:gd name="T57" fmla="*/ 14974 h 16095"/>
                <a:gd name="T58" fmla="*/ 2035 w 5030"/>
                <a:gd name="T59" fmla="*/ 14736 h 16095"/>
                <a:gd name="T60" fmla="*/ 2323 w 5030"/>
                <a:gd name="T61" fmla="*/ 7537 h 16095"/>
                <a:gd name="T62" fmla="*/ 3018 w 5030"/>
                <a:gd name="T63" fmla="*/ 14586 h 16095"/>
                <a:gd name="T64" fmla="*/ 2085 w 5030"/>
                <a:gd name="T65" fmla="*/ 1248 h 16095"/>
                <a:gd name="T66" fmla="*/ 2297 w 5030"/>
                <a:gd name="T67" fmla="*/ 1055 h 16095"/>
                <a:gd name="T68" fmla="*/ 2592 w 5030"/>
                <a:gd name="T69" fmla="*/ 1012 h 16095"/>
                <a:gd name="T70" fmla="*/ 2853 w 5030"/>
                <a:gd name="T71" fmla="*/ 1137 h 16095"/>
                <a:gd name="T72" fmla="*/ 3002 w 5030"/>
                <a:gd name="T73" fmla="*/ 1383 h 16095"/>
                <a:gd name="T74" fmla="*/ 2644 w 5030"/>
                <a:gd name="T75" fmla="*/ 2518 h 16095"/>
                <a:gd name="T76" fmla="*/ 4024 w 5030"/>
                <a:gd name="T77" fmla="*/ 3029 h 16095"/>
                <a:gd name="T78" fmla="*/ 3806 w 5030"/>
                <a:gd name="T79" fmla="*/ 727 h 16095"/>
                <a:gd name="T80" fmla="*/ 3169 w 5030"/>
                <a:gd name="T81" fmla="*/ 149 h 16095"/>
                <a:gd name="T82" fmla="*/ 2286 w 5030"/>
                <a:gd name="T83" fmla="*/ 17 h 16095"/>
                <a:gd name="T84" fmla="*/ 1501 w 5030"/>
                <a:gd name="T85" fmla="*/ 392 h 16095"/>
                <a:gd name="T86" fmla="*/ 1054 w 5030"/>
                <a:gd name="T87" fmla="*/ 1133 h 16095"/>
                <a:gd name="T88" fmla="*/ 687 w 5030"/>
                <a:gd name="T89" fmla="*/ 3314 h 16095"/>
                <a:gd name="T90" fmla="*/ 214 w 5030"/>
                <a:gd name="T91" fmla="*/ 4024 h 16095"/>
                <a:gd name="T92" fmla="*/ 5 w 5030"/>
                <a:gd name="T93" fmla="*/ 4877 h 16095"/>
                <a:gd name="T94" fmla="*/ 111 w 5030"/>
                <a:gd name="T95" fmla="*/ 5765 h 16095"/>
                <a:gd name="T96" fmla="*/ 503 w 5030"/>
                <a:gd name="T97" fmla="*/ 6529 h 16095"/>
                <a:gd name="T98" fmla="*/ 1008 w 5030"/>
                <a:gd name="T99" fmla="*/ 14664 h 16095"/>
                <a:gd name="T100" fmla="*/ 1306 w 5030"/>
                <a:gd name="T101" fmla="*/ 15488 h 16095"/>
                <a:gd name="T102" fmla="*/ 1997 w 5030"/>
                <a:gd name="T103" fmla="*/ 16003 h 16095"/>
                <a:gd name="T104" fmla="*/ 2891 w 5030"/>
                <a:gd name="T105" fmla="*/ 16048 h 16095"/>
                <a:gd name="T106" fmla="*/ 3632 w 5030"/>
                <a:gd name="T107" fmla="*/ 15600 h 16095"/>
                <a:gd name="T108" fmla="*/ 4007 w 5030"/>
                <a:gd name="T109" fmla="*/ 14815 h 16095"/>
                <a:gd name="T110" fmla="*/ 4438 w 5030"/>
                <a:gd name="T111" fmla="*/ 6639 h 16095"/>
                <a:gd name="T112" fmla="*/ 4872 w 5030"/>
                <a:gd name="T113" fmla="*/ 5902 h 16095"/>
                <a:gd name="T114" fmla="*/ 5030 w 5030"/>
                <a:gd name="T115" fmla="*/ 5030 h 16095"/>
                <a:gd name="T116" fmla="*/ 4872 w 5030"/>
                <a:gd name="T117" fmla="*/ 4158 h 16095"/>
                <a:gd name="T118" fmla="*/ 4438 w 5030"/>
                <a:gd name="T119" fmla="*/ 342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30" h="16095">
                  <a:moveTo>
                    <a:pt x="3956" y="5452"/>
                  </a:moveTo>
                  <a:lnTo>
                    <a:pt x="3951" y="5472"/>
                  </a:lnTo>
                  <a:lnTo>
                    <a:pt x="3945" y="5492"/>
                  </a:lnTo>
                  <a:lnTo>
                    <a:pt x="3939" y="5512"/>
                  </a:lnTo>
                  <a:lnTo>
                    <a:pt x="3932" y="5532"/>
                  </a:lnTo>
                  <a:lnTo>
                    <a:pt x="3913" y="5581"/>
                  </a:lnTo>
                  <a:lnTo>
                    <a:pt x="3893" y="5630"/>
                  </a:lnTo>
                  <a:lnTo>
                    <a:pt x="3872" y="5678"/>
                  </a:lnTo>
                  <a:lnTo>
                    <a:pt x="3849" y="5725"/>
                  </a:lnTo>
                  <a:lnTo>
                    <a:pt x="3825" y="5771"/>
                  </a:lnTo>
                  <a:lnTo>
                    <a:pt x="3799" y="5815"/>
                  </a:lnTo>
                  <a:lnTo>
                    <a:pt x="3785" y="5837"/>
                  </a:lnTo>
                  <a:lnTo>
                    <a:pt x="3771" y="5860"/>
                  </a:lnTo>
                  <a:lnTo>
                    <a:pt x="3756" y="5881"/>
                  </a:lnTo>
                  <a:lnTo>
                    <a:pt x="3741" y="5903"/>
                  </a:lnTo>
                  <a:lnTo>
                    <a:pt x="3738" y="5906"/>
                  </a:lnTo>
                  <a:lnTo>
                    <a:pt x="3735" y="5910"/>
                  </a:lnTo>
                  <a:lnTo>
                    <a:pt x="3701" y="5954"/>
                  </a:lnTo>
                  <a:lnTo>
                    <a:pt x="3666" y="5997"/>
                  </a:lnTo>
                  <a:lnTo>
                    <a:pt x="3648" y="6019"/>
                  </a:lnTo>
                  <a:lnTo>
                    <a:pt x="3630" y="6039"/>
                  </a:lnTo>
                  <a:lnTo>
                    <a:pt x="3611" y="6059"/>
                  </a:lnTo>
                  <a:lnTo>
                    <a:pt x="3592" y="6079"/>
                  </a:lnTo>
                  <a:lnTo>
                    <a:pt x="3571" y="6098"/>
                  </a:lnTo>
                  <a:lnTo>
                    <a:pt x="3552" y="6118"/>
                  </a:lnTo>
                  <a:lnTo>
                    <a:pt x="3531" y="6136"/>
                  </a:lnTo>
                  <a:lnTo>
                    <a:pt x="3511" y="6155"/>
                  </a:lnTo>
                  <a:lnTo>
                    <a:pt x="3490" y="6173"/>
                  </a:lnTo>
                  <a:lnTo>
                    <a:pt x="3469" y="6191"/>
                  </a:lnTo>
                  <a:lnTo>
                    <a:pt x="3447" y="6209"/>
                  </a:lnTo>
                  <a:lnTo>
                    <a:pt x="3425" y="6225"/>
                  </a:lnTo>
                  <a:lnTo>
                    <a:pt x="3423" y="6228"/>
                  </a:lnTo>
                  <a:lnTo>
                    <a:pt x="3421" y="6230"/>
                  </a:lnTo>
                  <a:lnTo>
                    <a:pt x="3397" y="6246"/>
                  </a:lnTo>
                  <a:lnTo>
                    <a:pt x="3374" y="6263"/>
                  </a:lnTo>
                  <a:lnTo>
                    <a:pt x="3350" y="6279"/>
                  </a:lnTo>
                  <a:lnTo>
                    <a:pt x="3326" y="6294"/>
                  </a:lnTo>
                  <a:lnTo>
                    <a:pt x="3302" y="6309"/>
                  </a:lnTo>
                  <a:lnTo>
                    <a:pt x="3278" y="6324"/>
                  </a:lnTo>
                  <a:lnTo>
                    <a:pt x="3253" y="6338"/>
                  </a:lnTo>
                  <a:lnTo>
                    <a:pt x="3228" y="6352"/>
                  </a:lnTo>
                  <a:lnTo>
                    <a:pt x="3202" y="6366"/>
                  </a:lnTo>
                  <a:lnTo>
                    <a:pt x="3177" y="6379"/>
                  </a:lnTo>
                  <a:lnTo>
                    <a:pt x="3151" y="6391"/>
                  </a:lnTo>
                  <a:lnTo>
                    <a:pt x="3125" y="6403"/>
                  </a:lnTo>
                  <a:lnTo>
                    <a:pt x="3099" y="6415"/>
                  </a:lnTo>
                  <a:lnTo>
                    <a:pt x="3072" y="6425"/>
                  </a:lnTo>
                  <a:lnTo>
                    <a:pt x="3045" y="6436"/>
                  </a:lnTo>
                  <a:lnTo>
                    <a:pt x="3018" y="6446"/>
                  </a:lnTo>
                  <a:lnTo>
                    <a:pt x="2988" y="6456"/>
                  </a:lnTo>
                  <a:lnTo>
                    <a:pt x="2959" y="6466"/>
                  </a:lnTo>
                  <a:lnTo>
                    <a:pt x="2929" y="6475"/>
                  </a:lnTo>
                  <a:lnTo>
                    <a:pt x="2897" y="6484"/>
                  </a:lnTo>
                  <a:lnTo>
                    <a:pt x="2867" y="6492"/>
                  </a:lnTo>
                  <a:lnTo>
                    <a:pt x="2836" y="6500"/>
                  </a:lnTo>
                  <a:lnTo>
                    <a:pt x="2805" y="6507"/>
                  </a:lnTo>
                  <a:lnTo>
                    <a:pt x="2774" y="6513"/>
                  </a:lnTo>
                  <a:lnTo>
                    <a:pt x="2742" y="6519"/>
                  </a:lnTo>
                  <a:lnTo>
                    <a:pt x="2710" y="6525"/>
                  </a:lnTo>
                  <a:lnTo>
                    <a:pt x="2678" y="6529"/>
                  </a:lnTo>
                  <a:lnTo>
                    <a:pt x="2646" y="6533"/>
                  </a:lnTo>
                  <a:lnTo>
                    <a:pt x="2614" y="6535"/>
                  </a:lnTo>
                  <a:lnTo>
                    <a:pt x="2582" y="6537"/>
                  </a:lnTo>
                  <a:lnTo>
                    <a:pt x="2548" y="6539"/>
                  </a:lnTo>
                  <a:lnTo>
                    <a:pt x="2515" y="6539"/>
                  </a:lnTo>
                  <a:lnTo>
                    <a:pt x="2482" y="6539"/>
                  </a:lnTo>
                  <a:lnTo>
                    <a:pt x="2449" y="6537"/>
                  </a:lnTo>
                  <a:lnTo>
                    <a:pt x="2417" y="6535"/>
                  </a:lnTo>
                  <a:lnTo>
                    <a:pt x="2383" y="6533"/>
                  </a:lnTo>
                  <a:lnTo>
                    <a:pt x="2351" y="6529"/>
                  </a:lnTo>
                  <a:lnTo>
                    <a:pt x="2320" y="6525"/>
                  </a:lnTo>
                  <a:lnTo>
                    <a:pt x="2288" y="6519"/>
                  </a:lnTo>
                  <a:lnTo>
                    <a:pt x="2257" y="6513"/>
                  </a:lnTo>
                  <a:lnTo>
                    <a:pt x="2225" y="6507"/>
                  </a:lnTo>
                  <a:lnTo>
                    <a:pt x="2194" y="6500"/>
                  </a:lnTo>
                  <a:lnTo>
                    <a:pt x="2163" y="6492"/>
                  </a:lnTo>
                  <a:lnTo>
                    <a:pt x="2133" y="6484"/>
                  </a:lnTo>
                  <a:lnTo>
                    <a:pt x="2102" y="6475"/>
                  </a:lnTo>
                  <a:lnTo>
                    <a:pt x="2072" y="6466"/>
                  </a:lnTo>
                  <a:lnTo>
                    <a:pt x="2042" y="6456"/>
                  </a:lnTo>
                  <a:lnTo>
                    <a:pt x="2012" y="6446"/>
                  </a:lnTo>
                  <a:lnTo>
                    <a:pt x="1985" y="6436"/>
                  </a:lnTo>
                  <a:lnTo>
                    <a:pt x="1958" y="6425"/>
                  </a:lnTo>
                  <a:lnTo>
                    <a:pt x="1932" y="6415"/>
                  </a:lnTo>
                  <a:lnTo>
                    <a:pt x="1906" y="6403"/>
                  </a:lnTo>
                  <a:lnTo>
                    <a:pt x="1879" y="6391"/>
                  </a:lnTo>
                  <a:lnTo>
                    <a:pt x="1853" y="6379"/>
                  </a:lnTo>
                  <a:lnTo>
                    <a:pt x="1827" y="6366"/>
                  </a:lnTo>
                  <a:lnTo>
                    <a:pt x="1802" y="6352"/>
                  </a:lnTo>
                  <a:lnTo>
                    <a:pt x="1777" y="6338"/>
                  </a:lnTo>
                  <a:lnTo>
                    <a:pt x="1753" y="6324"/>
                  </a:lnTo>
                  <a:lnTo>
                    <a:pt x="1728" y="6309"/>
                  </a:lnTo>
                  <a:lnTo>
                    <a:pt x="1703" y="6294"/>
                  </a:lnTo>
                  <a:lnTo>
                    <a:pt x="1680" y="6279"/>
                  </a:lnTo>
                  <a:lnTo>
                    <a:pt x="1656" y="6263"/>
                  </a:lnTo>
                  <a:lnTo>
                    <a:pt x="1633" y="6246"/>
                  </a:lnTo>
                  <a:lnTo>
                    <a:pt x="1611" y="6230"/>
                  </a:lnTo>
                  <a:lnTo>
                    <a:pt x="1608" y="6228"/>
                  </a:lnTo>
                  <a:lnTo>
                    <a:pt x="1606" y="6225"/>
                  </a:lnTo>
                  <a:lnTo>
                    <a:pt x="1584" y="6209"/>
                  </a:lnTo>
                  <a:lnTo>
                    <a:pt x="1562" y="6191"/>
                  </a:lnTo>
                  <a:lnTo>
                    <a:pt x="1540" y="6173"/>
                  </a:lnTo>
                  <a:lnTo>
                    <a:pt x="1519" y="6155"/>
                  </a:lnTo>
                  <a:lnTo>
                    <a:pt x="1499" y="6136"/>
                  </a:lnTo>
                  <a:lnTo>
                    <a:pt x="1478" y="6118"/>
                  </a:lnTo>
                  <a:lnTo>
                    <a:pt x="1459" y="6098"/>
                  </a:lnTo>
                  <a:lnTo>
                    <a:pt x="1439" y="6079"/>
                  </a:lnTo>
                  <a:lnTo>
                    <a:pt x="1420" y="6059"/>
                  </a:lnTo>
                  <a:lnTo>
                    <a:pt x="1401" y="6039"/>
                  </a:lnTo>
                  <a:lnTo>
                    <a:pt x="1382" y="6019"/>
                  </a:lnTo>
                  <a:lnTo>
                    <a:pt x="1364" y="5997"/>
                  </a:lnTo>
                  <a:lnTo>
                    <a:pt x="1346" y="5976"/>
                  </a:lnTo>
                  <a:lnTo>
                    <a:pt x="1329" y="5954"/>
                  </a:lnTo>
                  <a:lnTo>
                    <a:pt x="1312" y="5932"/>
                  </a:lnTo>
                  <a:lnTo>
                    <a:pt x="1296" y="5910"/>
                  </a:lnTo>
                  <a:lnTo>
                    <a:pt x="1292" y="5906"/>
                  </a:lnTo>
                  <a:lnTo>
                    <a:pt x="1289" y="5903"/>
                  </a:lnTo>
                  <a:lnTo>
                    <a:pt x="1274" y="5881"/>
                  </a:lnTo>
                  <a:lnTo>
                    <a:pt x="1259" y="5860"/>
                  </a:lnTo>
                  <a:lnTo>
                    <a:pt x="1245" y="5837"/>
                  </a:lnTo>
                  <a:lnTo>
                    <a:pt x="1232" y="5815"/>
                  </a:lnTo>
                  <a:lnTo>
                    <a:pt x="1205" y="5771"/>
                  </a:lnTo>
                  <a:lnTo>
                    <a:pt x="1181" y="5725"/>
                  </a:lnTo>
                  <a:lnTo>
                    <a:pt x="1158" y="5678"/>
                  </a:lnTo>
                  <a:lnTo>
                    <a:pt x="1137" y="5630"/>
                  </a:lnTo>
                  <a:lnTo>
                    <a:pt x="1117" y="5581"/>
                  </a:lnTo>
                  <a:lnTo>
                    <a:pt x="1099" y="5532"/>
                  </a:lnTo>
                  <a:lnTo>
                    <a:pt x="1092" y="5512"/>
                  </a:lnTo>
                  <a:lnTo>
                    <a:pt x="1086" y="5492"/>
                  </a:lnTo>
                  <a:lnTo>
                    <a:pt x="1080" y="5472"/>
                  </a:lnTo>
                  <a:lnTo>
                    <a:pt x="1075" y="5452"/>
                  </a:lnTo>
                  <a:lnTo>
                    <a:pt x="1060" y="5402"/>
                  </a:lnTo>
                  <a:lnTo>
                    <a:pt x="1046" y="5350"/>
                  </a:lnTo>
                  <a:lnTo>
                    <a:pt x="1034" y="5298"/>
                  </a:lnTo>
                  <a:lnTo>
                    <a:pt x="1025" y="5246"/>
                  </a:lnTo>
                  <a:lnTo>
                    <a:pt x="1020" y="5219"/>
                  </a:lnTo>
                  <a:lnTo>
                    <a:pt x="1017" y="5193"/>
                  </a:lnTo>
                  <a:lnTo>
                    <a:pt x="1014" y="5165"/>
                  </a:lnTo>
                  <a:lnTo>
                    <a:pt x="1011" y="5139"/>
                  </a:lnTo>
                  <a:lnTo>
                    <a:pt x="1009" y="5112"/>
                  </a:lnTo>
                  <a:lnTo>
                    <a:pt x="1007" y="5085"/>
                  </a:lnTo>
                  <a:lnTo>
                    <a:pt x="1006" y="5057"/>
                  </a:lnTo>
                  <a:lnTo>
                    <a:pt x="1006" y="5030"/>
                  </a:lnTo>
                  <a:lnTo>
                    <a:pt x="1006" y="5002"/>
                  </a:lnTo>
                  <a:lnTo>
                    <a:pt x="1007" y="4974"/>
                  </a:lnTo>
                  <a:lnTo>
                    <a:pt x="1009" y="4947"/>
                  </a:lnTo>
                  <a:lnTo>
                    <a:pt x="1011" y="4920"/>
                  </a:lnTo>
                  <a:lnTo>
                    <a:pt x="1014" y="4893"/>
                  </a:lnTo>
                  <a:lnTo>
                    <a:pt x="1017" y="4866"/>
                  </a:lnTo>
                  <a:lnTo>
                    <a:pt x="1020" y="4840"/>
                  </a:lnTo>
                  <a:lnTo>
                    <a:pt x="1025" y="4812"/>
                  </a:lnTo>
                  <a:lnTo>
                    <a:pt x="1034" y="4760"/>
                  </a:lnTo>
                  <a:lnTo>
                    <a:pt x="1046" y="4709"/>
                  </a:lnTo>
                  <a:lnTo>
                    <a:pt x="1060" y="4657"/>
                  </a:lnTo>
                  <a:lnTo>
                    <a:pt x="1075" y="4606"/>
                  </a:lnTo>
                  <a:lnTo>
                    <a:pt x="1080" y="4586"/>
                  </a:lnTo>
                  <a:lnTo>
                    <a:pt x="1086" y="4567"/>
                  </a:lnTo>
                  <a:lnTo>
                    <a:pt x="1092" y="4547"/>
                  </a:lnTo>
                  <a:lnTo>
                    <a:pt x="1099" y="4528"/>
                  </a:lnTo>
                  <a:lnTo>
                    <a:pt x="1117" y="4478"/>
                  </a:lnTo>
                  <a:lnTo>
                    <a:pt x="1137" y="4429"/>
                  </a:lnTo>
                  <a:lnTo>
                    <a:pt x="1158" y="4382"/>
                  </a:lnTo>
                  <a:lnTo>
                    <a:pt x="1181" y="4335"/>
                  </a:lnTo>
                  <a:lnTo>
                    <a:pt x="1205" y="4288"/>
                  </a:lnTo>
                  <a:lnTo>
                    <a:pt x="1232" y="4243"/>
                  </a:lnTo>
                  <a:lnTo>
                    <a:pt x="1245" y="4221"/>
                  </a:lnTo>
                  <a:lnTo>
                    <a:pt x="1259" y="4200"/>
                  </a:lnTo>
                  <a:lnTo>
                    <a:pt x="1274" y="4178"/>
                  </a:lnTo>
                  <a:lnTo>
                    <a:pt x="1289" y="4157"/>
                  </a:lnTo>
                  <a:lnTo>
                    <a:pt x="1292" y="4153"/>
                  </a:lnTo>
                  <a:lnTo>
                    <a:pt x="1296" y="4148"/>
                  </a:lnTo>
                  <a:lnTo>
                    <a:pt x="1329" y="4104"/>
                  </a:lnTo>
                  <a:lnTo>
                    <a:pt x="1364" y="4062"/>
                  </a:lnTo>
                  <a:lnTo>
                    <a:pt x="1401" y="4020"/>
                  </a:lnTo>
                  <a:lnTo>
                    <a:pt x="1439" y="3979"/>
                  </a:lnTo>
                  <a:lnTo>
                    <a:pt x="1459" y="3960"/>
                  </a:lnTo>
                  <a:lnTo>
                    <a:pt x="1478" y="3941"/>
                  </a:lnTo>
                  <a:lnTo>
                    <a:pt x="1499" y="3922"/>
                  </a:lnTo>
                  <a:lnTo>
                    <a:pt x="1519" y="3903"/>
                  </a:lnTo>
                  <a:lnTo>
                    <a:pt x="1540" y="3885"/>
                  </a:lnTo>
                  <a:lnTo>
                    <a:pt x="1562" y="3868"/>
                  </a:lnTo>
                  <a:lnTo>
                    <a:pt x="1584" y="3850"/>
                  </a:lnTo>
                  <a:lnTo>
                    <a:pt x="1606" y="3833"/>
                  </a:lnTo>
                  <a:lnTo>
                    <a:pt x="1608" y="3832"/>
                  </a:lnTo>
                  <a:lnTo>
                    <a:pt x="1611" y="3830"/>
                  </a:lnTo>
                  <a:lnTo>
                    <a:pt x="1633" y="3813"/>
                  </a:lnTo>
                  <a:lnTo>
                    <a:pt x="1656" y="3796"/>
                  </a:lnTo>
                  <a:lnTo>
                    <a:pt x="1680" y="3780"/>
                  </a:lnTo>
                  <a:lnTo>
                    <a:pt x="1703" y="3765"/>
                  </a:lnTo>
                  <a:lnTo>
                    <a:pt x="1728" y="3750"/>
                  </a:lnTo>
                  <a:lnTo>
                    <a:pt x="1753" y="3735"/>
                  </a:lnTo>
                  <a:lnTo>
                    <a:pt x="1777" y="3721"/>
                  </a:lnTo>
                  <a:lnTo>
                    <a:pt x="1802" y="3707"/>
                  </a:lnTo>
                  <a:lnTo>
                    <a:pt x="1827" y="3694"/>
                  </a:lnTo>
                  <a:lnTo>
                    <a:pt x="1853" y="3681"/>
                  </a:lnTo>
                  <a:lnTo>
                    <a:pt x="1879" y="3669"/>
                  </a:lnTo>
                  <a:lnTo>
                    <a:pt x="1906" y="3657"/>
                  </a:lnTo>
                  <a:lnTo>
                    <a:pt x="1932" y="3645"/>
                  </a:lnTo>
                  <a:lnTo>
                    <a:pt x="1958" y="3633"/>
                  </a:lnTo>
                  <a:lnTo>
                    <a:pt x="1985" y="3623"/>
                  </a:lnTo>
                  <a:lnTo>
                    <a:pt x="2012" y="3613"/>
                  </a:lnTo>
                  <a:lnTo>
                    <a:pt x="2042" y="3603"/>
                  </a:lnTo>
                  <a:lnTo>
                    <a:pt x="2072" y="3593"/>
                  </a:lnTo>
                  <a:lnTo>
                    <a:pt x="2102" y="3584"/>
                  </a:lnTo>
                  <a:lnTo>
                    <a:pt x="2133" y="3575"/>
                  </a:lnTo>
                  <a:lnTo>
                    <a:pt x="2163" y="3567"/>
                  </a:lnTo>
                  <a:lnTo>
                    <a:pt x="2194" y="3559"/>
                  </a:lnTo>
                  <a:lnTo>
                    <a:pt x="2225" y="3552"/>
                  </a:lnTo>
                  <a:lnTo>
                    <a:pt x="2257" y="3546"/>
                  </a:lnTo>
                  <a:lnTo>
                    <a:pt x="2288" y="3540"/>
                  </a:lnTo>
                  <a:lnTo>
                    <a:pt x="2320" y="3535"/>
                  </a:lnTo>
                  <a:lnTo>
                    <a:pt x="2351" y="3531"/>
                  </a:lnTo>
                  <a:lnTo>
                    <a:pt x="2383" y="3528"/>
                  </a:lnTo>
                  <a:lnTo>
                    <a:pt x="2417" y="3525"/>
                  </a:lnTo>
                  <a:lnTo>
                    <a:pt x="2449" y="3523"/>
                  </a:lnTo>
                  <a:lnTo>
                    <a:pt x="2482" y="3521"/>
                  </a:lnTo>
                  <a:lnTo>
                    <a:pt x="2515" y="3521"/>
                  </a:lnTo>
                  <a:lnTo>
                    <a:pt x="2548" y="3521"/>
                  </a:lnTo>
                  <a:lnTo>
                    <a:pt x="2582" y="3523"/>
                  </a:lnTo>
                  <a:lnTo>
                    <a:pt x="2614" y="3525"/>
                  </a:lnTo>
                  <a:lnTo>
                    <a:pt x="2646" y="3528"/>
                  </a:lnTo>
                  <a:lnTo>
                    <a:pt x="2678" y="3531"/>
                  </a:lnTo>
                  <a:lnTo>
                    <a:pt x="2710" y="3535"/>
                  </a:lnTo>
                  <a:lnTo>
                    <a:pt x="2742" y="3540"/>
                  </a:lnTo>
                  <a:lnTo>
                    <a:pt x="2774" y="3546"/>
                  </a:lnTo>
                  <a:lnTo>
                    <a:pt x="2805" y="3552"/>
                  </a:lnTo>
                  <a:lnTo>
                    <a:pt x="2836" y="3559"/>
                  </a:lnTo>
                  <a:lnTo>
                    <a:pt x="2867" y="3567"/>
                  </a:lnTo>
                  <a:lnTo>
                    <a:pt x="2897" y="3575"/>
                  </a:lnTo>
                  <a:lnTo>
                    <a:pt x="2929" y="3584"/>
                  </a:lnTo>
                  <a:lnTo>
                    <a:pt x="2959" y="3593"/>
                  </a:lnTo>
                  <a:lnTo>
                    <a:pt x="2988" y="3603"/>
                  </a:lnTo>
                  <a:lnTo>
                    <a:pt x="3018" y="3613"/>
                  </a:lnTo>
                  <a:lnTo>
                    <a:pt x="3045" y="3623"/>
                  </a:lnTo>
                  <a:lnTo>
                    <a:pt x="3072" y="3633"/>
                  </a:lnTo>
                  <a:lnTo>
                    <a:pt x="3099" y="3645"/>
                  </a:lnTo>
                  <a:lnTo>
                    <a:pt x="3125" y="3657"/>
                  </a:lnTo>
                  <a:lnTo>
                    <a:pt x="3151" y="3669"/>
                  </a:lnTo>
                  <a:lnTo>
                    <a:pt x="3177" y="3681"/>
                  </a:lnTo>
                  <a:lnTo>
                    <a:pt x="3202" y="3694"/>
                  </a:lnTo>
                  <a:lnTo>
                    <a:pt x="3228" y="3707"/>
                  </a:lnTo>
                  <a:lnTo>
                    <a:pt x="3253" y="3721"/>
                  </a:lnTo>
                  <a:lnTo>
                    <a:pt x="3278" y="3735"/>
                  </a:lnTo>
                  <a:lnTo>
                    <a:pt x="3302" y="3750"/>
                  </a:lnTo>
                  <a:lnTo>
                    <a:pt x="3326" y="3765"/>
                  </a:lnTo>
                  <a:lnTo>
                    <a:pt x="3374" y="3796"/>
                  </a:lnTo>
                  <a:lnTo>
                    <a:pt x="3421" y="3830"/>
                  </a:lnTo>
                  <a:lnTo>
                    <a:pt x="3423" y="3832"/>
                  </a:lnTo>
                  <a:lnTo>
                    <a:pt x="3425" y="3833"/>
                  </a:lnTo>
                  <a:lnTo>
                    <a:pt x="3447" y="3850"/>
                  </a:lnTo>
                  <a:lnTo>
                    <a:pt x="3469" y="3868"/>
                  </a:lnTo>
                  <a:lnTo>
                    <a:pt x="3490" y="3885"/>
                  </a:lnTo>
                  <a:lnTo>
                    <a:pt x="3511" y="3903"/>
                  </a:lnTo>
                  <a:lnTo>
                    <a:pt x="3531" y="3922"/>
                  </a:lnTo>
                  <a:lnTo>
                    <a:pt x="3552" y="3941"/>
                  </a:lnTo>
                  <a:lnTo>
                    <a:pt x="3571" y="3960"/>
                  </a:lnTo>
                  <a:lnTo>
                    <a:pt x="3592" y="3979"/>
                  </a:lnTo>
                  <a:lnTo>
                    <a:pt x="3630" y="4020"/>
                  </a:lnTo>
                  <a:lnTo>
                    <a:pt x="3666" y="4062"/>
                  </a:lnTo>
                  <a:lnTo>
                    <a:pt x="3701" y="4104"/>
                  </a:lnTo>
                  <a:lnTo>
                    <a:pt x="3735" y="4148"/>
                  </a:lnTo>
                  <a:lnTo>
                    <a:pt x="3738" y="4153"/>
                  </a:lnTo>
                  <a:lnTo>
                    <a:pt x="3741" y="4157"/>
                  </a:lnTo>
                  <a:lnTo>
                    <a:pt x="3756" y="4178"/>
                  </a:lnTo>
                  <a:lnTo>
                    <a:pt x="3771" y="4200"/>
                  </a:lnTo>
                  <a:lnTo>
                    <a:pt x="3785" y="4221"/>
                  </a:lnTo>
                  <a:lnTo>
                    <a:pt x="3799" y="4243"/>
                  </a:lnTo>
                  <a:lnTo>
                    <a:pt x="3825" y="4288"/>
                  </a:lnTo>
                  <a:lnTo>
                    <a:pt x="3849" y="4335"/>
                  </a:lnTo>
                  <a:lnTo>
                    <a:pt x="3872" y="4382"/>
                  </a:lnTo>
                  <a:lnTo>
                    <a:pt x="3893" y="4429"/>
                  </a:lnTo>
                  <a:lnTo>
                    <a:pt x="3913" y="4478"/>
                  </a:lnTo>
                  <a:lnTo>
                    <a:pt x="3932" y="4528"/>
                  </a:lnTo>
                  <a:lnTo>
                    <a:pt x="3939" y="4547"/>
                  </a:lnTo>
                  <a:lnTo>
                    <a:pt x="3945" y="4567"/>
                  </a:lnTo>
                  <a:lnTo>
                    <a:pt x="3951" y="4586"/>
                  </a:lnTo>
                  <a:lnTo>
                    <a:pt x="3956" y="4606"/>
                  </a:lnTo>
                  <a:lnTo>
                    <a:pt x="3971" y="4657"/>
                  </a:lnTo>
                  <a:lnTo>
                    <a:pt x="3984" y="4709"/>
                  </a:lnTo>
                  <a:lnTo>
                    <a:pt x="3996" y="4760"/>
                  </a:lnTo>
                  <a:lnTo>
                    <a:pt x="4005" y="4812"/>
                  </a:lnTo>
                  <a:lnTo>
                    <a:pt x="4010" y="4840"/>
                  </a:lnTo>
                  <a:lnTo>
                    <a:pt x="4013" y="4866"/>
                  </a:lnTo>
                  <a:lnTo>
                    <a:pt x="4016" y="4893"/>
                  </a:lnTo>
                  <a:lnTo>
                    <a:pt x="4019" y="4920"/>
                  </a:lnTo>
                  <a:lnTo>
                    <a:pt x="4021" y="4947"/>
                  </a:lnTo>
                  <a:lnTo>
                    <a:pt x="4023" y="4974"/>
                  </a:lnTo>
                  <a:lnTo>
                    <a:pt x="4024" y="5002"/>
                  </a:lnTo>
                  <a:lnTo>
                    <a:pt x="4024" y="5030"/>
                  </a:lnTo>
                  <a:lnTo>
                    <a:pt x="4024" y="5057"/>
                  </a:lnTo>
                  <a:lnTo>
                    <a:pt x="4023" y="5085"/>
                  </a:lnTo>
                  <a:lnTo>
                    <a:pt x="4021" y="5112"/>
                  </a:lnTo>
                  <a:lnTo>
                    <a:pt x="4019" y="5139"/>
                  </a:lnTo>
                  <a:lnTo>
                    <a:pt x="4016" y="5165"/>
                  </a:lnTo>
                  <a:lnTo>
                    <a:pt x="4013" y="5193"/>
                  </a:lnTo>
                  <a:lnTo>
                    <a:pt x="4010" y="5219"/>
                  </a:lnTo>
                  <a:lnTo>
                    <a:pt x="4005" y="5246"/>
                  </a:lnTo>
                  <a:lnTo>
                    <a:pt x="3996" y="5298"/>
                  </a:lnTo>
                  <a:lnTo>
                    <a:pt x="3984" y="5350"/>
                  </a:lnTo>
                  <a:lnTo>
                    <a:pt x="3971" y="5402"/>
                  </a:lnTo>
                  <a:lnTo>
                    <a:pt x="3956" y="5452"/>
                  </a:lnTo>
                  <a:close/>
                  <a:moveTo>
                    <a:pt x="3018" y="14586"/>
                  </a:moveTo>
                  <a:lnTo>
                    <a:pt x="3017" y="14612"/>
                  </a:lnTo>
                  <a:lnTo>
                    <a:pt x="3015" y="14637"/>
                  </a:lnTo>
                  <a:lnTo>
                    <a:pt x="3012" y="14663"/>
                  </a:lnTo>
                  <a:lnTo>
                    <a:pt x="3008" y="14688"/>
                  </a:lnTo>
                  <a:lnTo>
                    <a:pt x="3002" y="14712"/>
                  </a:lnTo>
                  <a:lnTo>
                    <a:pt x="2996" y="14736"/>
                  </a:lnTo>
                  <a:lnTo>
                    <a:pt x="2988" y="14759"/>
                  </a:lnTo>
                  <a:lnTo>
                    <a:pt x="2979" y="14782"/>
                  </a:lnTo>
                  <a:lnTo>
                    <a:pt x="2969" y="14804"/>
                  </a:lnTo>
                  <a:lnTo>
                    <a:pt x="2958" y="14827"/>
                  </a:lnTo>
                  <a:lnTo>
                    <a:pt x="2946" y="14847"/>
                  </a:lnTo>
                  <a:lnTo>
                    <a:pt x="2933" y="14868"/>
                  </a:lnTo>
                  <a:lnTo>
                    <a:pt x="2919" y="14887"/>
                  </a:lnTo>
                  <a:lnTo>
                    <a:pt x="2903" y="14906"/>
                  </a:lnTo>
                  <a:lnTo>
                    <a:pt x="2887" y="14924"/>
                  </a:lnTo>
                  <a:lnTo>
                    <a:pt x="2871" y="14942"/>
                  </a:lnTo>
                  <a:lnTo>
                    <a:pt x="2853" y="14958"/>
                  </a:lnTo>
                  <a:lnTo>
                    <a:pt x="2835" y="14974"/>
                  </a:lnTo>
                  <a:lnTo>
                    <a:pt x="2816" y="14989"/>
                  </a:lnTo>
                  <a:lnTo>
                    <a:pt x="2796" y="15004"/>
                  </a:lnTo>
                  <a:lnTo>
                    <a:pt x="2776" y="15017"/>
                  </a:lnTo>
                  <a:lnTo>
                    <a:pt x="2755" y="15029"/>
                  </a:lnTo>
                  <a:lnTo>
                    <a:pt x="2733" y="15040"/>
                  </a:lnTo>
                  <a:lnTo>
                    <a:pt x="2711" y="15050"/>
                  </a:lnTo>
                  <a:lnTo>
                    <a:pt x="2688" y="15059"/>
                  </a:lnTo>
                  <a:lnTo>
                    <a:pt x="2665" y="15067"/>
                  </a:lnTo>
                  <a:lnTo>
                    <a:pt x="2641" y="15073"/>
                  </a:lnTo>
                  <a:lnTo>
                    <a:pt x="2617" y="15079"/>
                  </a:lnTo>
                  <a:lnTo>
                    <a:pt x="2592" y="15083"/>
                  </a:lnTo>
                  <a:lnTo>
                    <a:pt x="2566" y="15086"/>
                  </a:lnTo>
                  <a:lnTo>
                    <a:pt x="2541" y="15088"/>
                  </a:lnTo>
                  <a:lnTo>
                    <a:pt x="2515" y="15089"/>
                  </a:lnTo>
                  <a:lnTo>
                    <a:pt x="2489" y="15088"/>
                  </a:lnTo>
                  <a:lnTo>
                    <a:pt x="2464" y="15086"/>
                  </a:lnTo>
                  <a:lnTo>
                    <a:pt x="2439" y="15083"/>
                  </a:lnTo>
                  <a:lnTo>
                    <a:pt x="2414" y="15079"/>
                  </a:lnTo>
                  <a:lnTo>
                    <a:pt x="2389" y="15073"/>
                  </a:lnTo>
                  <a:lnTo>
                    <a:pt x="2365" y="15067"/>
                  </a:lnTo>
                  <a:lnTo>
                    <a:pt x="2342" y="15059"/>
                  </a:lnTo>
                  <a:lnTo>
                    <a:pt x="2319" y="15050"/>
                  </a:lnTo>
                  <a:lnTo>
                    <a:pt x="2297" y="15040"/>
                  </a:lnTo>
                  <a:lnTo>
                    <a:pt x="2276" y="15029"/>
                  </a:lnTo>
                  <a:lnTo>
                    <a:pt x="2255" y="15017"/>
                  </a:lnTo>
                  <a:lnTo>
                    <a:pt x="2233" y="15004"/>
                  </a:lnTo>
                  <a:lnTo>
                    <a:pt x="2214" y="14989"/>
                  </a:lnTo>
                  <a:lnTo>
                    <a:pt x="2195" y="14974"/>
                  </a:lnTo>
                  <a:lnTo>
                    <a:pt x="2177" y="14958"/>
                  </a:lnTo>
                  <a:lnTo>
                    <a:pt x="2159" y="14942"/>
                  </a:lnTo>
                  <a:lnTo>
                    <a:pt x="2143" y="14924"/>
                  </a:lnTo>
                  <a:lnTo>
                    <a:pt x="2127" y="14906"/>
                  </a:lnTo>
                  <a:lnTo>
                    <a:pt x="2112" y="14887"/>
                  </a:lnTo>
                  <a:lnTo>
                    <a:pt x="2098" y="14868"/>
                  </a:lnTo>
                  <a:lnTo>
                    <a:pt x="2085" y="14847"/>
                  </a:lnTo>
                  <a:lnTo>
                    <a:pt x="2073" y="14827"/>
                  </a:lnTo>
                  <a:lnTo>
                    <a:pt x="2061" y="14804"/>
                  </a:lnTo>
                  <a:lnTo>
                    <a:pt x="2051" y="14782"/>
                  </a:lnTo>
                  <a:lnTo>
                    <a:pt x="2042" y="14759"/>
                  </a:lnTo>
                  <a:lnTo>
                    <a:pt x="2035" y="14736"/>
                  </a:lnTo>
                  <a:lnTo>
                    <a:pt x="2028" y="14712"/>
                  </a:lnTo>
                  <a:lnTo>
                    <a:pt x="2022" y="14688"/>
                  </a:lnTo>
                  <a:lnTo>
                    <a:pt x="2018" y="14663"/>
                  </a:lnTo>
                  <a:lnTo>
                    <a:pt x="2015" y="14637"/>
                  </a:lnTo>
                  <a:lnTo>
                    <a:pt x="2013" y="14612"/>
                  </a:lnTo>
                  <a:lnTo>
                    <a:pt x="2012" y="14586"/>
                  </a:lnTo>
                  <a:lnTo>
                    <a:pt x="2012" y="7493"/>
                  </a:lnTo>
                  <a:lnTo>
                    <a:pt x="2074" y="7505"/>
                  </a:lnTo>
                  <a:lnTo>
                    <a:pt x="2135" y="7515"/>
                  </a:lnTo>
                  <a:lnTo>
                    <a:pt x="2197" y="7524"/>
                  </a:lnTo>
                  <a:lnTo>
                    <a:pt x="2260" y="7531"/>
                  </a:lnTo>
                  <a:lnTo>
                    <a:pt x="2323" y="7537"/>
                  </a:lnTo>
                  <a:lnTo>
                    <a:pt x="2386" y="7542"/>
                  </a:lnTo>
                  <a:lnTo>
                    <a:pt x="2451" y="7544"/>
                  </a:lnTo>
                  <a:lnTo>
                    <a:pt x="2515" y="7545"/>
                  </a:lnTo>
                  <a:lnTo>
                    <a:pt x="2580" y="7544"/>
                  </a:lnTo>
                  <a:lnTo>
                    <a:pt x="2644" y="7542"/>
                  </a:lnTo>
                  <a:lnTo>
                    <a:pt x="2707" y="7537"/>
                  </a:lnTo>
                  <a:lnTo>
                    <a:pt x="2771" y="7531"/>
                  </a:lnTo>
                  <a:lnTo>
                    <a:pt x="2833" y="7524"/>
                  </a:lnTo>
                  <a:lnTo>
                    <a:pt x="2895" y="7515"/>
                  </a:lnTo>
                  <a:lnTo>
                    <a:pt x="2957" y="7505"/>
                  </a:lnTo>
                  <a:lnTo>
                    <a:pt x="3018" y="7493"/>
                  </a:lnTo>
                  <a:lnTo>
                    <a:pt x="3018" y="14586"/>
                  </a:lnTo>
                  <a:close/>
                  <a:moveTo>
                    <a:pt x="2012" y="1509"/>
                  </a:moveTo>
                  <a:lnTo>
                    <a:pt x="2013" y="1483"/>
                  </a:lnTo>
                  <a:lnTo>
                    <a:pt x="2015" y="1458"/>
                  </a:lnTo>
                  <a:lnTo>
                    <a:pt x="2018" y="1432"/>
                  </a:lnTo>
                  <a:lnTo>
                    <a:pt x="2022" y="1407"/>
                  </a:lnTo>
                  <a:lnTo>
                    <a:pt x="2028" y="1383"/>
                  </a:lnTo>
                  <a:lnTo>
                    <a:pt x="2035" y="1359"/>
                  </a:lnTo>
                  <a:lnTo>
                    <a:pt x="2042" y="1336"/>
                  </a:lnTo>
                  <a:lnTo>
                    <a:pt x="2051" y="1313"/>
                  </a:lnTo>
                  <a:lnTo>
                    <a:pt x="2061" y="1291"/>
                  </a:lnTo>
                  <a:lnTo>
                    <a:pt x="2073" y="1269"/>
                  </a:lnTo>
                  <a:lnTo>
                    <a:pt x="2085" y="1248"/>
                  </a:lnTo>
                  <a:lnTo>
                    <a:pt x="2098" y="1227"/>
                  </a:lnTo>
                  <a:lnTo>
                    <a:pt x="2112" y="1208"/>
                  </a:lnTo>
                  <a:lnTo>
                    <a:pt x="2127" y="1189"/>
                  </a:lnTo>
                  <a:lnTo>
                    <a:pt x="2143" y="1171"/>
                  </a:lnTo>
                  <a:lnTo>
                    <a:pt x="2159" y="1153"/>
                  </a:lnTo>
                  <a:lnTo>
                    <a:pt x="2177" y="1137"/>
                  </a:lnTo>
                  <a:lnTo>
                    <a:pt x="2195" y="1121"/>
                  </a:lnTo>
                  <a:lnTo>
                    <a:pt x="2214" y="1106"/>
                  </a:lnTo>
                  <a:lnTo>
                    <a:pt x="2233" y="1091"/>
                  </a:lnTo>
                  <a:lnTo>
                    <a:pt x="2255" y="1078"/>
                  </a:lnTo>
                  <a:lnTo>
                    <a:pt x="2276" y="1066"/>
                  </a:lnTo>
                  <a:lnTo>
                    <a:pt x="2297" y="1055"/>
                  </a:lnTo>
                  <a:lnTo>
                    <a:pt x="2319" y="1045"/>
                  </a:lnTo>
                  <a:lnTo>
                    <a:pt x="2342" y="1036"/>
                  </a:lnTo>
                  <a:lnTo>
                    <a:pt x="2365" y="1029"/>
                  </a:lnTo>
                  <a:lnTo>
                    <a:pt x="2389" y="1022"/>
                  </a:lnTo>
                  <a:lnTo>
                    <a:pt x="2414" y="1016"/>
                  </a:lnTo>
                  <a:lnTo>
                    <a:pt x="2439" y="1012"/>
                  </a:lnTo>
                  <a:lnTo>
                    <a:pt x="2464" y="1009"/>
                  </a:lnTo>
                  <a:lnTo>
                    <a:pt x="2489" y="1007"/>
                  </a:lnTo>
                  <a:lnTo>
                    <a:pt x="2515" y="1006"/>
                  </a:lnTo>
                  <a:lnTo>
                    <a:pt x="2541" y="1007"/>
                  </a:lnTo>
                  <a:lnTo>
                    <a:pt x="2566" y="1009"/>
                  </a:lnTo>
                  <a:lnTo>
                    <a:pt x="2592" y="1012"/>
                  </a:lnTo>
                  <a:lnTo>
                    <a:pt x="2617" y="1016"/>
                  </a:lnTo>
                  <a:lnTo>
                    <a:pt x="2641" y="1022"/>
                  </a:lnTo>
                  <a:lnTo>
                    <a:pt x="2665" y="1029"/>
                  </a:lnTo>
                  <a:lnTo>
                    <a:pt x="2688" y="1036"/>
                  </a:lnTo>
                  <a:lnTo>
                    <a:pt x="2711" y="1045"/>
                  </a:lnTo>
                  <a:lnTo>
                    <a:pt x="2733" y="1055"/>
                  </a:lnTo>
                  <a:lnTo>
                    <a:pt x="2755" y="1066"/>
                  </a:lnTo>
                  <a:lnTo>
                    <a:pt x="2776" y="1078"/>
                  </a:lnTo>
                  <a:lnTo>
                    <a:pt x="2796" y="1091"/>
                  </a:lnTo>
                  <a:lnTo>
                    <a:pt x="2816" y="1106"/>
                  </a:lnTo>
                  <a:lnTo>
                    <a:pt x="2835" y="1121"/>
                  </a:lnTo>
                  <a:lnTo>
                    <a:pt x="2853" y="1137"/>
                  </a:lnTo>
                  <a:lnTo>
                    <a:pt x="2871" y="1153"/>
                  </a:lnTo>
                  <a:lnTo>
                    <a:pt x="2887" y="1171"/>
                  </a:lnTo>
                  <a:lnTo>
                    <a:pt x="2903" y="1189"/>
                  </a:lnTo>
                  <a:lnTo>
                    <a:pt x="2919" y="1208"/>
                  </a:lnTo>
                  <a:lnTo>
                    <a:pt x="2933" y="1227"/>
                  </a:lnTo>
                  <a:lnTo>
                    <a:pt x="2946" y="1248"/>
                  </a:lnTo>
                  <a:lnTo>
                    <a:pt x="2958" y="1269"/>
                  </a:lnTo>
                  <a:lnTo>
                    <a:pt x="2969" y="1291"/>
                  </a:lnTo>
                  <a:lnTo>
                    <a:pt x="2979" y="1313"/>
                  </a:lnTo>
                  <a:lnTo>
                    <a:pt x="2988" y="1336"/>
                  </a:lnTo>
                  <a:lnTo>
                    <a:pt x="2996" y="1359"/>
                  </a:lnTo>
                  <a:lnTo>
                    <a:pt x="3002" y="1383"/>
                  </a:lnTo>
                  <a:lnTo>
                    <a:pt x="3008" y="1407"/>
                  </a:lnTo>
                  <a:lnTo>
                    <a:pt x="3012" y="1432"/>
                  </a:lnTo>
                  <a:lnTo>
                    <a:pt x="3015" y="1458"/>
                  </a:lnTo>
                  <a:lnTo>
                    <a:pt x="3017" y="1483"/>
                  </a:lnTo>
                  <a:lnTo>
                    <a:pt x="3018" y="1509"/>
                  </a:lnTo>
                  <a:lnTo>
                    <a:pt x="3018" y="2565"/>
                  </a:lnTo>
                  <a:lnTo>
                    <a:pt x="2957" y="2554"/>
                  </a:lnTo>
                  <a:lnTo>
                    <a:pt x="2895" y="2543"/>
                  </a:lnTo>
                  <a:lnTo>
                    <a:pt x="2833" y="2535"/>
                  </a:lnTo>
                  <a:lnTo>
                    <a:pt x="2771" y="2528"/>
                  </a:lnTo>
                  <a:lnTo>
                    <a:pt x="2707" y="2522"/>
                  </a:lnTo>
                  <a:lnTo>
                    <a:pt x="2644" y="2518"/>
                  </a:lnTo>
                  <a:lnTo>
                    <a:pt x="2580" y="2516"/>
                  </a:lnTo>
                  <a:lnTo>
                    <a:pt x="2515" y="2515"/>
                  </a:lnTo>
                  <a:lnTo>
                    <a:pt x="2451" y="2516"/>
                  </a:lnTo>
                  <a:lnTo>
                    <a:pt x="2386" y="2518"/>
                  </a:lnTo>
                  <a:lnTo>
                    <a:pt x="2323" y="2522"/>
                  </a:lnTo>
                  <a:lnTo>
                    <a:pt x="2260" y="2528"/>
                  </a:lnTo>
                  <a:lnTo>
                    <a:pt x="2197" y="2535"/>
                  </a:lnTo>
                  <a:lnTo>
                    <a:pt x="2135" y="2543"/>
                  </a:lnTo>
                  <a:lnTo>
                    <a:pt x="2074" y="2554"/>
                  </a:lnTo>
                  <a:lnTo>
                    <a:pt x="2012" y="2565"/>
                  </a:lnTo>
                  <a:lnTo>
                    <a:pt x="2012" y="1509"/>
                  </a:lnTo>
                  <a:close/>
                  <a:moveTo>
                    <a:pt x="4024" y="3029"/>
                  </a:moveTo>
                  <a:lnTo>
                    <a:pt x="4024" y="1509"/>
                  </a:lnTo>
                  <a:lnTo>
                    <a:pt x="4022" y="1431"/>
                  </a:lnTo>
                  <a:lnTo>
                    <a:pt x="4016" y="1355"/>
                  </a:lnTo>
                  <a:lnTo>
                    <a:pt x="4007" y="1280"/>
                  </a:lnTo>
                  <a:lnTo>
                    <a:pt x="3994" y="1205"/>
                  </a:lnTo>
                  <a:lnTo>
                    <a:pt x="3977" y="1133"/>
                  </a:lnTo>
                  <a:lnTo>
                    <a:pt x="3956" y="1060"/>
                  </a:lnTo>
                  <a:lnTo>
                    <a:pt x="3933" y="991"/>
                  </a:lnTo>
                  <a:lnTo>
                    <a:pt x="3905" y="922"/>
                  </a:lnTo>
                  <a:lnTo>
                    <a:pt x="3875" y="855"/>
                  </a:lnTo>
                  <a:lnTo>
                    <a:pt x="3842" y="791"/>
                  </a:lnTo>
                  <a:lnTo>
                    <a:pt x="3806" y="727"/>
                  </a:lnTo>
                  <a:lnTo>
                    <a:pt x="3766" y="666"/>
                  </a:lnTo>
                  <a:lnTo>
                    <a:pt x="3724" y="607"/>
                  </a:lnTo>
                  <a:lnTo>
                    <a:pt x="3679" y="549"/>
                  </a:lnTo>
                  <a:lnTo>
                    <a:pt x="3632" y="495"/>
                  </a:lnTo>
                  <a:lnTo>
                    <a:pt x="3581" y="443"/>
                  </a:lnTo>
                  <a:lnTo>
                    <a:pt x="3529" y="392"/>
                  </a:lnTo>
                  <a:lnTo>
                    <a:pt x="3475" y="345"/>
                  </a:lnTo>
                  <a:lnTo>
                    <a:pt x="3417" y="300"/>
                  </a:lnTo>
                  <a:lnTo>
                    <a:pt x="3358" y="259"/>
                  </a:lnTo>
                  <a:lnTo>
                    <a:pt x="3297" y="219"/>
                  </a:lnTo>
                  <a:lnTo>
                    <a:pt x="3233" y="182"/>
                  </a:lnTo>
                  <a:lnTo>
                    <a:pt x="3169" y="149"/>
                  </a:lnTo>
                  <a:lnTo>
                    <a:pt x="3102" y="119"/>
                  </a:lnTo>
                  <a:lnTo>
                    <a:pt x="3033" y="92"/>
                  </a:lnTo>
                  <a:lnTo>
                    <a:pt x="2963" y="68"/>
                  </a:lnTo>
                  <a:lnTo>
                    <a:pt x="2891" y="47"/>
                  </a:lnTo>
                  <a:lnTo>
                    <a:pt x="2819" y="31"/>
                  </a:lnTo>
                  <a:lnTo>
                    <a:pt x="2745" y="17"/>
                  </a:lnTo>
                  <a:lnTo>
                    <a:pt x="2669" y="8"/>
                  </a:lnTo>
                  <a:lnTo>
                    <a:pt x="2593" y="2"/>
                  </a:lnTo>
                  <a:lnTo>
                    <a:pt x="2515" y="0"/>
                  </a:lnTo>
                  <a:lnTo>
                    <a:pt x="2438" y="2"/>
                  </a:lnTo>
                  <a:lnTo>
                    <a:pt x="2361" y="8"/>
                  </a:lnTo>
                  <a:lnTo>
                    <a:pt x="2286" y="17"/>
                  </a:lnTo>
                  <a:lnTo>
                    <a:pt x="2211" y="31"/>
                  </a:lnTo>
                  <a:lnTo>
                    <a:pt x="2138" y="47"/>
                  </a:lnTo>
                  <a:lnTo>
                    <a:pt x="2067" y="68"/>
                  </a:lnTo>
                  <a:lnTo>
                    <a:pt x="1997" y="92"/>
                  </a:lnTo>
                  <a:lnTo>
                    <a:pt x="1929" y="119"/>
                  </a:lnTo>
                  <a:lnTo>
                    <a:pt x="1861" y="149"/>
                  </a:lnTo>
                  <a:lnTo>
                    <a:pt x="1796" y="182"/>
                  </a:lnTo>
                  <a:lnTo>
                    <a:pt x="1734" y="219"/>
                  </a:lnTo>
                  <a:lnTo>
                    <a:pt x="1672" y="259"/>
                  </a:lnTo>
                  <a:lnTo>
                    <a:pt x="1613" y="300"/>
                  </a:lnTo>
                  <a:lnTo>
                    <a:pt x="1555" y="345"/>
                  </a:lnTo>
                  <a:lnTo>
                    <a:pt x="1501" y="392"/>
                  </a:lnTo>
                  <a:lnTo>
                    <a:pt x="1449" y="443"/>
                  </a:lnTo>
                  <a:lnTo>
                    <a:pt x="1399" y="495"/>
                  </a:lnTo>
                  <a:lnTo>
                    <a:pt x="1351" y="549"/>
                  </a:lnTo>
                  <a:lnTo>
                    <a:pt x="1306" y="607"/>
                  </a:lnTo>
                  <a:lnTo>
                    <a:pt x="1264" y="666"/>
                  </a:lnTo>
                  <a:lnTo>
                    <a:pt x="1225" y="727"/>
                  </a:lnTo>
                  <a:lnTo>
                    <a:pt x="1188" y="791"/>
                  </a:lnTo>
                  <a:lnTo>
                    <a:pt x="1155" y="855"/>
                  </a:lnTo>
                  <a:lnTo>
                    <a:pt x="1125" y="922"/>
                  </a:lnTo>
                  <a:lnTo>
                    <a:pt x="1098" y="991"/>
                  </a:lnTo>
                  <a:lnTo>
                    <a:pt x="1075" y="1060"/>
                  </a:lnTo>
                  <a:lnTo>
                    <a:pt x="1054" y="1133"/>
                  </a:lnTo>
                  <a:lnTo>
                    <a:pt x="1037" y="1205"/>
                  </a:lnTo>
                  <a:lnTo>
                    <a:pt x="1023" y="1280"/>
                  </a:lnTo>
                  <a:lnTo>
                    <a:pt x="1014" y="1355"/>
                  </a:lnTo>
                  <a:lnTo>
                    <a:pt x="1008" y="1431"/>
                  </a:lnTo>
                  <a:lnTo>
                    <a:pt x="1006" y="1509"/>
                  </a:lnTo>
                  <a:lnTo>
                    <a:pt x="1006" y="3029"/>
                  </a:lnTo>
                  <a:lnTo>
                    <a:pt x="950" y="3073"/>
                  </a:lnTo>
                  <a:lnTo>
                    <a:pt x="895" y="3118"/>
                  </a:lnTo>
                  <a:lnTo>
                    <a:pt x="841" y="3165"/>
                  </a:lnTo>
                  <a:lnTo>
                    <a:pt x="789" y="3213"/>
                  </a:lnTo>
                  <a:lnTo>
                    <a:pt x="738" y="3263"/>
                  </a:lnTo>
                  <a:lnTo>
                    <a:pt x="687" y="3314"/>
                  </a:lnTo>
                  <a:lnTo>
                    <a:pt x="639" y="3366"/>
                  </a:lnTo>
                  <a:lnTo>
                    <a:pt x="593" y="3420"/>
                  </a:lnTo>
                  <a:lnTo>
                    <a:pt x="548" y="3476"/>
                  </a:lnTo>
                  <a:lnTo>
                    <a:pt x="503" y="3532"/>
                  </a:lnTo>
                  <a:lnTo>
                    <a:pt x="461" y="3589"/>
                  </a:lnTo>
                  <a:lnTo>
                    <a:pt x="421" y="3648"/>
                  </a:lnTo>
                  <a:lnTo>
                    <a:pt x="382" y="3708"/>
                  </a:lnTo>
                  <a:lnTo>
                    <a:pt x="344" y="3768"/>
                  </a:lnTo>
                  <a:lnTo>
                    <a:pt x="309" y="3831"/>
                  </a:lnTo>
                  <a:lnTo>
                    <a:pt x="276" y="3894"/>
                  </a:lnTo>
                  <a:lnTo>
                    <a:pt x="244" y="3958"/>
                  </a:lnTo>
                  <a:lnTo>
                    <a:pt x="214" y="4024"/>
                  </a:lnTo>
                  <a:lnTo>
                    <a:pt x="184" y="4090"/>
                  </a:lnTo>
                  <a:lnTo>
                    <a:pt x="158" y="4158"/>
                  </a:lnTo>
                  <a:lnTo>
                    <a:pt x="134" y="4226"/>
                  </a:lnTo>
                  <a:lnTo>
                    <a:pt x="111" y="4294"/>
                  </a:lnTo>
                  <a:lnTo>
                    <a:pt x="91" y="4365"/>
                  </a:lnTo>
                  <a:lnTo>
                    <a:pt x="72" y="4435"/>
                  </a:lnTo>
                  <a:lnTo>
                    <a:pt x="56" y="4508"/>
                  </a:lnTo>
                  <a:lnTo>
                    <a:pt x="42" y="4580"/>
                  </a:lnTo>
                  <a:lnTo>
                    <a:pt x="28" y="4653"/>
                  </a:lnTo>
                  <a:lnTo>
                    <a:pt x="18" y="4727"/>
                  </a:lnTo>
                  <a:lnTo>
                    <a:pt x="10" y="4801"/>
                  </a:lnTo>
                  <a:lnTo>
                    <a:pt x="5" y="4877"/>
                  </a:lnTo>
                  <a:lnTo>
                    <a:pt x="1" y="4953"/>
                  </a:lnTo>
                  <a:lnTo>
                    <a:pt x="0" y="5030"/>
                  </a:lnTo>
                  <a:lnTo>
                    <a:pt x="1" y="5106"/>
                  </a:lnTo>
                  <a:lnTo>
                    <a:pt x="5" y="5183"/>
                  </a:lnTo>
                  <a:lnTo>
                    <a:pt x="10" y="5258"/>
                  </a:lnTo>
                  <a:lnTo>
                    <a:pt x="18" y="5332"/>
                  </a:lnTo>
                  <a:lnTo>
                    <a:pt x="28" y="5407"/>
                  </a:lnTo>
                  <a:lnTo>
                    <a:pt x="42" y="5479"/>
                  </a:lnTo>
                  <a:lnTo>
                    <a:pt x="56" y="5552"/>
                  </a:lnTo>
                  <a:lnTo>
                    <a:pt x="72" y="5624"/>
                  </a:lnTo>
                  <a:lnTo>
                    <a:pt x="91" y="5695"/>
                  </a:lnTo>
                  <a:lnTo>
                    <a:pt x="111" y="5765"/>
                  </a:lnTo>
                  <a:lnTo>
                    <a:pt x="134" y="5834"/>
                  </a:lnTo>
                  <a:lnTo>
                    <a:pt x="158" y="5902"/>
                  </a:lnTo>
                  <a:lnTo>
                    <a:pt x="184" y="5969"/>
                  </a:lnTo>
                  <a:lnTo>
                    <a:pt x="214" y="6036"/>
                  </a:lnTo>
                  <a:lnTo>
                    <a:pt x="244" y="6101"/>
                  </a:lnTo>
                  <a:lnTo>
                    <a:pt x="276" y="6165"/>
                  </a:lnTo>
                  <a:lnTo>
                    <a:pt x="309" y="6229"/>
                  </a:lnTo>
                  <a:lnTo>
                    <a:pt x="344" y="6291"/>
                  </a:lnTo>
                  <a:lnTo>
                    <a:pt x="382" y="6351"/>
                  </a:lnTo>
                  <a:lnTo>
                    <a:pt x="421" y="6412"/>
                  </a:lnTo>
                  <a:lnTo>
                    <a:pt x="461" y="6470"/>
                  </a:lnTo>
                  <a:lnTo>
                    <a:pt x="503" y="6529"/>
                  </a:lnTo>
                  <a:lnTo>
                    <a:pt x="548" y="6584"/>
                  </a:lnTo>
                  <a:lnTo>
                    <a:pt x="593" y="6639"/>
                  </a:lnTo>
                  <a:lnTo>
                    <a:pt x="639" y="6694"/>
                  </a:lnTo>
                  <a:lnTo>
                    <a:pt x="687" y="6746"/>
                  </a:lnTo>
                  <a:lnTo>
                    <a:pt x="738" y="6796"/>
                  </a:lnTo>
                  <a:lnTo>
                    <a:pt x="789" y="6846"/>
                  </a:lnTo>
                  <a:lnTo>
                    <a:pt x="841" y="6895"/>
                  </a:lnTo>
                  <a:lnTo>
                    <a:pt x="895" y="6941"/>
                  </a:lnTo>
                  <a:lnTo>
                    <a:pt x="950" y="6986"/>
                  </a:lnTo>
                  <a:lnTo>
                    <a:pt x="1006" y="7030"/>
                  </a:lnTo>
                  <a:lnTo>
                    <a:pt x="1006" y="14586"/>
                  </a:lnTo>
                  <a:lnTo>
                    <a:pt x="1008" y="14664"/>
                  </a:lnTo>
                  <a:lnTo>
                    <a:pt x="1014" y="14740"/>
                  </a:lnTo>
                  <a:lnTo>
                    <a:pt x="1023" y="14815"/>
                  </a:lnTo>
                  <a:lnTo>
                    <a:pt x="1037" y="14890"/>
                  </a:lnTo>
                  <a:lnTo>
                    <a:pt x="1054" y="14962"/>
                  </a:lnTo>
                  <a:lnTo>
                    <a:pt x="1075" y="15035"/>
                  </a:lnTo>
                  <a:lnTo>
                    <a:pt x="1098" y="15104"/>
                  </a:lnTo>
                  <a:lnTo>
                    <a:pt x="1125" y="15173"/>
                  </a:lnTo>
                  <a:lnTo>
                    <a:pt x="1155" y="15240"/>
                  </a:lnTo>
                  <a:lnTo>
                    <a:pt x="1188" y="15304"/>
                  </a:lnTo>
                  <a:lnTo>
                    <a:pt x="1225" y="15368"/>
                  </a:lnTo>
                  <a:lnTo>
                    <a:pt x="1264" y="15429"/>
                  </a:lnTo>
                  <a:lnTo>
                    <a:pt x="1306" y="15488"/>
                  </a:lnTo>
                  <a:lnTo>
                    <a:pt x="1351" y="15546"/>
                  </a:lnTo>
                  <a:lnTo>
                    <a:pt x="1399" y="15600"/>
                  </a:lnTo>
                  <a:lnTo>
                    <a:pt x="1449" y="15652"/>
                  </a:lnTo>
                  <a:lnTo>
                    <a:pt x="1501" y="15703"/>
                  </a:lnTo>
                  <a:lnTo>
                    <a:pt x="1555" y="15750"/>
                  </a:lnTo>
                  <a:lnTo>
                    <a:pt x="1613" y="15795"/>
                  </a:lnTo>
                  <a:lnTo>
                    <a:pt x="1672" y="15836"/>
                  </a:lnTo>
                  <a:lnTo>
                    <a:pt x="1734" y="15877"/>
                  </a:lnTo>
                  <a:lnTo>
                    <a:pt x="1796" y="15913"/>
                  </a:lnTo>
                  <a:lnTo>
                    <a:pt x="1861" y="15946"/>
                  </a:lnTo>
                  <a:lnTo>
                    <a:pt x="1929" y="15976"/>
                  </a:lnTo>
                  <a:lnTo>
                    <a:pt x="1997" y="16003"/>
                  </a:lnTo>
                  <a:lnTo>
                    <a:pt x="2067" y="16027"/>
                  </a:lnTo>
                  <a:lnTo>
                    <a:pt x="2138" y="16048"/>
                  </a:lnTo>
                  <a:lnTo>
                    <a:pt x="2211" y="16064"/>
                  </a:lnTo>
                  <a:lnTo>
                    <a:pt x="2286" y="16078"/>
                  </a:lnTo>
                  <a:lnTo>
                    <a:pt x="2361" y="16087"/>
                  </a:lnTo>
                  <a:lnTo>
                    <a:pt x="2438" y="16093"/>
                  </a:lnTo>
                  <a:lnTo>
                    <a:pt x="2515" y="16095"/>
                  </a:lnTo>
                  <a:lnTo>
                    <a:pt x="2593" y="16093"/>
                  </a:lnTo>
                  <a:lnTo>
                    <a:pt x="2669" y="16087"/>
                  </a:lnTo>
                  <a:lnTo>
                    <a:pt x="2745" y="16078"/>
                  </a:lnTo>
                  <a:lnTo>
                    <a:pt x="2819" y="16064"/>
                  </a:lnTo>
                  <a:lnTo>
                    <a:pt x="2891" y="16048"/>
                  </a:lnTo>
                  <a:lnTo>
                    <a:pt x="2963" y="16027"/>
                  </a:lnTo>
                  <a:lnTo>
                    <a:pt x="3033" y="16003"/>
                  </a:lnTo>
                  <a:lnTo>
                    <a:pt x="3102" y="15976"/>
                  </a:lnTo>
                  <a:lnTo>
                    <a:pt x="3169" y="15946"/>
                  </a:lnTo>
                  <a:lnTo>
                    <a:pt x="3233" y="15913"/>
                  </a:lnTo>
                  <a:lnTo>
                    <a:pt x="3297" y="15877"/>
                  </a:lnTo>
                  <a:lnTo>
                    <a:pt x="3358" y="15836"/>
                  </a:lnTo>
                  <a:lnTo>
                    <a:pt x="3417" y="15795"/>
                  </a:lnTo>
                  <a:lnTo>
                    <a:pt x="3475" y="15750"/>
                  </a:lnTo>
                  <a:lnTo>
                    <a:pt x="3529" y="15703"/>
                  </a:lnTo>
                  <a:lnTo>
                    <a:pt x="3581" y="15652"/>
                  </a:lnTo>
                  <a:lnTo>
                    <a:pt x="3632" y="15600"/>
                  </a:lnTo>
                  <a:lnTo>
                    <a:pt x="3679" y="15546"/>
                  </a:lnTo>
                  <a:lnTo>
                    <a:pt x="3724" y="15488"/>
                  </a:lnTo>
                  <a:lnTo>
                    <a:pt x="3766" y="15429"/>
                  </a:lnTo>
                  <a:lnTo>
                    <a:pt x="3806" y="15368"/>
                  </a:lnTo>
                  <a:lnTo>
                    <a:pt x="3842" y="15304"/>
                  </a:lnTo>
                  <a:lnTo>
                    <a:pt x="3875" y="15240"/>
                  </a:lnTo>
                  <a:lnTo>
                    <a:pt x="3905" y="15173"/>
                  </a:lnTo>
                  <a:lnTo>
                    <a:pt x="3933" y="15104"/>
                  </a:lnTo>
                  <a:lnTo>
                    <a:pt x="3956" y="15035"/>
                  </a:lnTo>
                  <a:lnTo>
                    <a:pt x="3977" y="14962"/>
                  </a:lnTo>
                  <a:lnTo>
                    <a:pt x="3994" y="14890"/>
                  </a:lnTo>
                  <a:lnTo>
                    <a:pt x="4007" y="14815"/>
                  </a:lnTo>
                  <a:lnTo>
                    <a:pt x="4016" y="14740"/>
                  </a:lnTo>
                  <a:lnTo>
                    <a:pt x="4022" y="14664"/>
                  </a:lnTo>
                  <a:lnTo>
                    <a:pt x="4024" y="14586"/>
                  </a:lnTo>
                  <a:lnTo>
                    <a:pt x="4024" y="7030"/>
                  </a:lnTo>
                  <a:lnTo>
                    <a:pt x="4080" y="6986"/>
                  </a:lnTo>
                  <a:lnTo>
                    <a:pt x="4136" y="6941"/>
                  </a:lnTo>
                  <a:lnTo>
                    <a:pt x="4189" y="6895"/>
                  </a:lnTo>
                  <a:lnTo>
                    <a:pt x="4241" y="6846"/>
                  </a:lnTo>
                  <a:lnTo>
                    <a:pt x="4293" y="6796"/>
                  </a:lnTo>
                  <a:lnTo>
                    <a:pt x="4343" y="6746"/>
                  </a:lnTo>
                  <a:lnTo>
                    <a:pt x="4391" y="6694"/>
                  </a:lnTo>
                  <a:lnTo>
                    <a:pt x="4438" y="6639"/>
                  </a:lnTo>
                  <a:lnTo>
                    <a:pt x="4483" y="6584"/>
                  </a:lnTo>
                  <a:lnTo>
                    <a:pt x="4527" y="6529"/>
                  </a:lnTo>
                  <a:lnTo>
                    <a:pt x="4569" y="6470"/>
                  </a:lnTo>
                  <a:lnTo>
                    <a:pt x="4610" y="6412"/>
                  </a:lnTo>
                  <a:lnTo>
                    <a:pt x="4649" y="6351"/>
                  </a:lnTo>
                  <a:lnTo>
                    <a:pt x="4686" y="6291"/>
                  </a:lnTo>
                  <a:lnTo>
                    <a:pt x="4721" y="6229"/>
                  </a:lnTo>
                  <a:lnTo>
                    <a:pt x="4754" y="6165"/>
                  </a:lnTo>
                  <a:lnTo>
                    <a:pt x="4787" y="6101"/>
                  </a:lnTo>
                  <a:lnTo>
                    <a:pt x="4817" y="6036"/>
                  </a:lnTo>
                  <a:lnTo>
                    <a:pt x="4846" y="5969"/>
                  </a:lnTo>
                  <a:lnTo>
                    <a:pt x="4872" y="5902"/>
                  </a:lnTo>
                  <a:lnTo>
                    <a:pt x="4896" y="5834"/>
                  </a:lnTo>
                  <a:lnTo>
                    <a:pt x="4919" y="5765"/>
                  </a:lnTo>
                  <a:lnTo>
                    <a:pt x="4939" y="5695"/>
                  </a:lnTo>
                  <a:lnTo>
                    <a:pt x="4959" y="5624"/>
                  </a:lnTo>
                  <a:lnTo>
                    <a:pt x="4975" y="5552"/>
                  </a:lnTo>
                  <a:lnTo>
                    <a:pt x="4989" y="5479"/>
                  </a:lnTo>
                  <a:lnTo>
                    <a:pt x="5002" y="5407"/>
                  </a:lnTo>
                  <a:lnTo>
                    <a:pt x="5012" y="5332"/>
                  </a:lnTo>
                  <a:lnTo>
                    <a:pt x="5020" y="5258"/>
                  </a:lnTo>
                  <a:lnTo>
                    <a:pt x="5025" y="5183"/>
                  </a:lnTo>
                  <a:lnTo>
                    <a:pt x="5029" y="5106"/>
                  </a:lnTo>
                  <a:lnTo>
                    <a:pt x="5030" y="5030"/>
                  </a:lnTo>
                  <a:lnTo>
                    <a:pt x="5029" y="4953"/>
                  </a:lnTo>
                  <a:lnTo>
                    <a:pt x="5025" y="4877"/>
                  </a:lnTo>
                  <a:lnTo>
                    <a:pt x="5020" y="4801"/>
                  </a:lnTo>
                  <a:lnTo>
                    <a:pt x="5012" y="4727"/>
                  </a:lnTo>
                  <a:lnTo>
                    <a:pt x="5002" y="4653"/>
                  </a:lnTo>
                  <a:lnTo>
                    <a:pt x="4989" y="4580"/>
                  </a:lnTo>
                  <a:lnTo>
                    <a:pt x="4975" y="4508"/>
                  </a:lnTo>
                  <a:lnTo>
                    <a:pt x="4959" y="4435"/>
                  </a:lnTo>
                  <a:lnTo>
                    <a:pt x="4939" y="4365"/>
                  </a:lnTo>
                  <a:lnTo>
                    <a:pt x="4919" y="4294"/>
                  </a:lnTo>
                  <a:lnTo>
                    <a:pt x="4896" y="4226"/>
                  </a:lnTo>
                  <a:lnTo>
                    <a:pt x="4872" y="4158"/>
                  </a:lnTo>
                  <a:lnTo>
                    <a:pt x="4846" y="4090"/>
                  </a:lnTo>
                  <a:lnTo>
                    <a:pt x="4817" y="4024"/>
                  </a:lnTo>
                  <a:lnTo>
                    <a:pt x="4787" y="3958"/>
                  </a:lnTo>
                  <a:lnTo>
                    <a:pt x="4754" y="3894"/>
                  </a:lnTo>
                  <a:lnTo>
                    <a:pt x="4721" y="3831"/>
                  </a:lnTo>
                  <a:lnTo>
                    <a:pt x="4686" y="3768"/>
                  </a:lnTo>
                  <a:lnTo>
                    <a:pt x="4649" y="3708"/>
                  </a:lnTo>
                  <a:lnTo>
                    <a:pt x="4610" y="3648"/>
                  </a:lnTo>
                  <a:lnTo>
                    <a:pt x="4569" y="3589"/>
                  </a:lnTo>
                  <a:lnTo>
                    <a:pt x="4527" y="3532"/>
                  </a:lnTo>
                  <a:lnTo>
                    <a:pt x="4483" y="3476"/>
                  </a:lnTo>
                  <a:lnTo>
                    <a:pt x="4438" y="3420"/>
                  </a:lnTo>
                  <a:lnTo>
                    <a:pt x="4391" y="3366"/>
                  </a:lnTo>
                  <a:lnTo>
                    <a:pt x="4343" y="3314"/>
                  </a:lnTo>
                  <a:lnTo>
                    <a:pt x="4293" y="3263"/>
                  </a:lnTo>
                  <a:lnTo>
                    <a:pt x="4241" y="3213"/>
                  </a:lnTo>
                  <a:lnTo>
                    <a:pt x="4189" y="3165"/>
                  </a:lnTo>
                  <a:lnTo>
                    <a:pt x="4136" y="3118"/>
                  </a:lnTo>
                  <a:lnTo>
                    <a:pt x="4080" y="3073"/>
                  </a:lnTo>
                  <a:lnTo>
                    <a:pt x="4024" y="30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09"/>
            <p:cNvSpPr>
              <a:spLocks noEditPoints="1"/>
            </p:cNvSpPr>
            <p:nvPr/>
          </p:nvSpPr>
          <p:spPr bwMode="auto">
            <a:xfrm>
              <a:off x="3870325" y="4152900"/>
              <a:ext cx="214313" cy="690563"/>
            </a:xfrm>
            <a:custGeom>
              <a:avLst/>
              <a:gdLst>
                <a:gd name="T0" fmla="*/ 3784 w 5029"/>
                <a:gd name="T1" fmla="*/ 11873 h 16095"/>
                <a:gd name="T2" fmla="*/ 3571 w 5029"/>
                <a:gd name="T3" fmla="*/ 12135 h 16095"/>
                <a:gd name="T4" fmla="*/ 3349 w 5029"/>
                <a:gd name="T5" fmla="*/ 12315 h 16095"/>
                <a:gd name="T6" fmla="*/ 3045 w 5029"/>
                <a:gd name="T7" fmla="*/ 12472 h 16095"/>
                <a:gd name="T8" fmla="*/ 2677 w 5029"/>
                <a:gd name="T9" fmla="*/ 12564 h 16095"/>
                <a:gd name="T10" fmla="*/ 2287 w 5029"/>
                <a:gd name="T11" fmla="*/ 12555 h 16095"/>
                <a:gd name="T12" fmla="*/ 1931 w 5029"/>
                <a:gd name="T13" fmla="*/ 12450 h 16095"/>
                <a:gd name="T14" fmla="*/ 1632 w 5029"/>
                <a:gd name="T15" fmla="*/ 12281 h 16095"/>
                <a:gd name="T16" fmla="*/ 1400 w 5029"/>
                <a:gd name="T17" fmla="*/ 12074 h 16095"/>
                <a:gd name="T18" fmla="*/ 1157 w 5029"/>
                <a:gd name="T19" fmla="*/ 11713 h 16095"/>
                <a:gd name="T20" fmla="*/ 1020 w 5029"/>
                <a:gd name="T21" fmla="*/ 11254 h 16095"/>
                <a:gd name="T22" fmla="*/ 1013 w 5029"/>
                <a:gd name="T23" fmla="*/ 10929 h 16095"/>
                <a:gd name="T24" fmla="*/ 1116 w 5029"/>
                <a:gd name="T25" fmla="*/ 10514 h 16095"/>
                <a:gd name="T26" fmla="*/ 1328 w 5029"/>
                <a:gd name="T27" fmla="*/ 10140 h 16095"/>
                <a:gd name="T28" fmla="*/ 1607 w 5029"/>
                <a:gd name="T29" fmla="*/ 9867 h 16095"/>
                <a:gd name="T30" fmla="*/ 1931 w 5029"/>
                <a:gd name="T31" fmla="*/ 9680 h 16095"/>
                <a:gd name="T32" fmla="*/ 2287 w 5029"/>
                <a:gd name="T33" fmla="*/ 9576 h 16095"/>
                <a:gd name="T34" fmla="*/ 2677 w 5029"/>
                <a:gd name="T35" fmla="*/ 9566 h 16095"/>
                <a:gd name="T36" fmla="*/ 3045 w 5029"/>
                <a:gd name="T37" fmla="*/ 9659 h 16095"/>
                <a:gd name="T38" fmla="*/ 3373 w 5029"/>
                <a:gd name="T39" fmla="*/ 9832 h 16095"/>
                <a:gd name="T40" fmla="*/ 3629 w 5029"/>
                <a:gd name="T41" fmla="*/ 10055 h 16095"/>
                <a:gd name="T42" fmla="*/ 3872 w 5029"/>
                <a:gd name="T43" fmla="*/ 10417 h 16095"/>
                <a:gd name="T44" fmla="*/ 4008 w 5029"/>
                <a:gd name="T45" fmla="*/ 10875 h 16095"/>
                <a:gd name="T46" fmla="*/ 4015 w 5029"/>
                <a:gd name="T47" fmla="*/ 11201 h 16095"/>
                <a:gd name="T48" fmla="*/ 3007 w 5029"/>
                <a:gd name="T49" fmla="*/ 14688 h 16095"/>
                <a:gd name="T50" fmla="*/ 2870 w 5029"/>
                <a:gd name="T51" fmla="*/ 14942 h 16095"/>
                <a:gd name="T52" fmla="*/ 2616 w 5029"/>
                <a:gd name="T53" fmla="*/ 15079 h 16095"/>
                <a:gd name="T54" fmla="*/ 2318 w 5029"/>
                <a:gd name="T55" fmla="*/ 15050 h 16095"/>
                <a:gd name="T56" fmla="*/ 2097 w 5029"/>
                <a:gd name="T57" fmla="*/ 14868 h 16095"/>
                <a:gd name="T58" fmla="*/ 2012 w 5029"/>
                <a:gd name="T59" fmla="*/ 14586 h 16095"/>
                <a:gd name="T60" fmla="*/ 2707 w 5029"/>
                <a:gd name="T61" fmla="*/ 13573 h 16095"/>
                <a:gd name="T62" fmla="*/ 2028 w 5029"/>
                <a:gd name="T63" fmla="*/ 1383 h 16095"/>
                <a:gd name="T64" fmla="*/ 2177 w 5029"/>
                <a:gd name="T65" fmla="*/ 1137 h 16095"/>
                <a:gd name="T66" fmla="*/ 2438 w 5029"/>
                <a:gd name="T67" fmla="*/ 1012 h 16095"/>
                <a:gd name="T68" fmla="*/ 2733 w 5029"/>
                <a:gd name="T69" fmla="*/ 1055 h 16095"/>
                <a:gd name="T70" fmla="*/ 2945 w 5029"/>
                <a:gd name="T71" fmla="*/ 1248 h 16095"/>
                <a:gd name="T72" fmla="*/ 3017 w 5029"/>
                <a:gd name="T73" fmla="*/ 8601 h 16095"/>
                <a:gd name="T74" fmla="*/ 2259 w 5029"/>
                <a:gd name="T75" fmla="*/ 8564 h 16095"/>
                <a:gd name="T76" fmla="*/ 3976 w 5029"/>
                <a:gd name="T77" fmla="*/ 1133 h 16095"/>
                <a:gd name="T78" fmla="*/ 3528 w 5029"/>
                <a:gd name="T79" fmla="*/ 392 h 16095"/>
                <a:gd name="T80" fmla="*/ 2744 w 5029"/>
                <a:gd name="T81" fmla="*/ 17 h 16095"/>
                <a:gd name="T82" fmla="*/ 1861 w 5029"/>
                <a:gd name="T83" fmla="*/ 149 h 16095"/>
                <a:gd name="T84" fmla="*/ 1224 w 5029"/>
                <a:gd name="T85" fmla="*/ 727 h 16095"/>
                <a:gd name="T86" fmla="*/ 1006 w 5029"/>
                <a:gd name="T87" fmla="*/ 9065 h 16095"/>
                <a:gd name="T88" fmla="*/ 420 w 5029"/>
                <a:gd name="T89" fmla="*/ 9683 h 16095"/>
                <a:gd name="T90" fmla="*/ 71 w 5029"/>
                <a:gd name="T91" fmla="*/ 10471 h 16095"/>
                <a:gd name="T92" fmla="*/ 18 w 5029"/>
                <a:gd name="T93" fmla="*/ 11368 h 16095"/>
                <a:gd name="T94" fmla="*/ 275 w 5029"/>
                <a:gd name="T95" fmla="*/ 12201 h 16095"/>
                <a:gd name="T96" fmla="*/ 788 w 5029"/>
                <a:gd name="T97" fmla="*/ 12882 h 16095"/>
                <a:gd name="T98" fmla="*/ 1097 w 5029"/>
                <a:gd name="T99" fmla="*/ 15104 h 16095"/>
                <a:gd name="T100" fmla="*/ 1612 w 5029"/>
                <a:gd name="T101" fmla="*/ 15795 h 16095"/>
                <a:gd name="T102" fmla="*/ 2437 w 5029"/>
                <a:gd name="T103" fmla="*/ 16093 h 16095"/>
                <a:gd name="T104" fmla="*/ 3296 w 5029"/>
                <a:gd name="T105" fmla="*/ 15877 h 16095"/>
                <a:gd name="T106" fmla="*/ 3875 w 5029"/>
                <a:gd name="T107" fmla="*/ 15240 h 16095"/>
                <a:gd name="T108" fmla="*/ 4135 w 5029"/>
                <a:gd name="T109" fmla="*/ 12977 h 16095"/>
                <a:gd name="T110" fmla="*/ 4685 w 5029"/>
                <a:gd name="T111" fmla="*/ 12327 h 16095"/>
                <a:gd name="T112" fmla="*/ 4989 w 5029"/>
                <a:gd name="T113" fmla="*/ 11515 h 16095"/>
                <a:gd name="T114" fmla="*/ 4989 w 5029"/>
                <a:gd name="T115" fmla="*/ 10616 h 16095"/>
                <a:gd name="T116" fmla="*/ 4685 w 5029"/>
                <a:gd name="T117" fmla="*/ 9804 h 16095"/>
                <a:gd name="T118" fmla="*/ 4135 w 5029"/>
                <a:gd name="T119" fmla="*/ 9154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29" h="16095">
                  <a:moveTo>
                    <a:pt x="3956" y="11488"/>
                  </a:moveTo>
                  <a:lnTo>
                    <a:pt x="3950" y="11508"/>
                  </a:lnTo>
                  <a:lnTo>
                    <a:pt x="3944" y="11528"/>
                  </a:lnTo>
                  <a:lnTo>
                    <a:pt x="3938" y="11547"/>
                  </a:lnTo>
                  <a:lnTo>
                    <a:pt x="3931" y="11567"/>
                  </a:lnTo>
                  <a:lnTo>
                    <a:pt x="3913" y="11617"/>
                  </a:lnTo>
                  <a:lnTo>
                    <a:pt x="3893" y="11666"/>
                  </a:lnTo>
                  <a:lnTo>
                    <a:pt x="3872" y="11713"/>
                  </a:lnTo>
                  <a:lnTo>
                    <a:pt x="3848" y="11760"/>
                  </a:lnTo>
                  <a:lnTo>
                    <a:pt x="3824" y="11807"/>
                  </a:lnTo>
                  <a:lnTo>
                    <a:pt x="3798" y="11851"/>
                  </a:lnTo>
                  <a:lnTo>
                    <a:pt x="3784" y="11873"/>
                  </a:lnTo>
                  <a:lnTo>
                    <a:pt x="3770" y="11895"/>
                  </a:lnTo>
                  <a:lnTo>
                    <a:pt x="3756" y="11916"/>
                  </a:lnTo>
                  <a:lnTo>
                    <a:pt x="3741" y="11938"/>
                  </a:lnTo>
                  <a:lnTo>
                    <a:pt x="3738" y="11941"/>
                  </a:lnTo>
                  <a:lnTo>
                    <a:pt x="3735" y="11946"/>
                  </a:lnTo>
                  <a:lnTo>
                    <a:pt x="3701" y="11990"/>
                  </a:lnTo>
                  <a:lnTo>
                    <a:pt x="3665" y="12033"/>
                  </a:lnTo>
                  <a:lnTo>
                    <a:pt x="3647" y="12054"/>
                  </a:lnTo>
                  <a:lnTo>
                    <a:pt x="3629" y="12074"/>
                  </a:lnTo>
                  <a:lnTo>
                    <a:pt x="3610" y="12094"/>
                  </a:lnTo>
                  <a:lnTo>
                    <a:pt x="3591" y="12115"/>
                  </a:lnTo>
                  <a:lnTo>
                    <a:pt x="3571" y="12135"/>
                  </a:lnTo>
                  <a:lnTo>
                    <a:pt x="3552" y="12154"/>
                  </a:lnTo>
                  <a:lnTo>
                    <a:pt x="3530" y="12172"/>
                  </a:lnTo>
                  <a:lnTo>
                    <a:pt x="3510" y="12191"/>
                  </a:lnTo>
                  <a:lnTo>
                    <a:pt x="3489" y="12209"/>
                  </a:lnTo>
                  <a:lnTo>
                    <a:pt x="3468" y="12226"/>
                  </a:lnTo>
                  <a:lnTo>
                    <a:pt x="3446" y="12244"/>
                  </a:lnTo>
                  <a:lnTo>
                    <a:pt x="3424" y="12261"/>
                  </a:lnTo>
                  <a:lnTo>
                    <a:pt x="3422" y="12263"/>
                  </a:lnTo>
                  <a:lnTo>
                    <a:pt x="3419" y="12265"/>
                  </a:lnTo>
                  <a:lnTo>
                    <a:pt x="3397" y="12281"/>
                  </a:lnTo>
                  <a:lnTo>
                    <a:pt x="3373" y="12299"/>
                  </a:lnTo>
                  <a:lnTo>
                    <a:pt x="3349" y="12315"/>
                  </a:lnTo>
                  <a:lnTo>
                    <a:pt x="3325" y="12330"/>
                  </a:lnTo>
                  <a:lnTo>
                    <a:pt x="3301" y="12345"/>
                  </a:lnTo>
                  <a:lnTo>
                    <a:pt x="3277" y="12360"/>
                  </a:lnTo>
                  <a:lnTo>
                    <a:pt x="3252" y="12374"/>
                  </a:lnTo>
                  <a:lnTo>
                    <a:pt x="3228" y="12388"/>
                  </a:lnTo>
                  <a:lnTo>
                    <a:pt x="3202" y="12401"/>
                  </a:lnTo>
                  <a:lnTo>
                    <a:pt x="3176" y="12414"/>
                  </a:lnTo>
                  <a:lnTo>
                    <a:pt x="3150" y="12426"/>
                  </a:lnTo>
                  <a:lnTo>
                    <a:pt x="3124" y="12438"/>
                  </a:lnTo>
                  <a:lnTo>
                    <a:pt x="3098" y="12450"/>
                  </a:lnTo>
                  <a:lnTo>
                    <a:pt x="3072" y="12461"/>
                  </a:lnTo>
                  <a:lnTo>
                    <a:pt x="3045" y="12472"/>
                  </a:lnTo>
                  <a:lnTo>
                    <a:pt x="3017" y="12482"/>
                  </a:lnTo>
                  <a:lnTo>
                    <a:pt x="2987" y="12492"/>
                  </a:lnTo>
                  <a:lnTo>
                    <a:pt x="2958" y="12502"/>
                  </a:lnTo>
                  <a:lnTo>
                    <a:pt x="2927" y="12511"/>
                  </a:lnTo>
                  <a:lnTo>
                    <a:pt x="2897" y="12520"/>
                  </a:lnTo>
                  <a:lnTo>
                    <a:pt x="2867" y="12528"/>
                  </a:lnTo>
                  <a:lnTo>
                    <a:pt x="2835" y="12536"/>
                  </a:lnTo>
                  <a:lnTo>
                    <a:pt x="2804" y="12543"/>
                  </a:lnTo>
                  <a:lnTo>
                    <a:pt x="2773" y="12549"/>
                  </a:lnTo>
                  <a:lnTo>
                    <a:pt x="2742" y="12555"/>
                  </a:lnTo>
                  <a:lnTo>
                    <a:pt x="2710" y="12560"/>
                  </a:lnTo>
                  <a:lnTo>
                    <a:pt x="2677" y="12564"/>
                  </a:lnTo>
                  <a:lnTo>
                    <a:pt x="2645" y="12568"/>
                  </a:lnTo>
                  <a:lnTo>
                    <a:pt x="2613" y="12570"/>
                  </a:lnTo>
                  <a:lnTo>
                    <a:pt x="2581" y="12572"/>
                  </a:lnTo>
                  <a:lnTo>
                    <a:pt x="2548" y="12574"/>
                  </a:lnTo>
                  <a:lnTo>
                    <a:pt x="2515" y="12574"/>
                  </a:lnTo>
                  <a:lnTo>
                    <a:pt x="2481" y="12574"/>
                  </a:lnTo>
                  <a:lnTo>
                    <a:pt x="2448" y="12572"/>
                  </a:lnTo>
                  <a:lnTo>
                    <a:pt x="2416" y="12570"/>
                  </a:lnTo>
                  <a:lnTo>
                    <a:pt x="2384" y="12568"/>
                  </a:lnTo>
                  <a:lnTo>
                    <a:pt x="2352" y="12564"/>
                  </a:lnTo>
                  <a:lnTo>
                    <a:pt x="2319" y="12560"/>
                  </a:lnTo>
                  <a:lnTo>
                    <a:pt x="2287" y="12555"/>
                  </a:lnTo>
                  <a:lnTo>
                    <a:pt x="2256" y="12549"/>
                  </a:lnTo>
                  <a:lnTo>
                    <a:pt x="2225" y="12543"/>
                  </a:lnTo>
                  <a:lnTo>
                    <a:pt x="2194" y="12536"/>
                  </a:lnTo>
                  <a:lnTo>
                    <a:pt x="2162" y="12528"/>
                  </a:lnTo>
                  <a:lnTo>
                    <a:pt x="2132" y="12520"/>
                  </a:lnTo>
                  <a:lnTo>
                    <a:pt x="2101" y="12511"/>
                  </a:lnTo>
                  <a:lnTo>
                    <a:pt x="2071" y="12502"/>
                  </a:lnTo>
                  <a:lnTo>
                    <a:pt x="2042" y="12492"/>
                  </a:lnTo>
                  <a:lnTo>
                    <a:pt x="2012" y="12482"/>
                  </a:lnTo>
                  <a:lnTo>
                    <a:pt x="1984" y="12472"/>
                  </a:lnTo>
                  <a:lnTo>
                    <a:pt x="1957" y="12461"/>
                  </a:lnTo>
                  <a:lnTo>
                    <a:pt x="1931" y="12450"/>
                  </a:lnTo>
                  <a:lnTo>
                    <a:pt x="1905" y="12438"/>
                  </a:lnTo>
                  <a:lnTo>
                    <a:pt x="1879" y="12426"/>
                  </a:lnTo>
                  <a:lnTo>
                    <a:pt x="1853" y="12414"/>
                  </a:lnTo>
                  <a:lnTo>
                    <a:pt x="1827" y="12401"/>
                  </a:lnTo>
                  <a:lnTo>
                    <a:pt x="1801" y="12388"/>
                  </a:lnTo>
                  <a:lnTo>
                    <a:pt x="1776" y="12374"/>
                  </a:lnTo>
                  <a:lnTo>
                    <a:pt x="1752" y="12360"/>
                  </a:lnTo>
                  <a:lnTo>
                    <a:pt x="1727" y="12345"/>
                  </a:lnTo>
                  <a:lnTo>
                    <a:pt x="1703" y="12330"/>
                  </a:lnTo>
                  <a:lnTo>
                    <a:pt x="1680" y="12315"/>
                  </a:lnTo>
                  <a:lnTo>
                    <a:pt x="1655" y="12299"/>
                  </a:lnTo>
                  <a:lnTo>
                    <a:pt x="1632" y="12281"/>
                  </a:lnTo>
                  <a:lnTo>
                    <a:pt x="1609" y="12265"/>
                  </a:lnTo>
                  <a:lnTo>
                    <a:pt x="1607" y="12263"/>
                  </a:lnTo>
                  <a:lnTo>
                    <a:pt x="1605" y="12261"/>
                  </a:lnTo>
                  <a:lnTo>
                    <a:pt x="1583" y="12244"/>
                  </a:lnTo>
                  <a:lnTo>
                    <a:pt x="1561" y="12226"/>
                  </a:lnTo>
                  <a:lnTo>
                    <a:pt x="1540" y="12209"/>
                  </a:lnTo>
                  <a:lnTo>
                    <a:pt x="1519" y="12191"/>
                  </a:lnTo>
                  <a:lnTo>
                    <a:pt x="1499" y="12172"/>
                  </a:lnTo>
                  <a:lnTo>
                    <a:pt x="1477" y="12154"/>
                  </a:lnTo>
                  <a:lnTo>
                    <a:pt x="1458" y="12135"/>
                  </a:lnTo>
                  <a:lnTo>
                    <a:pt x="1438" y="12115"/>
                  </a:lnTo>
                  <a:lnTo>
                    <a:pt x="1400" y="12074"/>
                  </a:lnTo>
                  <a:lnTo>
                    <a:pt x="1364" y="12033"/>
                  </a:lnTo>
                  <a:lnTo>
                    <a:pt x="1328" y="11990"/>
                  </a:lnTo>
                  <a:lnTo>
                    <a:pt x="1295" y="11946"/>
                  </a:lnTo>
                  <a:lnTo>
                    <a:pt x="1291" y="11941"/>
                  </a:lnTo>
                  <a:lnTo>
                    <a:pt x="1288" y="11938"/>
                  </a:lnTo>
                  <a:lnTo>
                    <a:pt x="1273" y="11916"/>
                  </a:lnTo>
                  <a:lnTo>
                    <a:pt x="1258" y="11895"/>
                  </a:lnTo>
                  <a:lnTo>
                    <a:pt x="1244" y="11873"/>
                  </a:lnTo>
                  <a:lnTo>
                    <a:pt x="1231" y="11851"/>
                  </a:lnTo>
                  <a:lnTo>
                    <a:pt x="1205" y="11807"/>
                  </a:lnTo>
                  <a:lnTo>
                    <a:pt x="1181" y="11760"/>
                  </a:lnTo>
                  <a:lnTo>
                    <a:pt x="1157" y="11713"/>
                  </a:lnTo>
                  <a:lnTo>
                    <a:pt x="1136" y="11666"/>
                  </a:lnTo>
                  <a:lnTo>
                    <a:pt x="1116" y="11617"/>
                  </a:lnTo>
                  <a:lnTo>
                    <a:pt x="1098" y="11567"/>
                  </a:lnTo>
                  <a:lnTo>
                    <a:pt x="1091" y="11547"/>
                  </a:lnTo>
                  <a:lnTo>
                    <a:pt x="1085" y="11528"/>
                  </a:lnTo>
                  <a:lnTo>
                    <a:pt x="1079" y="11508"/>
                  </a:lnTo>
                  <a:lnTo>
                    <a:pt x="1074" y="11488"/>
                  </a:lnTo>
                  <a:lnTo>
                    <a:pt x="1059" y="11438"/>
                  </a:lnTo>
                  <a:lnTo>
                    <a:pt x="1046" y="11385"/>
                  </a:lnTo>
                  <a:lnTo>
                    <a:pt x="1034" y="11334"/>
                  </a:lnTo>
                  <a:lnTo>
                    <a:pt x="1025" y="11282"/>
                  </a:lnTo>
                  <a:lnTo>
                    <a:pt x="1020" y="11254"/>
                  </a:lnTo>
                  <a:lnTo>
                    <a:pt x="1017" y="11228"/>
                  </a:lnTo>
                  <a:lnTo>
                    <a:pt x="1013" y="11201"/>
                  </a:lnTo>
                  <a:lnTo>
                    <a:pt x="1011" y="11175"/>
                  </a:lnTo>
                  <a:lnTo>
                    <a:pt x="1009" y="11148"/>
                  </a:lnTo>
                  <a:lnTo>
                    <a:pt x="1007" y="11121"/>
                  </a:lnTo>
                  <a:lnTo>
                    <a:pt x="1006" y="11092"/>
                  </a:lnTo>
                  <a:lnTo>
                    <a:pt x="1006" y="11065"/>
                  </a:lnTo>
                  <a:lnTo>
                    <a:pt x="1006" y="11037"/>
                  </a:lnTo>
                  <a:lnTo>
                    <a:pt x="1007" y="11010"/>
                  </a:lnTo>
                  <a:lnTo>
                    <a:pt x="1009" y="10983"/>
                  </a:lnTo>
                  <a:lnTo>
                    <a:pt x="1011" y="10956"/>
                  </a:lnTo>
                  <a:lnTo>
                    <a:pt x="1013" y="10929"/>
                  </a:lnTo>
                  <a:lnTo>
                    <a:pt x="1017" y="10901"/>
                  </a:lnTo>
                  <a:lnTo>
                    <a:pt x="1020" y="10875"/>
                  </a:lnTo>
                  <a:lnTo>
                    <a:pt x="1025" y="10848"/>
                  </a:lnTo>
                  <a:lnTo>
                    <a:pt x="1034" y="10796"/>
                  </a:lnTo>
                  <a:lnTo>
                    <a:pt x="1046" y="10744"/>
                  </a:lnTo>
                  <a:lnTo>
                    <a:pt x="1059" y="10693"/>
                  </a:lnTo>
                  <a:lnTo>
                    <a:pt x="1074" y="10642"/>
                  </a:lnTo>
                  <a:lnTo>
                    <a:pt x="1079" y="10622"/>
                  </a:lnTo>
                  <a:lnTo>
                    <a:pt x="1085" y="10603"/>
                  </a:lnTo>
                  <a:lnTo>
                    <a:pt x="1091" y="10582"/>
                  </a:lnTo>
                  <a:lnTo>
                    <a:pt x="1098" y="10563"/>
                  </a:lnTo>
                  <a:lnTo>
                    <a:pt x="1116" y="10514"/>
                  </a:lnTo>
                  <a:lnTo>
                    <a:pt x="1136" y="10465"/>
                  </a:lnTo>
                  <a:lnTo>
                    <a:pt x="1157" y="10417"/>
                  </a:lnTo>
                  <a:lnTo>
                    <a:pt x="1181" y="10370"/>
                  </a:lnTo>
                  <a:lnTo>
                    <a:pt x="1205" y="10324"/>
                  </a:lnTo>
                  <a:lnTo>
                    <a:pt x="1231" y="10279"/>
                  </a:lnTo>
                  <a:lnTo>
                    <a:pt x="1244" y="10257"/>
                  </a:lnTo>
                  <a:lnTo>
                    <a:pt x="1258" y="10235"/>
                  </a:lnTo>
                  <a:lnTo>
                    <a:pt x="1273" y="10213"/>
                  </a:lnTo>
                  <a:lnTo>
                    <a:pt x="1288" y="10192"/>
                  </a:lnTo>
                  <a:lnTo>
                    <a:pt x="1291" y="10188"/>
                  </a:lnTo>
                  <a:lnTo>
                    <a:pt x="1295" y="10184"/>
                  </a:lnTo>
                  <a:lnTo>
                    <a:pt x="1328" y="10140"/>
                  </a:lnTo>
                  <a:lnTo>
                    <a:pt x="1364" y="10098"/>
                  </a:lnTo>
                  <a:lnTo>
                    <a:pt x="1400" y="10055"/>
                  </a:lnTo>
                  <a:lnTo>
                    <a:pt x="1438" y="10015"/>
                  </a:lnTo>
                  <a:lnTo>
                    <a:pt x="1458" y="9996"/>
                  </a:lnTo>
                  <a:lnTo>
                    <a:pt x="1477" y="9977"/>
                  </a:lnTo>
                  <a:lnTo>
                    <a:pt x="1499" y="9958"/>
                  </a:lnTo>
                  <a:lnTo>
                    <a:pt x="1519" y="9939"/>
                  </a:lnTo>
                  <a:lnTo>
                    <a:pt x="1540" y="9921"/>
                  </a:lnTo>
                  <a:lnTo>
                    <a:pt x="1561" y="9903"/>
                  </a:lnTo>
                  <a:lnTo>
                    <a:pt x="1583" y="9885"/>
                  </a:lnTo>
                  <a:lnTo>
                    <a:pt x="1605" y="9869"/>
                  </a:lnTo>
                  <a:lnTo>
                    <a:pt x="1607" y="9867"/>
                  </a:lnTo>
                  <a:lnTo>
                    <a:pt x="1609" y="9864"/>
                  </a:lnTo>
                  <a:lnTo>
                    <a:pt x="1655" y="9832"/>
                  </a:lnTo>
                  <a:lnTo>
                    <a:pt x="1703" y="9800"/>
                  </a:lnTo>
                  <a:lnTo>
                    <a:pt x="1727" y="9785"/>
                  </a:lnTo>
                  <a:lnTo>
                    <a:pt x="1752" y="9771"/>
                  </a:lnTo>
                  <a:lnTo>
                    <a:pt x="1776" y="9757"/>
                  </a:lnTo>
                  <a:lnTo>
                    <a:pt x="1801" y="9743"/>
                  </a:lnTo>
                  <a:lnTo>
                    <a:pt x="1827" y="9729"/>
                  </a:lnTo>
                  <a:lnTo>
                    <a:pt x="1853" y="9716"/>
                  </a:lnTo>
                  <a:lnTo>
                    <a:pt x="1879" y="9704"/>
                  </a:lnTo>
                  <a:lnTo>
                    <a:pt x="1905" y="9692"/>
                  </a:lnTo>
                  <a:lnTo>
                    <a:pt x="1931" y="9680"/>
                  </a:lnTo>
                  <a:lnTo>
                    <a:pt x="1957" y="9669"/>
                  </a:lnTo>
                  <a:lnTo>
                    <a:pt x="1984" y="9659"/>
                  </a:lnTo>
                  <a:lnTo>
                    <a:pt x="2012" y="9649"/>
                  </a:lnTo>
                  <a:lnTo>
                    <a:pt x="2042" y="9639"/>
                  </a:lnTo>
                  <a:lnTo>
                    <a:pt x="2071" y="9629"/>
                  </a:lnTo>
                  <a:lnTo>
                    <a:pt x="2101" y="9620"/>
                  </a:lnTo>
                  <a:lnTo>
                    <a:pt x="2132" y="9611"/>
                  </a:lnTo>
                  <a:lnTo>
                    <a:pt x="2162" y="9603"/>
                  </a:lnTo>
                  <a:lnTo>
                    <a:pt x="2194" y="9595"/>
                  </a:lnTo>
                  <a:lnTo>
                    <a:pt x="2225" y="9588"/>
                  </a:lnTo>
                  <a:lnTo>
                    <a:pt x="2256" y="9582"/>
                  </a:lnTo>
                  <a:lnTo>
                    <a:pt x="2287" y="9576"/>
                  </a:lnTo>
                  <a:lnTo>
                    <a:pt x="2319" y="9570"/>
                  </a:lnTo>
                  <a:lnTo>
                    <a:pt x="2352" y="9566"/>
                  </a:lnTo>
                  <a:lnTo>
                    <a:pt x="2384" y="9563"/>
                  </a:lnTo>
                  <a:lnTo>
                    <a:pt x="2416" y="9560"/>
                  </a:lnTo>
                  <a:lnTo>
                    <a:pt x="2448" y="9558"/>
                  </a:lnTo>
                  <a:lnTo>
                    <a:pt x="2481" y="9556"/>
                  </a:lnTo>
                  <a:lnTo>
                    <a:pt x="2515" y="9556"/>
                  </a:lnTo>
                  <a:lnTo>
                    <a:pt x="2548" y="9556"/>
                  </a:lnTo>
                  <a:lnTo>
                    <a:pt x="2581" y="9558"/>
                  </a:lnTo>
                  <a:lnTo>
                    <a:pt x="2613" y="9560"/>
                  </a:lnTo>
                  <a:lnTo>
                    <a:pt x="2645" y="9563"/>
                  </a:lnTo>
                  <a:lnTo>
                    <a:pt x="2677" y="9566"/>
                  </a:lnTo>
                  <a:lnTo>
                    <a:pt x="2710" y="9570"/>
                  </a:lnTo>
                  <a:lnTo>
                    <a:pt x="2742" y="9576"/>
                  </a:lnTo>
                  <a:lnTo>
                    <a:pt x="2773" y="9582"/>
                  </a:lnTo>
                  <a:lnTo>
                    <a:pt x="2804" y="9588"/>
                  </a:lnTo>
                  <a:lnTo>
                    <a:pt x="2835" y="9595"/>
                  </a:lnTo>
                  <a:lnTo>
                    <a:pt x="2867" y="9603"/>
                  </a:lnTo>
                  <a:lnTo>
                    <a:pt x="2897" y="9611"/>
                  </a:lnTo>
                  <a:lnTo>
                    <a:pt x="2927" y="9620"/>
                  </a:lnTo>
                  <a:lnTo>
                    <a:pt x="2958" y="9629"/>
                  </a:lnTo>
                  <a:lnTo>
                    <a:pt x="2987" y="9639"/>
                  </a:lnTo>
                  <a:lnTo>
                    <a:pt x="3017" y="9649"/>
                  </a:lnTo>
                  <a:lnTo>
                    <a:pt x="3045" y="9659"/>
                  </a:lnTo>
                  <a:lnTo>
                    <a:pt x="3072" y="9669"/>
                  </a:lnTo>
                  <a:lnTo>
                    <a:pt x="3098" y="9680"/>
                  </a:lnTo>
                  <a:lnTo>
                    <a:pt x="3124" y="9692"/>
                  </a:lnTo>
                  <a:lnTo>
                    <a:pt x="3150" y="9704"/>
                  </a:lnTo>
                  <a:lnTo>
                    <a:pt x="3176" y="9716"/>
                  </a:lnTo>
                  <a:lnTo>
                    <a:pt x="3202" y="9729"/>
                  </a:lnTo>
                  <a:lnTo>
                    <a:pt x="3228" y="9743"/>
                  </a:lnTo>
                  <a:lnTo>
                    <a:pt x="3252" y="9757"/>
                  </a:lnTo>
                  <a:lnTo>
                    <a:pt x="3277" y="9771"/>
                  </a:lnTo>
                  <a:lnTo>
                    <a:pt x="3301" y="9785"/>
                  </a:lnTo>
                  <a:lnTo>
                    <a:pt x="3325" y="9800"/>
                  </a:lnTo>
                  <a:lnTo>
                    <a:pt x="3373" y="9832"/>
                  </a:lnTo>
                  <a:lnTo>
                    <a:pt x="3419" y="9864"/>
                  </a:lnTo>
                  <a:lnTo>
                    <a:pt x="3422" y="9867"/>
                  </a:lnTo>
                  <a:lnTo>
                    <a:pt x="3424" y="9869"/>
                  </a:lnTo>
                  <a:lnTo>
                    <a:pt x="3446" y="9885"/>
                  </a:lnTo>
                  <a:lnTo>
                    <a:pt x="3468" y="9903"/>
                  </a:lnTo>
                  <a:lnTo>
                    <a:pt x="3489" y="9921"/>
                  </a:lnTo>
                  <a:lnTo>
                    <a:pt x="3510" y="9939"/>
                  </a:lnTo>
                  <a:lnTo>
                    <a:pt x="3530" y="9958"/>
                  </a:lnTo>
                  <a:lnTo>
                    <a:pt x="3552" y="9977"/>
                  </a:lnTo>
                  <a:lnTo>
                    <a:pt x="3571" y="9996"/>
                  </a:lnTo>
                  <a:lnTo>
                    <a:pt x="3591" y="10015"/>
                  </a:lnTo>
                  <a:lnTo>
                    <a:pt x="3629" y="10055"/>
                  </a:lnTo>
                  <a:lnTo>
                    <a:pt x="3665" y="10098"/>
                  </a:lnTo>
                  <a:lnTo>
                    <a:pt x="3701" y="10140"/>
                  </a:lnTo>
                  <a:lnTo>
                    <a:pt x="3735" y="10184"/>
                  </a:lnTo>
                  <a:lnTo>
                    <a:pt x="3738" y="10188"/>
                  </a:lnTo>
                  <a:lnTo>
                    <a:pt x="3741" y="10192"/>
                  </a:lnTo>
                  <a:lnTo>
                    <a:pt x="3756" y="10213"/>
                  </a:lnTo>
                  <a:lnTo>
                    <a:pt x="3770" y="10235"/>
                  </a:lnTo>
                  <a:lnTo>
                    <a:pt x="3784" y="10257"/>
                  </a:lnTo>
                  <a:lnTo>
                    <a:pt x="3798" y="10279"/>
                  </a:lnTo>
                  <a:lnTo>
                    <a:pt x="3824" y="10324"/>
                  </a:lnTo>
                  <a:lnTo>
                    <a:pt x="3848" y="10370"/>
                  </a:lnTo>
                  <a:lnTo>
                    <a:pt x="3872" y="10417"/>
                  </a:lnTo>
                  <a:lnTo>
                    <a:pt x="3893" y="10465"/>
                  </a:lnTo>
                  <a:lnTo>
                    <a:pt x="3913" y="10514"/>
                  </a:lnTo>
                  <a:lnTo>
                    <a:pt x="3931" y="10563"/>
                  </a:lnTo>
                  <a:lnTo>
                    <a:pt x="3938" y="10582"/>
                  </a:lnTo>
                  <a:lnTo>
                    <a:pt x="3944" y="10603"/>
                  </a:lnTo>
                  <a:lnTo>
                    <a:pt x="3950" y="10622"/>
                  </a:lnTo>
                  <a:lnTo>
                    <a:pt x="3956" y="10642"/>
                  </a:lnTo>
                  <a:lnTo>
                    <a:pt x="3970" y="10693"/>
                  </a:lnTo>
                  <a:lnTo>
                    <a:pt x="3983" y="10744"/>
                  </a:lnTo>
                  <a:lnTo>
                    <a:pt x="3994" y="10796"/>
                  </a:lnTo>
                  <a:lnTo>
                    <a:pt x="4004" y="10848"/>
                  </a:lnTo>
                  <a:lnTo>
                    <a:pt x="4008" y="10875"/>
                  </a:lnTo>
                  <a:lnTo>
                    <a:pt x="4012" y="10901"/>
                  </a:lnTo>
                  <a:lnTo>
                    <a:pt x="4015" y="10929"/>
                  </a:lnTo>
                  <a:lnTo>
                    <a:pt x="4018" y="10956"/>
                  </a:lnTo>
                  <a:lnTo>
                    <a:pt x="4020" y="10983"/>
                  </a:lnTo>
                  <a:lnTo>
                    <a:pt x="4022" y="11010"/>
                  </a:lnTo>
                  <a:lnTo>
                    <a:pt x="4023" y="11037"/>
                  </a:lnTo>
                  <a:lnTo>
                    <a:pt x="4023" y="11065"/>
                  </a:lnTo>
                  <a:lnTo>
                    <a:pt x="4023" y="11092"/>
                  </a:lnTo>
                  <a:lnTo>
                    <a:pt x="4022" y="11121"/>
                  </a:lnTo>
                  <a:lnTo>
                    <a:pt x="4020" y="11148"/>
                  </a:lnTo>
                  <a:lnTo>
                    <a:pt x="4018" y="11175"/>
                  </a:lnTo>
                  <a:lnTo>
                    <a:pt x="4015" y="11201"/>
                  </a:lnTo>
                  <a:lnTo>
                    <a:pt x="4012" y="11228"/>
                  </a:lnTo>
                  <a:lnTo>
                    <a:pt x="4008" y="11254"/>
                  </a:lnTo>
                  <a:lnTo>
                    <a:pt x="4004" y="11282"/>
                  </a:lnTo>
                  <a:lnTo>
                    <a:pt x="3994" y="11334"/>
                  </a:lnTo>
                  <a:lnTo>
                    <a:pt x="3983" y="11385"/>
                  </a:lnTo>
                  <a:lnTo>
                    <a:pt x="3970" y="11438"/>
                  </a:lnTo>
                  <a:lnTo>
                    <a:pt x="3956" y="11488"/>
                  </a:lnTo>
                  <a:close/>
                  <a:moveTo>
                    <a:pt x="3017" y="14586"/>
                  </a:moveTo>
                  <a:lnTo>
                    <a:pt x="3016" y="14612"/>
                  </a:lnTo>
                  <a:lnTo>
                    <a:pt x="3014" y="14637"/>
                  </a:lnTo>
                  <a:lnTo>
                    <a:pt x="3011" y="14663"/>
                  </a:lnTo>
                  <a:lnTo>
                    <a:pt x="3007" y="14688"/>
                  </a:lnTo>
                  <a:lnTo>
                    <a:pt x="3001" y="14712"/>
                  </a:lnTo>
                  <a:lnTo>
                    <a:pt x="2995" y="14736"/>
                  </a:lnTo>
                  <a:lnTo>
                    <a:pt x="2987" y="14759"/>
                  </a:lnTo>
                  <a:lnTo>
                    <a:pt x="2978" y="14782"/>
                  </a:lnTo>
                  <a:lnTo>
                    <a:pt x="2968" y="14804"/>
                  </a:lnTo>
                  <a:lnTo>
                    <a:pt x="2957" y="14827"/>
                  </a:lnTo>
                  <a:lnTo>
                    <a:pt x="2945" y="14847"/>
                  </a:lnTo>
                  <a:lnTo>
                    <a:pt x="2932" y="14868"/>
                  </a:lnTo>
                  <a:lnTo>
                    <a:pt x="2918" y="14887"/>
                  </a:lnTo>
                  <a:lnTo>
                    <a:pt x="2903" y="14906"/>
                  </a:lnTo>
                  <a:lnTo>
                    <a:pt x="2887" y="14924"/>
                  </a:lnTo>
                  <a:lnTo>
                    <a:pt x="2870" y="14942"/>
                  </a:lnTo>
                  <a:lnTo>
                    <a:pt x="2852" y="14958"/>
                  </a:lnTo>
                  <a:lnTo>
                    <a:pt x="2834" y="14974"/>
                  </a:lnTo>
                  <a:lnTo>
                    <a:pt x="2815" y="14989"/>
                  </a:lnTo>
                  <a:lnTo>
                    <a:pt x="2795" y="15004"/>
                  </a:lnTo>
                  <a:lnTo>
                    <a:pt x="2775" y="15017"/>
                  </a:lnTo>
                  <a:lnTo>
                    <a:pt x="2754" y="15029"/>
                  </a:lnTo>
                  <a:lnTo>
                    <a:pt x="2733" y="15040"/>
                  </a:lnTo>
                  <a:lnTo>
                    <a:pt x="2711" y="15050"/>
                  </a:lnTo>
                  <a:lnTo>
                    <a:pt x="2688" y="15059"/>
                  </a:lnTo>
                  <a:lnTo>
                    <a:pt x="2664" y="15067"/>
                  </a:lnTo>
                  <a:lnTo>
                    <a:pt x="2640" y="15073"/>
                  </a:lnTo>
                  <a:lnTo>
                    <a:pt x="2616" y="15079"/>
                  </a:lnTo>
                  <a:lnTo>
                    <a:pt x="2591" y="15083"/>
                  </a:lnTo>
                  <a:lnTo>
                    <a:pt x="2566" y="15086"/>
                  </a:lnTo>
                  <a:lnTo>
                    <a:pt x="2541" y="15088"/>
                  </a:lnTo>
                  <a:lnTo>
                    <a:pt x="2515" y="15089"/>
                  </a:lnTo>
                  <a:lnTo>
                    <a:pt x="2488" y="15088"/>
                  </a:lnTo>
                  <a:lnTo>
                    <a:pt x="2463" y="15086"/>
                  </a:lnTo>
                  <a:lnTo>
                    <a:pt x="2438" y="15083"/>
                  </a:lnTo>
                  <a:lnTo>
                    <a:pt x="2413" y="15079"/>
                  </a:lnTo>
                  <a:lnTo>
                    <a:pt x="2389" y="15073"/>
                  </a:lnTo>
                  <a:lnTo>
                    <a:pt x="2365" y="15067"/>
                  </a:lnTo>
                  <a:lnTo>
                    <a:pt x="2341" y="15059"/>
                  </a:lnTo>
                  <a:lnTo>
                    <a:pt x="2318" y="15050"/>
                  </a:lnTo>
                  <a:lnTo>
                    <a:pt x="2296" y="15040"/>
                  </a:lnTo>
                  <a:lnTo>
                    <a:pt x="2275" y="15029"/>
                  </a:lnTo>
                  <a:lnTo>
                    <a:pt x="2254" y="15017"/>
                  </a:lnTo>
                  <a:lnTo>
                    <a:pt x="2233" y="15004"/>
                  </a:lnTo>
                  <a:lnTo>
                    <a:pt x="2214" y="14989"/>
                  </a:lnTo>
                  <a:lnTo>
                    <a:pt x="2195" y="14974"/>
                  </a:lnTo>
                  <a:lnTo>
                    <a:pt x="2177" y="14958"/>
                  </a:lnTo>
                  <a:lnTo>
                    <a:pt x="2158" y="14942"/>
                  </a:lnTo>
                  <a:lnTo>
                    <a:pt x="2142" y="14924"/>
                  </a:lnTo>
                  <a:lnTo>
                    <a:pt x="2126" y="14906"/>
                  </a:lnTo>
                  <a:lnTo>
                    <a:pt x="2111" y="14887"/>
                  </a:lnTo>
                  <a:lnTo>
                    <a:pt x="2097" y="14868"/>
                  </a:lnTo>
                  <a:lnTo>
                    <a:pt x="2084" y="14847"/>
                  </a:lnTo>
                  <a:lnTo>
                    <a:pt x="2072" y="14827"/>
                  </a:lnTo>
                  <a:lnTo>
                    <a:pt x="2061" y="14804"/>
                  </a:lnTo>
                  <a:lnTo>
                    <a:pt x="2051" y="14782"/>
                  </a:lnTo>
                  <a:lnTo>
                    <a:pt x="2042" y="14759"/>
                  </a:lnTo>
                  <a:lnTo>
                    <a:pt x="2034" y="14736"/>
                  </a:lnTo>
                  <a:lnTo>
                    <a:pt x="2028" y="14712"/>
                  </a:lnTo>
                  <a:lnTo>
                    <a:pt x="2022" y="14688"/>
                  </a:lnTo>
                  <a:lnTo>
                    <a:pt x="2018" y="14663"/>
                  </a:lnTo>
                  <a:lnTo>
                    <a:pt x="2015" y="14637"/>
                  </a:lnTo>
                  <a:lnTo>
                    <a:pt x="2013" y="14612"/>
                  </a:lnTo>
                  <a:lnTo>
                    <a:pt x="2012" y="14586"/>
                  </a:lnTo>
                  <a:lnTo>
                    <a:pt x="2012" y="13530"/>
                  </a:lnTo>
                  <a:lnTo>
                    <a:pt x="2073" y="13541"/>
                  </a:lnTo>
                  <a:lnTo>
                    <a:pt x="2134" y="13551"/>
                  </a:lnTo>
                  <a:lnTo>
                    <a:pt x="2197" y="13560"/>
                  </a:lnTo>
                  <a:lnTo>
                    <a:pt x="2259" y="13567"/>
                  </a:lnTo>
                  <a:lnTo>
                    <a:pt x="2322" y="13573"/>
                  </a:lnTo>
                  <a:lnTo>
                    <a:pt x="2386" y="13577"/>
                  </a:lnTo>
                  <a:lnTo>
                    <a:pt x="2450" y="13579"/>
                  </a:lnTo>
                  <a:lnTo>
                    <a:pt x="2515" y="13580"/>
                  </a:lnTo>
                  <a:lnTo>
                    <a:pt x="2579" y="13579"/>
                  </a:lnTo>
                  <a:lnTo>
                    <a:pt x="2643" y="13577"/>
                  </a:lnTo>
                  <a:lnTo>
                    <a:pt x="2707" y="13573"/>
                  </a:lnTo>
                  <a:lnTo>
                    <a:pt x="2770" y="13567"/>
                  </a:lnTo>
                  <a:lnTo>
                    <a:pt x="2832" y="13560"/>
                  </a:lnTo>
                  <a:lnTo>
                    <a:pt x="2895" y="13551"/>
                  </a:lnTo>
                  <a:lnTo>
                    <a:pt x="2956" y="13541"/>
                  </a:lnTo>
                  <a:lnTo>
                    <a:pt x="3017" y="13530"/>
                  </a:lnTo>
                  <a:lnTo>
                    <a:pt x="3017" y="14586"/>
                  </a:lnTo>
                  <a:close/>
                  <a:moveTo>
                    <a:pt x="2012" y="1509"/>
                  </a:moveTo>
                  <a:lnTo>
                    <a:pt x="2013" y="1483"/>
                  </a:lnTo>
                  <a:lnTo>
                    <a:pt x="2015" y="1458"/>
                  </a:lnTo>
                  <a:lnTo>
                    <a:pt x="2018" y="1432"/>
                  </a:lnTo>
                  <a:lnTo>
                    <a:pt x="2022" y="1407"/>
                  </a:lnTo>
                  <a:lnTo>
                    <a:pt x="2028" y="1383"/>
                  </a:lnTo>
                  <a:lnTo>
                    <a:pt x="2034" y="1359"/>
                  </a:lnTo>
                  <a:lnTo>
                    <a:pt x="2042" y="1336"/>
                  </a:lnTo>
                  <a:lnTo>
                    <a:pt x="2051" y="1313"/>
                  </a:lnTo>
                  <a:lnTo>
                    <a:pt x="2061" y="1291"/>
                  </a:lnTo>
                  <a:lnTo>
                    <a:pt x="2072" y="1269"/>
                  </a:lnTo>
                  <a:lnTo>
                    <a:pt x="2084" y="1248"/>
                  </a:lnTo>
                  <a:lnTo>
                    <a:pt x="2097" y="1227"/>
                  </a:lnTo>
                  <a:lnTo>
                    <a:pt x="2111" y="1208"/>
                  </a:lnTo>
                  <a:lnTo>
                    <a:pt x="2126" y="1189"/>
                  </a:lnTo>
                  <a:lnTo>
                    <a:pt x="2142" y="1171"/>
                  </a:lnTo>
                  <a:lnTo>
                    <a:pt x="2158" y="1153"/>
                  </a:lnTo>
                  <a:lnTo>
                    <a:pt x="2177" y="1137"/>
                  </a:lnTo>
                  <a:lnTo>
                    <a:pt x="2195" y="1121"/>
                  </a:lnTo>
                  <a:lnTo>
                    <a:pt x="2214" y="1106"/>
                  </a:lnTo>
                  <a:lnTo>
                    <a:pt x="2233" y="1091"/>
                  </a:lnTo>
                  <a:lnTo>
                    <a:pt x="2254" y="1078"/>
                  </a:lnTo>
                  <a:lnTo>
                    <a:pt x="2275" y="1066"/>
                  </a:lnTo>
                  <a:lnTo>
                    <a:pt x="2296" y="1055"/>
                  </a:lnTo>
                  <a:lnTo>
                    <a:pt x="2318" y="1045"/>
                  </a:lnTo>
                  <a:lnTo>
                    <a:pt x="2341" y="1036"/>
                  </a:lnTo>
                  <a:lnTo>
                    <a:pt x="2365" y="1029"/>
                  </a:lnTo>
                  <a:lnTo>
                    <a:pt x="2389" y="1022"/>
                  </a:lnTo>
                  <a:lnTo>
                    <a:pt x="2413" y="1016"/>
                  </a:lnTo>
                  <a:lnTo>
                    <a:pt x="2438" y="1012"/>
                  </a:lnTo>
                  <a:lnTo>
                    <a:pt x="2463" y="1009"/>
                  </a:lnTo>
                  <a:lnTo>
                    <a:pt x="2488" y="1007"/>
                  </a:lnTo>
                  <a:lnTo>
                    <a:pt x="2515" y="1006"/>
                  </a:lnTo>
                  <a:lnTo>
                    <a:pt x="2541" y="1007"/>
                  </a:lnTo>
                  <a:lnTo>
                    <a:pt x="2566" y="1009"/>
                  </a:lnTo>
                  <a:lnTo>
                    <a:pt x="2591" y="1012"/>
                  </a:lnTo>
                  <a:lnTo>
                    <a:pt x="2616" y="1016"/>
                  </a:lnTo>
                  <a:lnTo>
                    <a:pt x="2640" y="1022"/>
                  </a:lnTo>
                  <a:lnTo>
                    <a:pt x="2664" y="1029"/>
                  </a:lnTo>
                  <a:lnTo>
                    <a:pt x="2688" y="1036"/>
                  </a:lnTo>
                  <a:lnTo>
                    <a:pt x="2711" y="1045"/>
                  </a:lnTo>
                  <a:lnTo>
                    <a:pt x="2733" y="1055"/>
                  </a:lnTo>
                  <a:lnTo>
                    <a:pt x="2754" y="1066"/>
                  </a:lnTo>
                  <a:lnTo>
                    <a:pt x="2775" y="1078"/>
                  </a:lnTo>
                  <a:lnTo>
                    <a:pt x="2795" y="1091"/>
                  </a:lnTo>
                  <a:lnTo>
                    <a:pt x="2815" y="1106"/>
                  </a:lnTo>
                  <a:lnTo>
                    <a:pt x="2834" y="1121"/>
                  </a:lnTo>
                  <a:lnTo>
                    <a:pt x="2852" y="1137"/>
                  </a:lnTo>
                  <a:lnTo>
                    <a:pt x="2870" y="1153"/>
                  </a:lnTo>
                  <a:lnTo>
                    <a:pt x="2887" y="1171"/>
                  </a:lnTo>
                  <a:lnTo>
                    <a:pt x="2903" y="1189"/>
                  </a:lnTo>
                  <a:lnTo>
                    <a:pt x="2918" y="1208"/>
                  </a:lnTo>
                  <a:lnTo>
                    <a:pt x="2932" y="1227"/>
                  </a:lnTo>
                  <a:lnTo>
                    <a:pt x="2945" y="1248"/>
                  </a:lnTo>
                  <a:lnTo>
                    <a:pt x="2957" y="1269"/>
                  </a:lnTo>
                  <a:lnTo>
                    <a:pt x="2968" y="1291"/>
                  </a:lnTo>
                  <a:lnTo>
                    <a:pt x="2978" y="1313"/>
                  </a:lnTo>
                  <a:lnTo>
                    <a:pt x="2987" y="1336"/>
                  </a:lnTo>
                  <a:lnTo>
                    <a:pt x="2995" y="1359"/>
                  </a:lnTo>
                  <a:lnTo>
                    <a:pt x="3001" y="1383"/>
                  </a:lnTo>
                  <a:lnTo>
                    <a:pt x="3007" y="1407"/>
                  </a:lnTo>
                  <a:lnTo>
                    <a:pt x="3011" y="1432"/>
                  </a:lnTo>
                  <a:lnTo>
                    <a:pt x="3014" y="1458"/>
                  </a:lnTo>
                  <a:lnTo>
                    <a:pt x="3016" y="1483"/>
                  </a:lnTo>
                  <a:lnTo>
                    <a:pt x="3017" y="1509"/>
                  </a:lnTo>
                  <a:lnTo>
                    <a:pt x="3017" y="8601"/>
                  </a:lnTo>
                  <a:lnTo>
                    <a:pt x="2956" y="8590"/>
                  </a:lnTo>
                  <a:lnTo>
                    <a:pt x="2895" y="8579"/>
                  </a:lnTo>
                  <a:lnTo>
                    <a:pt x="2832" y="8571"/>
                  </a:lnTo>
                  <a:lnTo>
                    <a:pt x="2770" y="8564"/>
                  </a:lnTo>
                  <a:lnTo>
                    <a:pt x="2707" y="8558"/>
                  </a:lnTo>
                  <a:lnTo>
                    <a:pt x="2643" y="8553"/>
                  </a:lnTo>
                  <a:lnTo>
                    <a:pt x="2579" y="8551"/>
                  </a:lnTo>
                  <a:lnTo>
                    <a:pt x="2515" y="8550"/>
                  </a:lnTo>
                  <a:lnTo>
                    <a:pt x="2450" y="8551"/>
                  </a:lnTo>
                  <a:lnTo>
                    <a:pt x="2386" y="8553"/>
                  </a:lnTo>
                  <a:lnTo>
                    <a:pt x="2322" y="8558"/>
                  </a:lnTo>
                  <a:lnTo>
                    <a:pt x="2259" y="8564"/>
                  </a:lnTo>
                  <a:lnTo>
                    <a:pt x="2197" y="8571"/>
                  </a:lnTo>
                  <a:lnTo>
                    <a:pt x="2134" y="8579"/>
                  </a:lnTo>
                  <a:lnTo>
                    <a:pt x="2073" y="8590"/>
                  </a:lnTo>
                  <a:lnTo>
                    <a:pt x="2012" y="8601"/>
                  </a:lnTo>
                  <a:lnTo>
                    <a:pt x="2012" y="1509"/>
                  </a:lnTo>
                  <a:close/>
                  <a:moveTo>
                    <a:pt x="4023" y="9065"/>
                  </a:moveTo>
                  <a:lnTo>
                    <a:pt x="4023" y="1509"/>
                  </a:lnTo>
                  <a:lnTo>
                    <a:pt x="4021" y="1431"/>
                  </a:lnTo>
                  <a:lnTo>
                    <a:pt x="4015" y="1355"/>
                  </a:lnTo>
                  <a:lnTo>
                    <a:pt x="4006" y="1280"/>
                  </a:lnTo>
                  <a:lnTo>
                    <a:pt x="3992" y="1205"/>
                  </a:lnTo>
                  <a:lnTo>
                    <a:pt x="3976" y="1133"/>
                  </a:lnTo>
                  <a:lnTo>
                    <a:pt x="3955" y="1060"/>
                  </a:lnTo>
                  <a:lnTo>
                    <a:pt x="3932" y="991"/>
                  </a:lnTo>
                  <a:lnTo>
                    <a:pt x="3905" y="922"/>
                  </a:lnTo>
                  <a:lnTo>
                    <a:pt x="3875" y="855"/>
                  </a:lnTo>
                  <a:lnTo>
                    <a:pt x="3841" y="791"/>
                  </a:lnTo>
                  <a:lnTo>
                    <a:pt x="3805" y="727"/>
                  </a:lnTo>
                  <a:lnTo>
                    <a:pt x="3765" y="666"/>
                  </a:lnTo>
                  <a:lnTo>
                    <a:pt x="3724" y="607"/>
                  </a:lnTo>
                  <a:lnTo>
                    <a:pt x="3678" y="549"/>
                  </a:lnTo>
                  <a:lnTo>
                    <a:pt x="3631" y="495"/>
                  </a:lnTo>
                  <a:lnTo>
                    <a:pt x="3581" y="443"/>
                  </a:lnTo>
                  <a:lnTo>
                    <a:pt x="3528" y="392"/>
                  </a:lnTo>
                  <a:lnTo>
                    <a:pt x="3474" y="345"/>
                  </a:lnTo>
                  <a:lnTo>
                    <a:pt x="3417" y="300"/>
                  </a:lnTo>
                  <a:lnTo>
                    <a:pt x="3357" y="259"/>
                  </a:lnTo>
                  <a:lnTo>
                    <a:pt x="3296" y="219"/>
                  </a:lnTo>
                  <a:lnTo>
                    <a:pt x="3233" y="182"/>
                  </a:lnTo>
                  <a:lnTo>
                    <a:pt x="3168" y="149"/>
                  </a:lnTo>
                  <a:lnTo>
                    <a:pt x="3101" y="119"/>
                  </a:lnTo>
                  <a:lnTo>
                    <a:pt x="3033" y="92"/>
                  </a:lnTo>
                  <a:lnTo>
                    <a:pt x="2963" y="68"/>
                  </a:lnTo>
                  <a:lnTo>
                    <a:pt x="2891" y="47"/>
                  </a:lnTo>
                  <a:lnTo>
                    <a:pt x="2818" y="31"/>
                  </a:lnTo>
                  <a:lnTo>
                    <a:pt x="2744" y="17"/>
                  </a:lnTo>
                  <a:lnTo>
                    <a:pt x="2668" y="8"/>
                  </a:lnTo>
                  <a:lnTo>
                    <a:pt x="2592" y="2"/>
                  </a:lnTo>
                  <a:lnTo>
                    <a:pt x="2515" y="0"/>
                  </a:lnTo>
                  <a:lnTo>
                    <a:pt x="2437" y="2"/>
                  </a:lnTo>
                  <a:lnTo>
                    <a:pt x="2361" y="8"/>
                  </a:lnTo>
                  <a:lnTo>
                    <a:pt x="2285" y="17"/>
                  </a:lnTo>
                  <a:lnTo>
                    <a:pt x="2211" y="31"/>
                  </a:lnTo>
                  <a:lnTo>
                    <a:pt x="2137" y="47"/>
                  </a:lnTo>
                  <a:lnTo>
                    <a:pt x="2066" y="68"/>
                  </a:lnTo>
                  <a:lnTo>
                    <a:pt x="1996" y="92"/>
                  </a:lnTo>
                  <a:lnTo>
                    <a:pt x="1928" y="119"/>
                  </a:lnTo>
                  <a:lnTo>
                    <a:pt x="1861" y="149"/>
                  </a:lnTo>
                  <a:lnTo>
                    <a:pt x="1795" y="182"/>
                  </a:lnTo>
                  <a:lnTo>
                    <a:pt x="1733" y="219"/>
                  </a:lnTo>
                  <a:lnTo>
                    <a:pt x="1672" y="259"/>
                  </a:lnTo>
                  <a:lnTo>
                    <a:pt x="1612" y="300"/>
                  </a:lnTo>
                  <a:lnTo>
                    <a:pt x="1555" y="345"/>
                  </a:lnTo>
                  <a:lnTo>
                    <a:pt x="1501" y="392"/>
                  </a:lnTo>
                  <a:lnTo>
                    <a:pt x="1448" y="443"/>
                  </a:lnTo>
                  <a:lnTo>
                    <a:pt x="1398" y="495"/>
                  </a:lnTo>
                  <a:lnTo>
                    <a:pt x="1351" y="549"/>
                  </a:lnTo>
                  <a:lnTo>
                    <a:pt x="1305" y="607"/>
                  </a:lnTo>
                  <a:lnTo>
                    <a:pt x="1263" y="666"/>
                  </a:lnTo>
                  <a:lnTo>
                    <a:pt x="1224" y="727"/>
                  </a:lnTo>
                  <a:lnTo>
                    <a:pt x="1188" y="791"/>
                  </a:lnTo>
                  <a:lnTo>
                    <a:pt x="1154" y="855"/>
                  </a:lnTo>
                  <a:lnTo>
                    <a:pt x="1124" y="922"/>
                  </a:lnTo>
                  <a:lnTo>
                    <a:pt x="1097" y="991"/>
                  </a:lnTo>
                  <a:lnTo>
                    <a:pt x="1073" y="1060"/>
                  </a:lnTo>
                  <a:lnTo>
                    <a:pt x="1053" y="1133"/>
                  </a:lnTo>
                  <a:lnTo>
                    <a:pt x="1036" y="1205"/>
                  </a:lnTo>
                  <a:lnTo>
                    <a:pt x="1023" y="1280"/>
                  </a:lnTo>
                  <a:lnTo>
                    <a:pt x="1014" y="1355"/>
                  </a:lnTo>
                  <a:lnTo>
                    <a:pt x="1008" y="1431"/>
                  </a:lnTo>
                  <a:lnTo>
                    <a:pt x="1006" y="1509"/>
                  </a:lnTo>
                  <a:lnTo>
                    <a:pt x="1006" y="9065"/>
                  </a:lnTo>
                  <a:lnTo>
                    <a:pt x="949" y="9109"/>
                  </a:lnTo>
                  <a:lnTo>
                    <a:pt x="894" y="9154"/>
                  </a:lnTo>
                  <a:lnTo>
                    <a:pt x="841" y="9200"/>
                  </a:lnTo>
                  <a:lnTo>
                    <a:pt x="788" y="9249"/>
                  </a:lnTo>
                  <a:lnTo>
                    <a:pt x="737" y="9299"/>
                  </a:lnTo>
                  <a:lnTo>
                    <a:pt x="687" y="9349"/>
                  </a:lnTo>
                  <a:lnTo>
                    <a:pt x="638" y="9401"/>
                  </a:lnTo>
                  <a:lnTo>
                    <a:pt x="592" y="9456"/>
                  </a:lnTo>
                  <a:lnTo>
                    <a:pt x="547" y="9511"/>
                  </a:lnTo>
                  <a:lnTo>
                    <a:pt x="503" y="9567"/>
                  </a:lnTo>
                  <a:lnTo>
                    <a:pt x="460" y="9625"/>
                  </a:lnTo>
                  <a:lnTo>
                    <a:pt x="420" y="9683"/>
                  </a:lnTo>
                  <a:lnTo>
                    <a:pt x="381" y="9744"/>
                  </a:lnTo>
                  <a:lnTo>
                    <a:pt x="344" y="9804"/>
                  </a:lnTo>
                  <a:lnTo>
                    <a:pt x="308" y="9866"/>
                  </a:lnTo>
                  <a:lnTo>
                    <a:pt x="275" y="9930"/>
                  </a:lnTo>
                  <a:lnTo>
                    <a:pt x="243" y="9994"/>
                  </a:lnTo>
                  <a:lnTo>
                    <a:pt x="213" y="10059"/>
                  </a:lnTo>
                  <a:lnTo>
                    <a:pt x="184" y="10126"/>
                  </a:lnTo>
                  <a:lnTo>
                    <a:pt x="158" y="10193"/>
                  </a:lnTo>
                  <a:lnTo>
                    <a:pt x="133" y="10262"/>
                  </a:lnTo>
                  <a:lnTo>
                    <a:pt x="110" y="10330"/>
                  </a:lnTo>
                  <a:lnTo>
                    <a:pt x="90" y="10400"/>
                  </a:lnTo>
                  <a:lnTo>
                    <a:pt x="71" y="10471"/>
                  </a:lnTo>
                  <a:lnTo>
                    <a:pt x="55" y="10543"/>
                  </a:lnTo>
                  <a:lnTo>
                    <a:pt x="41" y="10616"/>
                  </a:lnTo>
                  <a:lnTo>
                    <a:pt x="28" y="10689"/>
                  </a:lnTo>
                  <a:lnTo>
                    <a:pt x="18" y="10763"/>
                  </a:lnTo>
                  <a:lnTo>
                    <a:pt x="10" y="10837"/>
                  </a:lnTo>
                  <a:lnTo>
                    <a:pt x="5" y="10912"/>
                  </a:lnTo>
                  <a:lnTo>
                    <a:pt x="1" y="10989"/>
                  </a:lnTo>
                  <a:lnTo>
                    <a:pt x="0" y="11065"/>
                  </a:lnTo>
                  <a:lnTo>
                    <a:pt x="1" y="11142"/>
                  </a:lnTo>
                  <a:lnTo>
                    <a:pt x="5" y="11218"/>
                  </a:lnTo>
                  <a:lnTo>
                    <a:pt x="10" y="11294"/>
                  </a:lnTo>
                  <a:lnTo>
                    <a:pt x="18" y="11368"/>
                  </a:lnTo>
                  <a:lnTo>
                    <a:pt x="28" y="11442"/>
                  </a:lnTo>
                  <a:lnTo>
                    <a:pt x="41" y="11515"/>
                  </a:lnTo>
                  <a:lnTo>
                    <a:pt x="55" y="11587"/>
                  </a:lnTo>
                  <a:lnTo>
                    <a:pt x="71" y="11660"/>
                  </a:lnTo>
                  <a:lnTo>
                    <a:pt x="90" y="11730"/>
                  </a:lnTo>
                  <a:lnTo>
                    <a:pt x="110" y="11801"/>
                  </a:lnTo>
                  <a:lnTo>
                    <a:pt x="133" y="11869"/>
                  </a:lnTo>
                  <a:lnTo>
                    <a:pt x="158" y="11937"/>
                  </a:lnTo>
                  <a:lnTo>
                    <a:pt x="184" y="12005"/>
                  </a:lnTo>
                  <a:lnTo>
                    <a:pt x="213" y="12071"/>
                  </a:lnTo>
                  <a:lnTo>
                    <a:pt x="243" y="12137"/>
                  </a:lnTo>
                  <a:lnTo>
                    <a:pt x="275" y="12201"/>
                  </a:lnTo>
                  <a:lnTo>
                    <a:pt x="308" y="12264"/>
                  </a:lnTo>
                  <a:lnTo>
                    <a:pt x="344" y="12327"/>
                  </a:lnTo>
                  <a:lnTo>
                    <a:pt x="381" y="12387"/>
                  </a:lnTo>
                  <a:lnTo>
                    <a:pt x="420" y="12447"/>
                  </a:lnTo>
                  <a:lnTo>
                    <a:pt x="460" y="12506"/>
                  </a:lnTo>
                  <a:lnTo>
                    <a:pt x="503" y="12564"/>
                  </a:lnTo>
                  <a:lnTo>
                    <a:pt x="547" y="12619"/>
                  </a:lnTo>
                  <a:lnTo>
                    <a:pt x="592" y="12675"/>
                  </a:lnTo>
                  <a:lnTo>
                    <a:pt x="638" y="12729"/>
                  </a:lnTo>
                  <a:lnTo>
                    <a:pt x="687" y="12781"/>
                  </a:lnTo>
                  <a:lnTo>
                    <a:pt x="737" y="12832"/>
                  </a:lnTo>
                  <a:lnTo>
                    <a:pt x="788" y="12882"/>
                  </a:lnTo>
                  <a:lnTo>
                    <a:pt x="841" y="12930"/>
                  </a:lnTo>
                  <a:lnTo>
                    <a:pt x="894" y="12977"/>
                  </a:lnTo>
                  <a:lnTo>
                    <a:pt x="949" y="13022"/>
                  </a:lnTo>
                  <a:lnTo>
                    <a:pt x="1006" y="13066"/>
                  </a:lnTo>
                  <a:lnTo>
                    <a:pt x="1006" y="14586"/>
                  </a:lnTo>
                  <a:lnTo>
                    <a:pt x="1008" y="14664"/>
                  </a:lnTo>
                  <a:lnTo>
                    <a:pt x="1014" y="14740"/>
                  </a:lnTo>
                  <a:lnTo>
                    <a:pt x="1023" y="14815"/>
                  </a:lnTo>
                  <a:lnTo>
                    <a:pt x="1036" y="14890"/>
                  </a:lnTo>
                  <a:lnTo>
                    <a:pt x="1053" y="14962"/>
                  </a:lnTo>
                  <a:lnTo>
                    <a:pt x="1073" y="15035"/>
                  </a:lnTo>
                  <a:lnTo>
                    <a:pt x="1097" y="15104"/>
                  </a:lnTo>
                  <a:lnTo>
                    <a:pt x="1124" y="15173"/>
                  </a:lnTo>
                  <a:lnTo>
                    <a:pt x="1154" y="15240"/>
                  </a:lnTo>
                  <a:lnTo>
                    <a:pt x="1188" y="15304"/>
                  </a:lnTo>
                  <a:lnTo>
                    <a:pt x="1224" y="15368"/>
                  </a:lnTo>
                  <a:lnTo>
                    <a:pt x="1263" y="15429"/>
                  </a:lnTo>
                  <a:lnTo>
                    <a:pt x="1305" y="15488"/>
                  </a:lnTo>
                  <a:lnTo>
                    <a:pt x="1351" y="15546"/>
                  </a:lnTo>
                  <a:lnTo>
                    <a:pt x="1398" y="15600"/>
                  </a:lnTo>
                  <a:lnTo>
                    <a:pt x="1448" y="15652"/>
                  </a:lnTo>
                  <a:lnTo>
                    <a:pt x="1501" y="15703"/>
                  </a:lnTo>
                  <a:lnTo>
                    <a:pt x="1555" y="15750"/>
                  </a:lnTo>
                  <a:lnTo>
                    <a:pt x="1612" y="15795"/>
                  </a:lnTo>
                  <a:lnTo>
                    <a:pt x="1672" y="15836"/>
                  </a:lnTo>
                  <a:lnTo>
                    <a:pt x="1733" y="15877"/>
                  </a:lnTo>
                  <a:lnTo>
                    <a:pt x="1795" y="15913"/>
                  </a:lnTo>
                  <a:lnTo>
                    <a:pt x="1861" y="15946"/>
                  </a:lnTo>
                  <a:lnTo>
                    <a:pt x="1928" y="15976"/>
                  </a:lnTo>
                  <a:lnTo>
                    <a:pt x="1996" y="16003"/>
                  </a:lnTo>
                  <a:lnTo>
                    <a:pt x="2066" y="16027"/>
                  </a:lnTo>
                  <a:lnTo>
                    <a:pt x="2137" y="16048"/>
                  </a:lnTo>
                  <a:lnTo>
                    <a:pt x="2211" y="16064"/>
                  </a:lnTo>
                  <a:lnTo>
                    <a:pt x="2285" y="16078"/>
                  </a:lnTo>
                  <a:lnTo>
                    <a:pt x="2361" y="16087"/>
                  </a:lnTo>
                  <a:lnTo>
                    <a:pt x="2437" y="16093"/>
                  </a:lnTo>
                  <a:lnTo>
                    <a:pt x="2515" y="16095"/>
                  </a:lnTo>
                  <a:lnTo>
                    <a:pt x="2592" y="16093"/>
                  </a:lnTo>
                  <a:lnTo>
                    <a:pt x="2668" y="16087"/>
                  </a:lnTo>
                  <a:lnTo>
                    <a:pt x="2744" y="16078"/>
                  </a:lnTo>
                  <a:lnTo>
                    <a:pt x="2818" y="16064"/>
                  </a:lnTo>
                  <a:lnTo>
                    <a:pt x="2891" y="16048"/>
                  </a:lnTo>
                  <a:lnTo>
                    <a:pt x="2963" y="16027"/>
                  </a:lnTo>
                  <a:lnTo>
                    <a:pt x="3033" y="16003"/>
                  </a:lnTo>
                  <a:lnTo>
                    <a:pt x="3101" y="15976"/>
                  </a:lnTo>
                  <a:lnTo>
                    <a:pt x="3168" y="15946"/>
                  </a:lnTo>
                  <a:lnTo>
                    <a:pt x="3233" y="15913"/>
                  </a:lnTo>
                  <a:lnTo>
                    <a:pt x="3296" y="15877"/>
                  </a:lnTo>
                  <a:lnTo>
                    <a:pt x="3357" y="15836"/>
                  </a:lnTo>
                  <a:lnTo>
                    <a:pt x="3417" y="15795"/>
                  </a:lnTo>
                  <a:lnTo>
                    <a:pt x="3474" y="15750"/>
                  </a:lnTo>
                  <a:lnTo>
                    <a:pt x="3528" y="15703"/>
                  </a:lnTo>
                  <a:lnTo>
                    <a:pt x="3581" y="15652"/>
                  </a:lnTo>
                  <a:lnTo>
                    <a:pt x="3631" y="15600"/>
                  </a:lnTo>
                  <a:lnTo>
                    <a:pt x="3678" y="15546"/>
                  </a:lnTo>
                  <a:lnTo>
                    <a:pt x="3724" y="15488"/>
                  </a:lnTo>
                  <a:lnTo>
                    <a:pt x="3765" y="15429"/>
                  </a:lnTo>
                  <a:lnTo>
                    <a:pt x="3805" y="15368"/>
                  </a:lnTo>
                  <a:lnTo>
                    <a:pt x="3841" y="15304"/>
                  </a:lnTo>
                  <a:lnTo>
                    <a:pt x="3875" y="15240"/>
                  </a:lnTo>
                  <a:lnTo>
                    <a:pt x="3905" y="15173"/>
                  </a:lnTo>
                  <a:lnTo>
                    <a:pt x="3932" y="15104"/>
                  </a:lnTo>
                  <a:lnTo>
                    <a:pt x="3955" y="15035"/>
                  </a:lnTo>
                  <a:lnTo>
                    <a:pt x="3976" y="14962"/>
                  </a:lnTo>
                  <a:lnTo>
                    <a:pt x="3992" y="14890"/>
                  </a:lnTo>
                  <a:lnTo>
                    <a:pt x="4006" y="14815"/>
                  </a:lnTo>
                  <a:lnTo>
                    <a:pt x="4015" y="14740"/>
                  </a:lnTo>
                  <a:lnTo>
                    <a:pt x="4021" y="14664"/>
                  </a:lnTo>
                  <a:lnTo>
                    <a:pt x="4023" y="14586"/>
                  </a:lnTo>
                  <a:lnTo>
                    <a:pt x="4023" y="13066"/>
                  </a:lnTo>
                  <a:lnTo>
                    <a:pt x="4080" y="13022"/>
                  </a:lnTo>
                  <a:lnTo>
                    <a:pt x="4135" y="12977"/>
                  </a:lnTo>
                  <a:lnTo>
                    <a:pt x="4188" y="12930"/>
                  </a:lnTo>
                  <a:lnTo>
                    <a:pt x="4241" y="12882"/>
                  </a:lnTo>
                  <a:lnTo>
                    <a:pt x="4292" y="12832"/>
                  </a:lnTo>
                  <a:lnTo>
                    <a:pt x="4342" y="12781"/>
                  </a:lnTo>
                  <a:lnTo>
                    <a:pt x="4391" y="12729"/>
                  </a:lnTo>
                  <a:lnTo>
                    <a:pt x="4437" y="12675"/>
                  </a:lnTo>
                  <a:lnTo>
                    <a:pt x="4482" y="12619"/>
                  </a:lnTo>
                  <a:lnTo>
                    <a:pt x="4526" y="12564"/>
                  </a:lnTo>
                  <a:lnTo>
                    <a:pt x="4569" y="12506"/>
                  </a:lnTo>
                  <a:lnTo>
                    <a:pt x="4609" y="12447"/>
                  </a:lnTo>
                  <a:lnTo>
                    <a:pt x="4648" y="12387"/>
                  </a:lnTo>
                  <a:lnTo>
                    <a:pt x="4685" y="12327"/>
                  </a:lnTo>
                  <a:lnTo>
                    <a:pt x="4721" y="12264"/>
                  </a:lnTo>
                  <a:lnTo>
                    <a:pt x="4755" y="12201"/>
                  </a:lnTo>
                  <a:lnTo>
                    <a:pt x="4786" y="12137"/>
                  </a:lnTo>
                  <a:lnTo>
                    <a:pt x="4816" y="12071"/>
                  </a:lnTo>
                  <a:lnTo>
                    <a:pt x="4845" y="12005"/>
                  </a:lnTo>
                  <a:lnTo>
                    <a:pt x="4871" y="11937"/>
                  </a:lnTo>
                  <a:lnTo>
                    <a:pt x="4896" y="11869"/>
                  </a:lnTo>
                  <a:lnTo>
                    <a:pt x="4919" y="11801"/>
                  </a:lnTo>
                  <a:lnTo>
                    <a:pt x="4939" y="11730"/>
                  </a:lnTo>
                  <a:lnTo>
                    <a:pt x="4958" y="11660"/>
                  </a:lnTo>
                  <a:lnTo>
                    <a:pt x="4974" y="11587"/>
                  </a:lnTo>
                  <a:lnTo>
                    <a:pt x="4989" y="11515"/>
                  </a:lnTo>
                  <a:lnTo>
                    <a:pt x="5001" y="11442"/>
                  </a:lnTo>
                  <a:lnTo>
                    <a:pt x="5011" y="11368"/>
                  </a:lnTo>
                  <a:lnTo>
                    <a:pt x="5019" y="11294"/>
                  </a:lnTo>
                  <a:lnTo>
                    <a:pt x="5024" y="11218"/>
                  </a:lnTo>
                  <a:lnTo>
                    <a:pt x="5028" y="11142"/>
                  </a:lnTo>
                  <a:lnTo>
                    <a:pt x="5029" y="11065"/>
                  </a:lnTo>
                  <a:lnTo>
                    <a:pt x="5028" y="10989"/>
                  </a:lnTo>
                  <a:lnTo>
                    <a:pt x="5024" y="10912"/>
                  </a:lnTo>
                  <a:lnTo>
                    <a:pt x="5019" y="10837"/>
                  </a:lnTo>
                  <a:lnTo>
                    <a:pt x="5011" y="10763"/>
                  </a:lnTo>
                  <a:lnTo>
                    <a:pt x="5001" y="10689"/>
                  </a:lnTo>
                  <a:lnTo>
                    <a:pt x="4989" y="10616"/>
                  </a:lnTo>
                  <a:lnTo>
                    <a:pt x="4974" y="10543"/>
                  </a:lnTo>
                  <a:lnTo>
                    <a:pt x="4958" y="10471"/>
                  </a:lnTo>
                  <a:lnTo>
                    <a:pt x="4939" y="10400"/>
                  </a:lnTo>
                  <a:lnTo>
                    <a:pt x="4919" y="10330"/>
                  </a:lnTo>
                  <a:lnTo>
                    <a:pt x="4896" y="10262"/>
                  </a:lnTo>
                  <a:lnTo>
                    <a:pt x="4871" y="10193"/>
                  </a:lnTo>
                  <a:lnTo>
                    <a:pt x="4845" y="10126"/>
                  </a:lnTo>
                  <a:lnTo>
                    <a:pt x="4816" y="10059"/>
                  </a:lnTo>
                  <a:lnTo>
                    <a:pt x="4786" y="9994"/>
                  </a:lnTo>
                  <a:lnTo>
                    <a:pt x="4755" y="9930"/>
                  </a:lnTo>
                  <a:lnTo>
                    <a:pt x="4721" y="9866"/>
                  </a:lnTo>
                  <a:lnTo>
                    <a:pt x="4685" y="9804"/>
                  </a:lnTo>
                  <a:lnTo>
                    <a:pt x="4648" y="9744"/>
                  </a:lnTo>
                  <a:lnTo>
                    <a:pt x="4609" y="9683"/>
                  </a:lnTo>
                  <a:lnTo>
                    <a:pt x="4569" y="9625"/>
                  </a:lnTo>
                  <a:lnTo>
                    <a:pt x="4526" y="9567"/>
                  </a:lnTo>
                  <a:lnTo>
                    <a:pt x="4482" y="9511"/>
                  </a:lnTo>
                  <a:lnTo>
                    <a:pt x="4437" y="9456"/>
                  </a:lnTo>
                  <a:lnTo>
                    <a:pt x="4391" y="9401"/>
                  </a:lnTo>
                  <a:lnTo>
                    <a:pt x="4342" y="9349"/>
                  </a:lnTo>
                  <a:lnTo>
                    <a:pt x="4292" y="9299"/>
                  </a:lnTo>
                  <a:lnTo>
                    <a:pt x="4241" y="9249"/>
                  </a:lnTo>
                  <a:lnTo>
                    <a:pt x="4188" y="9200"/>
                  </a:lnTo>
                  <a:lnTo>
                    <a:pt x="4135" y="9154"/>
                  </a:lnTo>
                  <a:lnTo>
                    <a:pt x="4080" y="9109"/>
                  </a:lnTo>
                  <a:lnTo>
                    <a:pt x="4023" y="90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6" name="Freeform 213"/>
          <p:cNvSpPr>
            <a:spLocks noEditPoints="1"/>
          </p:cNvSpPr>
          <p:nvPr/>
        </p:nvSpPr>
        <p:spPr bwMode="auto">
          <a:xfrm>
            <a:off x="3064601" y="3011240"/>
            <a:ext cx="594852" cy="594853"/>
          </a:xfrm>
          <a:custGeom>
            <a:avLst/>
            <a:gdLst>
              <a:gd name="T0" fmla="*/ 8330 w 16095"/>
              <a:gd name="T1" fmla="*/ 13155 h 16095"/>
              <a:gd name="T2" fmla="*/ 8153 w 16095"/>
              <a:gd name="T3" fmla="*/ 13120 h 16095"/>
              <a:gd name="T4" fmla="*/ 5125 w 16095"/>
              <a:gd name="T5" fmla="*/ 12104 h 16095"/>
              <a:gd name="T6" fmla="*/ 5125 w 16095"/>
              <a:gd name="T7" fmla="*/ 12104 h 16095"/>
              <a:gd name="T8" fmla="*/ 4694 w 16095"/>
              <a:gd name="T9" fmla="*/ 11707 h 16095"/>
              <a:gd name="T10" fmla="*/ 1577 w 16095"/>
              <a:gd name="T11" fmla="*/ 10451 h 16095"/>
              <a:gd name="T12" fmla="*/ 15800 w 16095"/>
              <a:gd name="T13" fmla="*/ 45 h 16095"/>
              <a:gd name="T14" fmla="*/ 15716 w 16095"/>
              <a:gd name="T15" fmla="*/ 15 h 16095"/>
              <a:gd name="T16" fmla="*/ 15627 w 16095"/>
              <a:gd name="T17" fmla="*/ 1 h 16095"/>
              <a:gd name="T18" fmla="*/ 15537 w 16095"/>
              <a:gd name="T19" fmla="*/ 3 h 16095"/>
              <a:gd name="T20" fmla="*/ 15448 w 16095"/>
              <a:gd name="T21" fmla="*/ 21 h 16095"/>
              <a:gd name="T22" fmla="*/ 15362 w 16095"/>
              <a:gd name="T23" fmla="*/ 55 h 16095"/>
              <a:gd name="T24" fmla="*/ 210 w 16095"/>
              <a:gd name="T25" fmla="*/ 10154 h 16095"/>
              <a:gd name="T26" fmla="*/ 145 w 16095"/>
              <a:gd name="T27" fmla="*/ 10209 h 16095"/>
              <a:gd name="T28" fmla="*/ 91 w 16095"/>
              <a:gd name="T29" fmla="*/ 10275 h 16095"/>
              <a:gd name="T30" fmla="*/ 48 w 16095"/>
              <a:gd name="T31" fmla="*/ 10348 h 16095"/>
              <a:gd name="T32" fmla="*/ 18 w 16095"/>
              <a:gd name="T33" fmla="*/ 10428 h 16095"/>
              <a:gd name="T34" fmla="*/ 3 w 16095"/>
              <a:gd name="T35" fmla="*/ 10511 h 16095"/>
              <a:gd name="T36" fmla="*/ 1 w 16095"/>
              <a:gd name="T37" fmla="*/ 10597 h 16095"/>
              <a:gd name="T38" fmla="*/ 15 w 16095"/>
              <a:gd name="T39" fmla="*/ 10682 h 16095"/>
              <a:gd name="T40" fmla="*/ 42 w 16095"/>
              <a:gd name="T41" fmla="*/ 10764 h 16095"/>
              <a:gd name="T42" fmla="*/ 82 w 16095"/>
              <a:gd name="T43" fmla="*/ 10838 h 16095"/>
              <a:gd name="T44" fmla="*/ 134 w 16095"/>
              <a:gd name="T45" fmla="*/ 10904 h 16095"/>
              <a:gd name="T46" fmla="*/ 197 w 16095"/>
              <a:gd name="T47" fmla="*/ 10961 h 16095"/>
              <a:gd name="T48" fmla="*/ 269 w 16095"/>
              <a:gd name="T49" fmla="*/ 11007 h 16095"/>
              <a:gd name="T50" fmla="*/ 6102 w 16095"/>
              <a:gd name="T51" fmla="*/ 15842 h 16095"/>
              <a:gd name="T52" fmla="*/ 6148 w 16095"/>
              <a:gd name="T53" fmla="*/ 15910 h 16095"/>
              <a:gd name="T54" fmla="*/ 6206 w 16095"/>
              <a:gd name="T55" fmla="*/ 15968 h 16095"/>
              <a:gd name="T56" fmla="*/ 6270 w 16095"/>
              <a:gd name="T57" fmla="*/ 16018 h 16095"/>
              <a:gd name="T58" fmla="*/ 6341 w 16095"/>
              <a:gd name="T59" fmla="*/ 16055 h 16095"/>
              <a:gd name="T60" fmla="*/ 6419 w 16095"/>
              <a:gd name="T61" fmla="*/ 16081 h 16095"/>
              <a:gd name="T62" fmla="*/ 6499 w 16095"/>
              <a:gd name="T63" fmla="*/ 16093 h 16095"/>
              <a:gd name="T64" fmla="*/ 6572 w 16095"/>
              <a:gd name="T65" fmla="*/ 16094 h 16095"/>
              <a:gd name="T66" fmla="*/ 6652 w 16095"/>
              <a:gd name="T67" fmla="*/ 16082 h 16095"/>
              <a:gd name="T68" fmla="*/ 6729 w 16095"/>
              <a:gd name="T69" fmla="*/ 16058 h 16095"/>
              <a:gd name="T70" fmla="*/ 6800 w 16095"/>
              <a:gd name="T71" fmla="*/ 16022 h 16095"/>
              <a:gd name="T72" fmla="*/ 6866 w 16095"/>
              <a:gd name="T73" fmla="*/ 15974 h 16095"/>
              <a:gd name="T74" fmla="*/ 6922 w 16095"/>
              <a:gd name="T75" fmla="*/ 15917 h 16095"/>
              <a:gd name="T76" fmla="*/ 6970 w 16095"/>
              <a:gd name="T77" fmla="*/ 15851 h 16095"/>
              <a:gd name="T78" fmla="*/ 12958 w 16095"/>
              <a:gd name="T79" fmla="*/ 16081 h 16095"/>
              <a:gd name="T80" fmla="*/ 13077 w 16095"/>
              <a:gd name="T81" fmla="*/ 16095 h 16095"/>
              <a:gd name="T82" fmla="*/ 13157 w 16095"/>
              <a:gd name="T83" fmla="*/ 16089 h 16095"/>
              <a:gd name="T84" fmla="*/ 13234 w 16095"/>
              <a:gd name="T85" fmla="*/ 16070 h 16095"/>
              <a:gd name="T86" fmla="*/ 13309 w 16095"/>
              <a:gd name="T87" fmla="*/ 16038 h 16095"/>
              <a:gd name="T88" fmla="*/ 13415 w 16095"/>
              <a:gd name="T89" fmla="*/ 15964 h 16095"/>
              <a:gd name="T90" fmla="*/ 13504 w 16095"/>
              <a:gd name="T91" fmla="*/ 15858 h 16095"/>
              <a:gd name="T92" fmla="*/ 13561 w 16095"/>
              <a:gd name="T93" fmla="*/ 15730 h 16095"/>
              <a:gd name="T94" fmla="*/ 16093 w 16095"/>
              <a:gd name="T95" fmla="*/ 548 h 16095"/>
              <a:gd name="T96" fmla="*/ 16093 w 16095"/>
              <a:gd name="T97" fmla="*/ 457 h 16095"/>
              <a:gd name="T98" fmla="*/ 16076 w 16095"/>
              <a:gd name="T99" fmla="*/ 367 h 16095"/>
              <a:gd name="T100" fmla="*/ 16045 w 16095"/>
              <a:gd name="T101" fmla="*/ 284 h 16095"/>
              <a:gd name="T102" fmla="*/ 15997 w 16095"/>
              <a:gd name="T103" fmla="*/ 206 h 16095"/>
              <a:gd name="T104" fmla="*/ 15938 w 16095"/>
              <a:gd name="T105" fmla="*/ 138 h 16095"/>
              <a:gd name="T106" fmla="*/ 15865 w 16095"/>
              <a:gd name="T107" fmla="*/ 80 h 1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95" h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266"/>
          <p:cNvSpPr>
            <a:spLocks noEditPoints="1"/>
          </p:cNvSpPr>
          <p:nvPr/>
        </p:nvSpPr>
        <p:spPr bwMode="auto">
          <a:xfrm>
            <a:off x="7852214" y="3011924"/>
            <a:ext cx="594852" cy="593485"/>
          </a:xfrm>
          <a:custGeom>
            <a:avLst/>
            <a:gdLst>
              <a:gd name="T0" fmla="*/ 15050 w 16095"/>
              <a:gd name="T1" fmla="*/ 7221 h 16058"/>
              <a:gd name="T2" fmla="*/ 14924 w 16095"/>
              <a:gd name="T3" fmla="*/ 7397 h 16058"/>
              <a:gd name="T4" fmla="*/ 14736 w 16095"/>
              <a:gd name="T5" fmla="*/ 7505 h 16058"/>
              <a:gd name="T6" fmla="*/ 13077 w 16095"/>
              <a:gd name="T7" fmla="*/ 4015 h 16058"/>
              <a:gd name="T8" fmla="*/ 13328 w 16095"/>
              <a:gd name="T9" fmla="*/ 4081 h 16058"/>
              <a:gd name="T10" fmla="*/ 15001 w 16095"/>
              <a:gd name="T11" fmla="*/ 6239 h 16058"/>
              <a:gd name="T12" fmla="*/ 15074 w 16095"/>
              <a:gd name="T13" fmla="*/ 6403 h 16058"/>
              <a:gd name="T14" fmla="*/ 10562 w 16095"/>
              <a:gd name="T15" fmla="*/ 15054 h 16058"/>
              <a:gd name="T16" fmla="*/ 10523 w 16095"/>
              <a:gd name="T17" fmla="*/ 9841 h 16058"/>
              <a:gd name="T18" fmla="*/ 10397 w 16095"/>
              <a:gd name="T19" fmla="*/ 9665 h 16058"/>
              <a:gd name="T20" fmla="*/ 10209 w 16095"/>
              <a:gd name="T21" fmla="*/ 9557 h 16058"/>
              <a:gd name="T22" fmla="*/ 6236 w 16095"/>
              <a:gd name="T23" fmla="*/ 9537 h 16058"/>
              <a:gd name="T24" fmla="*/ 6027 w 16095"/>
              <a:gd name="T25" fmla="*/ 9607 h 16058"/>
              <a:gd name="T26" fmla="*/ 5870 w 16095"/>
              <a:gd name="T27" fmla="*/ 9755 h 16058"/>
              <a:gd name="T28" fmla="*/ 5790 w 16095"/>
              <a:gd name="T29" fmla="*/ 9960 h 16058"/>
              <a:gd name="T30" fmla="*/ 10059 w 16095"/>
              <a:gd name="T31" fmla="*/ 15054 h 16058"/>
              <a:gd name="T32" fmla="*/ 1010 w 16095"/>
              <a:gd name="T33" fmla="*/ 6462 h 16058"/>
              <a:gd name="T34" fmla="*/ 1063 w 16095"/>
              <a:gd name="T35" fmla="*/ 6291 h 16058"/>
              <a:gd name="T36" fmla="*/ 2696 w 16095"/>
              <a:gd name="T37" fmla="*/ 4131 h 16058"/>
              <a:gd name="T38" fmla="*/ 2930 w 16095"/>
              <a:gd name="T39" fmla="*/ 4023 h 16058"/>
              <a:gd name="T40" fmla="*/ 1432 w 16095"/>
              <a:gd name="T41" fmla="*/ 7521 h 16058"/>
              <a:gd name="T42" fmla="*/ 1227 w 16095"/>
              <a:gd name="T43" fmla="*/ 7442 h 16058"/>
              <a:gd name="T44" fmla="*/ 1078 w 16095"/>
              <a:gd name="T45" fmla="*/ 7285 h 16058"/>
              <a:gd name="T46" fmla="*/ 1009 w 16095"/>
              <a:gd name="T47" fmla="*/ 7077 h 16058"/>
              <a:gd name="T48" fmla="*/ 9439 w 16095"/>
              <a:gd name="T49" fmla="*/ 4015 h 16058"/>
              <a:gd name="T50" fmla="*/ 5127 w 16095"/>
              <a:gd name="T51" fmla="*/ 7527 h 16058"/>
              <a:gd name="T52" fmla="*/ 13077 w 16095"/>
              <a:gd name="T53" fmla="*/ 1004 h 16058"/>
              <a:gd name="T54" fmla="*/ 14110 w 16095"/>
              <a:gd name="T55" fmla="*/ 3426 h 16058"/>
              <a:gd name="T56" fmla="*/ 14022 w 16095"/>
              <a:gd name="T57" fmla="*/ 658 h 16058"/>
              <a:gd name="T58" fmla="*/ 13788 w 16095"/>
              <a:gd name="T59" fmla="*/ 294 h 16058"/>
              <a:gd name="T60" fmla="*/ 13423 w 16095"/>
              <a:gd name="T61" fmla="*/ 61 h 16058"/>
              <a:gd name="T62" fmla="*/ 2967 w 16095"/>
              <a:gd name="T63" fmla="*/ 1 h 16058"/>
              <a:gd name="T64" fmla="*/ 2538 w 16095"/>
              <a:gd name="T65" fmla="*/ 121 h 16058"/>
              <a:gd name="T66" fmla="*/ 2212 w 16095"/>
              <a:gd name="T67" fmla="*/ 403 h 16058"/>
              <a:gd name="T68" fmla="*/ 2032 w 16095"/>
              <a:gd name="T69" fmla="*/ 802 h 16058"/>
              <a:gd name="T70" fmla="*/ 1906 w 16095"/>
              <a:gd name="T71" fmla="*/ 3503 h 16058"/>
              <a:gd name="T72" fmla="*/ 233 w 16095"/>
              <a:gd name="T73" fmla="*/ 5720 h 16058"/>
              <a:gd name="T74" fmla="*/ 110 w 16095"/>
              <a:gd name="T75" fmla="*/ 5962 h 16058"/>
              <a:gd name="T76" fmla="*/ 31 w 16095"/>
              <a:gd name="T77" fmla="*/ 6222 h 16058"/>
              <a:gd name="T78" fmla="*/ 0 w 16095"/>
              <a:gd name="T79" fmla="*/ 6493 h 16058"/>
              <a:gd name="T80" fmla="*/ 92 w 16095"/>
              <a:gd name="T81" fmla="*/ 7542 h 16058"/>
              <a:gd name="T82" fmla="*/ 443 w 16095"/>
              <a:gd name="T83" fmla="*/ 8089 h 16058"/>
              <a:gd name="T84" fmla="*/ 991 w 16095"/>
              <a:gd name="T85" fmla="*/ 8439 h 16058"/>
              <a:gd name="T86" fmla="*/ 1510 w 16095"/>
              <a:gd name="T87" fmla="*/ 15106 h 16058"/>
              <a:gd name="T88" fmla="*/ 1631 w 16095"/>
              <a:gd name="T89" fmla="*/ 15533 h 16058"/>
              <a:gd name="T90" fmla="*/ 1913 w 16095"/>
              <a:gd name="T91" fmla="*/ 15858 h 16058"/>
              <a:gd name="T92" fmla="*/ 2312 w 16095"/>
              <a:gd name="T93" fmla="*/ 16038 h 16058"/>
              <a:gd name="T94" fmla="*/ 13782 w 16095"/>
              <a:gd name="T95" fmla="*/ 16038 h 16058"/>
              <a:gd name="T96" fmla="*/ 14182 w 16095"/>
              <a:gd name="T97" fmla="*/ 15858 h 16058"/>
              <a:gd name="T98" fmla="*/ 14464 w 16095"/>
              <a:gd name="T99" fmla="*/ 15533 h 16058"/>
              <a:gd name="T100" fmla="*/ 14585 w 16095"/>
              <a:gd name="T101" fmla="*/ 15106 h 16058"/>
              <a:gd name="T102" fmla="*/ 15104 w 16095"/>
              <a:gd name="T103" fmla="*/ 8439 h 16058"/>
              <a:gd name="T104" fmla="*/ 15652 w 16095"/>
              <a:gd name="T105" fmla="*/ 8089 h 16058"/>
              <a:gd name="T106" fmla="*/ 16003 w 16095"/>
              <a:gd name="T107" fmla="*/ 7542 h 16058"/>
              <a:gd name="T108" fmla="*/ 16095 w 16095"/>
              <a:gd name="T109" fmla="*/ 6493 h 16058"/>
              <a:gd name="T110" fmla="*/ 16064 w 16095"/>
              <a:gd name="T111" fmla="*/ 6222 h 16058"/>
              <a:gd name="T112" fmla="*/ 15985 w 16095"/>
              <a:gd name="T113" fmla="*/ 5963 h 16058"/>
              <a:gd name="T114" fmla="*/ 15862 w 16095"/>
              <a:gd name="T115" fmla="*/ 572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95" h="16058">
                <a:moveTo>
                  <a:pt x="15089" y="7025"/>
                </a:moveTo>
                <a:lnTo>
                  <a:pt x="15088" y="7051"/>
                </a:lnTo>
                <a:lnTo>
                  <a:pt x="15086" y="7077"/>
                </a:lnTo>
                <a:lnTo>
                  <a:pt x="15083" y="7102"/>
                </a:lnTo>
                <a:lnTo>
                  <a:pt x="15079" y="7127"/>
                </a:lnTo>
                <a:lnTo>
                  <a:pt x="15073" y="7151"/>
                </a:lnTo>
                <a:lnTo>
                  <a:pt x="15066" y="7175"/>
                </a:lnTo>
                <a:lnTo>
                  <a:pt x="15059" y="7198"/>
                </a:lnTo>
                <a:lnTo>
                  <a:pt x="15050" y="7221"/>
                </a:lnTo>
                <a:lnTo>
                  <a:pt x="15040" y="7243"/>
                </a:lnTo>
                <a:lnTo>
                  <a:pt x="15029" y="7264"/>
                </a:lnTo>
                <a:lnTo>
                  <a:pt x="15017" y="7285"/>
                </a:lnTo>
                <a:lnTo>
                  <a:pt x="15004" y="7306"/>
                </a:lnTo>
                <a:lnTo>
                  <a:pt x="14989" y="7325"/>
                </a:lnTo>
                <a:lnTo>
                  <a:pt x="14974" y="7345"/>
                </a:lnTo>
                <a:lnTo>
                  <a:pt x="14958" y="7363"/>
                </a:lnTo>
                <a:lnTo>
                  <a:pt x="14942" y="7381"/>
                </a:lnTo>
                <a:lnTo>
                  <a:pt x="14924" y="7397"/>
                </a:lnTo>
                <a:lnTo>
                  <a:pt x="14906" y="7413"/>
                </a:lnTo>
                <a:lnTo>
                  <a:pt x="14887" y="7428"/>
                </a:lnTo>
                <a:lnTo>
                  <a:pt x="14867" y="7442"/>
                </a:lnTo>
                <a:lnTo>
                  <a:pt x="14847" y="7455"/>
                </a:lnTo>
                <a:lnTo>
                  <a:pt x="14826" y="7467"/>
                </a:lnTo>
                <a:lnTo>
                  <a:pt x="14804" y="7478"/>
                </a:lnTo>
                <a:lnTo>
                  <a:pt x="14782" y="7488"/>
                </a:lnTo>
                <a:lnTo>
                  <a:pt x="14759" y="7497"/>
                </a:lnTo>
                <a:lnTo>
                  <a:pt x="14736" y="7505"/>
                </a:lnTo>
                <a:lnTo>
                  <a:pt x="14712" y="7511"/>
                </a:lnTo>
                <a:lnTo>
                  <a:pt x="14688" y="7517"/>
                </a:lnTo>
                <a:lnTo>
                  <a:pt x="14663" y="7521"/>
                </a:lnTo>
                <a:lnTo>
                  <a:pt x="14637" y="7524"/>
                </a:lnTo>
                <a:lnTo>
                  <a:pt x="14612" y="7526"/>
                </a:lnTo>
                <a:lnTo>
                  <a:pt x="14586" y="7527"/>
                </a:lnTo>
                <a:lnTo>
                  <a:pt x="13654" y="7527"/>
                </a:lnTo>
                <a:lnTo>
                  <a:pt x="11642" y="4015"/>
                </a:lnTo>
                <a:lnTo>
                  <a:pt x="13077" y="4015"/>
                </a:lnTo>
                <a:lnTo>
                  <a:pt x="13106" y="4016"/>
                </a:lnTo>
                <a:lnTo>
                  <a:pt x="13137" y="4018"/>
                </a:lnTo>
                <a:lnTo>
                  <a:pt x="13165" y="4023"/>
                </a:lnTo>
                <a:lnTo>
                  <a:pt x="13194" y="4029"/>
                </a:lnTo>
                <a:lnTo>
                  <a:pt x="13222" y="4036"/>
                </a:lnTo>
                <a:lnTo>
                  <a:pt x="13249" y="4045"/>
                </a:lnTo>
                <a:lnTo>
                  <a:pt x="13276" y="4056"/>
                </a:lnTo>
                <a:lnTo>
                  <a:pt x="13303" y="4068"/>
                </a:lnTo>
                <a:lnTo>
                  <a:pt x="13328" y="4081"/>
                </a:lnTo>
                <a:lnTo>
                  <a:pt x="13352" y="4096"/>
                </a:lnTo>
                <a:lnTo>
                  <a:pt x="13376" y="4113"/>
                </a:lnTo>
                <a:lnTo>
                  <a:pt x="13399" y="4131"/>
                </a:lnTo>
                <a:lnTo>
                  <a:pt x="13420" y="4150"/>
                </a:lnTo>
                <a:lnTo>
                  <a:pt x="13441" y="4170"/>
                </a:lnTo>
                <a:lnTo>
                  <a:pt x="13461" y="4192"/>
                </a:lnTo>
                <a:lnTo>
                  <a:pt x="13480" y="4215"/>
                </a:lnTo>
                <a:lnTo>
                  <a:pt x="14988" y="6222"/>
                </a:lnTo>
                <a:lnTo>
                  <a:pt x="15001" y="6239"/>
                </a:lnTo>
                <a:lnTo>
                  <a:pt x="15012" y="6256"/>
                </a:lnTo>
                <a:lnTo>
                  <a:pt x="15022" y="6274"/>
                </a:lnTo>
                <a:lnTo>
                  <a:pt x="15032" y="6291"/>
                </a:lnTo>
                <a:lnTo>
                  <a:pt x="15041" y="6309"/>
                </a:lnTo>
                <a:lnTo>
                  <a:pt x="15049" y="6327"/>
                </a:lnTo>
                <a:lnTo>
                  <a:pt x="15057" y="6346"/>
                </a:lnTo>
                <a:lnTo>
                  <a:pt x="15063" y="6365"/>
                </a:lnTo>
                <a:lnTo>
                  <a:pt x="15069" y="6384"/>
                </a:lnTo>
                <a:lnTo>
                  <a:pt x="15074" y="6403"/>
                </a:lnTo>
                <a:lnTo>
                  <a:pt x="15079" y="6423"/>
                </a:lnTo>
                <a:lnTo>
                  <a:pt x="15082" y="6443"/>
                </a:lnTo>
                <a:lnTo>
                  <a:pt x="15085" y="6462"/>
                </a:lnTo>
                <a:lnTo>
                  <a:pt x="15087" y="6483"/>
                </a:lnTo>
                <a:lnTo>
                  <a:pt x="15089" y="6503"/>
                </a:lnTo>
                <a:lnTo>
                  <a:pt x="15089" y="6524"/>
                </a:lnTo>
                <a:lnTo>
                  <a:pt x="15089" y="7025"/>
                </a:lnTo>
                <a:close/>
                <a:moveTo>
                  <a:pt x="13580" y="15054"/>
                </a:moveTo>
                <a:lnTo>
                  <a:pt x="10562" y="15054"/>
                </a:lnTo>
                <a:lnTo>
                  <a:pt x="10562" y="10036"/>
                </a:lnTo>
                <a:lnTo>
                  <a:pt x="10561" y="10010"/>
                </a:lnTo>
                <a:lnTo>
                  <a:pt x="10559" y="9985"/>
                </a:lnTo>
                <a:lnTo>
                  <a:pt x="10556" y="9960"/>
                </a:lnTo>
                <a:lnTo>
                  <a:pt x="10552" y="9935"/>
                </a:lnTo>
                <a:lnTo>
                  <a:pt x="10546" y="9911"/>
                </a:lnTo>
                <a:lnTo>
                  <a:pt x="10539" y="9887"/>
                </a:lnTo>
                <a:lnTo>
                  <a:pt x="10532" y="9864"/>
                </a:lnTo>
                <a:lnTo>
                  <a:pt x="10523" y="9841"/>
                </a:lnTo>
                <a:lnTo>
                  <a:pt x="10513" y="9818"/>
                </a:lnTo>
                <a:lnTo>
                  <a:pt x="10502" y="9797"/>
                </a:lnTo>
                <a:lnTo>
                  <a:pt x="10490" y="9776"/>
                </a:lnTo>
                <a:lnTo>
                  <a:pt x="10477" y="9755"/>
                </a:lnTo>
                <a:lnTo>
                  <a:pt x="10463" y="9736"/>
                </a:lnTo>
                <a:lnTo>
                  <a:pt x="10448" y="9717"/>
                </a:lnTo>
                <a:lnTo>
                  <a:pt x="10432" y="9699"/>
                </a:lnTo>
                <a:lnTo>
                  <a:pt x="10415" y="9681"/>
                </a:lnTo>
                <a:lnTo>
                  <a:pt x="10397" y="9665"/>
                </a:lnTo>
                <a:lnTo>
                  <a:pt x="10379" y="9649"/>
                </a:lnTo>
                <a:lnTo>
                  <a:pt x="10360" y="9634"/>
                </a:lnTo>
                <a:lnTo>
                  <a:pt x="10340" y="9620"/>
                </a:lnTo>
                <a:lnTo>
                  <a:pt x="10320" y="9607"/>
                </a:lnTo>
                <a:lnTo>
                  <a:pt x="10299" y="9595"/>
                </a:lnTo>
                <a:lnTo>
                  <a:pt x="10278" y="9584"/>
                </a:lnTo>
                <a:lnTo>
                  <a:pt x="10256" y="9574"/>
                </a:lnTo>
                <a:lnTo>
                  <a:pt x="10232" y="9565"/>
                </a:lnTo>
                <a:lnTo>
                  <a:pt x="10209" y="9557"/>
                </a:lnTo>
                <a:lnTo>
                  <a:pt x="10185" y="9550"/>
                </a:lnTo>
                <a:lnTo>
                  <a:pt x="10161" y="9544"/>
                </a:lnTo>
                <a:lnTo>
                  <a:pt x="10136" y="9540"/>
                </a:lnTo>
                <a:lnTo>
                  <a:pt x="10111" y="9537"/>
                </a:lnTo>
                <a:lnTo>
                  <a:pt x="10086" y="9535"/>
                </a:lnTo>
                <a:lnTo>
                  <a:pt x="10059" y="9534"/>
                </a:lnTo>
                <a:lnTo>
                  <a:pt x="6287" y="9534"/>
                </a:lnTo>
                <a:lnTo>
                  <a:pt x="6261" y="9535"/>
                </a:lnTo>
                <a:lnTo>
                  <a:pt x="6236" y="9537"/>
                </a:lnTo>
                <a:lnTo>
                  <a:pt x="6211" y="9540"/>
                </a:lnTo>
                <a:lnTo>
                  <a:pt x="6186" y="9544"/>
                </a:lnTo>
                <a:lnTo>
                  <a:pt x="6161" y="9550"/>
                </a:lnTo>
                <a:lnTo>
                  <a:pt x="6137" y="9557"/>
                </a:lnTo>
                <a:lnTo>
                  <a:pt x="6114" y="9565"/>
                </a:lnTo>
                <a:lnTo>
                  <a:pt x="6091" y="9574"/>
                </a:lnTo>
                <a:lnTo>
                  <a:pt x="6069" y="9584"/>
                </a:lnTo>
                <a:lnTo>
                  <a:pt x="6048" y="9595"/>
                </a:lnTo>
                <a:lnTo>
                  <a:pt x="6027" y="9607"/>
                </a:lnTo>
                <a:lnTo>
                  <a:pt x="6005" y="9620"/>
                </a:lnTo>
                <a:lnTo>
                  <a:pt x="5986" y="9634"/>
                </a:lnTo>
                <a:lnTo>
                  <a:pt x="5967" y="9649"/>
                </a:lnTo>
                <a:lnTo>
                  <a:pt x="5949" y="9665"/>
                </a:lnTo>
                <a:lnTo>
                  <a:pt x="5931" y="9681"/>
                </a:lnTo>
                <a:lnTo>
                  <a:pt x="5915" y="9699"/>
                </a:lnTo>
                <a:lnTo>
                  <a:pt x="5899" y="9717"/>
                </a:lnTo>
                <a:lnTo>
                  <a:pt x="5884" y="9736"/>
                </a:lnTo>
                <a:lnTo>
                  <a:pt x="5870" y="9755"/>
                </a:lnTo>
                <a:lnTo>
                  <a:pt x="5857" y="9776"/>
                </a:lnTo>
                <a:lnTo>
                  <a:pt x="5844" y="9797"/>
                </a:lnTo>
                <a:lnTo>
                  <a:pt x="5833" y="9818"/>
                </a:lnTo>
                <a:lnTo>
                  <a:pt x="5823" y="9841"/>
                </a:lnTo>
                <a:lnTo>
                  <a:pt x="5814" y="9864"/>
                </a:lnTo>
                <a:lnTo>
                  <a:pt x="5806" y="9887"/>
                </a:lnTo>
                <a:lnTo>
                  <a:pt x="5800" y="9911"/>
                </a:lnTo>
                <a:lnTo>
                  <a:pt x="5794" y="9935"/>
                </a:lnTo>
                <a:lnTo>
                  <a:pt x="5790" y="9960"/>
                </a:lnTo>
                <a:lnTo>
                  <a:pt x="5787" y="9985"/>
                </a:lnTo>
                <a:lnTo>
                  <a:pt x="5785" y="10010"/>
                </a:lnTo>
                <a:lnTo>
                  <a:pt x="5784" y="10036"/>
                </a:lnTo>
                <a:lnTo>
                  <a:pt x="5784" y="15054"/>
                </a:lnTo>
                <a:lnTo>
                  <a:pt x="2515" y="15054"/>
                </a:lnTo>
                <a:lnTo>
                  <a:pt x="2515" y="8531"/>
                </a:lnTo>
                <a:lnTo>
                  <a:pt x="13580" y="8531"/>
                </a:lnTo>
                <a:lnTo>
                  <a:pt x="13580" y="15054"/>
                </a:lnTo>
                <a:close/>
                <a:moveTo>
                  <a:pt x="10059" y="15054"/>
                </a:moveTo>
                <a:lnTo>
                  <a:pt x="6287" y="15054"/>
                </a:lnTo>
                <a:lnTo>
                  <a:pt x="6287" y="10036"/>
                </a:lnTo>
                <a:lnTo>
                  <a:pt x="10059" y="10036"/>
                </a:lnTo>
                <a:lnTo>
                  <a:pt x="10059" y="15054"/>
                </a:lnTo>
                <a:close/>
                <a:moveTo>
                  <a:pt x="1006" y="7025"/>
                </a:moveTo>
                <a:lnTo>
                  <a:pt x="1006" y="6524"/>
                </a:lnTo>
                <a:lnTo>
                  <a:pt x="1006" y="6503"/>
                </a:lnTo>
                <a:lnTo>
                  <a:pt x="1008" y="6483"/>
                </a:lnTo>
                <a:lnTo>
                  <a:pt x="1010" y="6462"/>
                </a:lnTo>
                <a:lnTo>
                  <a:pt x="1012" y="6443"/>
                </a:lnTo>
                <a:lnTo>
                  <a:pt x="1016" y="6423"/>
                </a:lnTo>
                <a:lnTo>
                  <a:pt x="1020" y="6403"/>
                </a:lnTo>
                <a:lnTo>
                  <a:pt x="1026" y="6384"/>
                </a:lnTo>
                <a:lnTo>
                  <a:pt x="1032" y="6365"/>
                </a:lnTo>
                <a:lnTo>
                  <a:pt x="1038" y="6346"/>
                </a:lnTo>
                <a:lnTo>
                  <a:pt x="1046" y="6327"/>
                </a:lnTo>
                <a:lnTo>
                  <a:pt x="1054" y="6309"/>
                </a:lnTo>
                <a:lnTo>
                  <a:pt x="1063" y="6291"/>
                </a:lnTo>
                <a:lnTo>
                  <a:pt x="1073" y="6274"/>
                </a:lnTo>
                <a:lnTo>
                  <a:pt x="1083" y="6256"/>
                </a:lnTo>
                <a:lnTo>
                  <a:pt x="1094" y="6239"/>
                </a:lnTo>
                <a:lnTo>
                  <a:pt x="1107" y="6222"/>
                </a:lnTo>
                <a:lnTo>
                  <a:pt x="2615" y="4215"/>
                </a:lnTo>
                <a:lnTo>
                  <a:pt x="2634" y="4192"/>
                </a:lnTo>
                <a:lnTo>
                  <a:pt x="2654" y="4170"/>
                </a:lnTo>
                <a:lnTo>
                  <a:pt x="2674" y="4150"/>
                </a:lnTo>
                <a:lnTo>
                  <a:pt x="2696" y="4131"/>
                </a:lnTo>
                <a:lnTo>
                  <a:pt x="2719" y="4113"/>
                </a:lnTo>
                <a:lnTo>
                  <a:pt x="2743" y="4096"/>
                </a:lnTo>
                <a:lnTo>
                  <a:pt x="2767" y="4081"/>
                </a:lnTo>
                <a:lnTo>
                  <a:pt x="2792" y="4068"/>
                </a:lnTo>
                <a:lnTo>
                  <a:pt x="2819" y="4056"/>
                </a:lnTo>
                <a:lnTo>
                  <a:pt x="2846" y="4045"/>
                </a:lnTo>
                <a:lnTo>
                  <a:pt x="2873" y="4036"/>
                </a:lnTo>
                <a:lnTo>
                  <a:pt x="2901" y="4029"/>
                </a:lnTo>
                <a:lnTo>
                  <a:pt x="2930" y="4023"/>
                </a:lnTo>
                <a:lnTo>
                  <a:pt x="2958" y="4018"/>
                </a:lnTo>
                <a:lnTo>
                  <a:pt x="2989" y="4016"/>
                </a:lnTo>
                <a:lnTo>
                  <a:pt x="3018" y="4015"/>
                </a:lnTo>
                <a:lnTo>
                  <a:pt x="4452" y="4015"/>
                </a:lnTo>
                <a:lnTo>
                  <a:pt x="2440" y="7527"/>
                </a:lnTo>
                <a:lnTo>
                  <a:pt x="1509" y="7527"/>
                </a:lnTo>
                <a:lnTo>
                  <a:pt x="1483" y="7526"/>
                </a:lnTo>
                <a:lnTo>
                  <a:pt x="1458" y="7524"/>
                </a:lnTo>
                <a:lnTo>
                  <a:pt x="1432" y="7521"/>
                </a:lnTo>
                <a:lnTo>
                  <a:pt x="1407" y="7517"/>
                </a:lnTo>
                <a:lnTo>
                  <a:pt x="1383" y="7511"/>
                </a:lnTo>
                <a:lnTo>
                  <a:pt x="1359" y="7505"/>
                </a:lnTo>
                <a:lnTo>
                  <a:pt x="1336" y="7497"/>
                </a:lnTo>
                <a:lnTo>
                  <a:pt x="1313" y="7488"/>
                </a:lnTo>
                <a:lnTo>
                  <a:pt x="1291" y="7478"/>
                </a:lnTo>
                <a:lnTo>
                  <a:pt x="1269" y="7467"/>
                </a:lnTo>
                <a:lnTo>
                  <a:pt x="1248" y="7455"/>
                </a:lnTo>
                <a:lnTo>
                  <a:pt x="1227" y="7442"/>
                </a:lnTo>
                <a:lnTo>
                  <a:pt x="1208" y="7428"/>
                </a:lnTo>
                <a:lnTo>
                  <a:pt x="1189" y="7413"/>
                </a:lnTo>
                <a:lnTo>
                  <a:pt x="1171" y="7397"/>
                </a:lnTo>
                <a:lnTo>
                  <a:pt x="1153" y="7381"/>
                </a:lnTo>
                <a:lnTo>
                  <a:pt x="1137" y="7363"/>
                </a:lnTo>
                <a:lnTo>
                  <a:pt x="1121" y="7345"/>
                </a:lnTo>
                <a:lnTo>
                  <a:pt x="1106" y="7325"/>
                </a:lnTo>
                <a:lnTo>
                  <a:pt x="1091" y="7306"/>
                </a:lnTo>
                <a:lnTo>
                  <a:pt x="1078" y="7285"/>
                </a:lnTo>
                <a:lnTo>
                  <a:pt x="1066" y="7264"/>
                </a:lnTo>
                <a:lnTo>
                  <a:pt x="1055" y="7243"/>
                </a:lnTo>
                <a:lnTo>
                  <a:pt x="1045" y="7221"/>
                </a:lnTo>
                <a:lnTo>
                  <a:pt x="1036" y="7198"/>
                </a:lnTo>
                <a:lnTo>
                  <a:pt x="1028" y="7175"/>
                </a:lnTo>
                <a:lnTo>
                  <a:pt x="1022" y="7151"/>
                </a:lnTo>
                <a:lnTo>
                  <a:pt x="1016" y="7127"/>
                </a:lnTo>
                <a:lnTo>
                  <a:pt x="1012" y="7102"/>
                </a:lnTo>
                <a:lnTo>
                  <a:pt x="1009" y="7077"/>
                </a:lnTo>
                <a:lnTo>
                  <a:pt x="1007" y="7051"/>
                </a:lnTo>
                <a:lnTo>
                  <a:pt x="1006" y="7025"/>
                </a:lnTo>
                <a:close/>
                <a:moveTo>
                  <a:pt x="9962" y="4015"/>
                </a:moveTo>
                <a:lnTo>
                  <a:pt x="11062" y="4015"/>
                </a:lnTo>
                <a:lnTo>
                  <a:pt x="13074" y="7527"/>
                </a:lnTo>
                <a:lnTo>
                  <a:pt x="10968" y="7527"/>
                </a:lnTo>
                <a:lnTo>
                  <a:pt x="9962" y="4015"/>
                </a:lnTo>
                <a:close/>
                <a:moveTo>
                  <a:pt x="8299" y="4015"/>
                </a:moveTo>
                <a:lnTo>
                  <a:pt x="9439" y="4015"/>
                </a:lnTo>
                <a:lnTo>
                  <a:pt x="10444" y="7527"/>
                </a:lnTo>
                <a:lnTo>
                  <a:pt x="8299" y="7527"/>
                </a:lnTo>
                <a:lnTo>
                  <a:pt x="8299" y="4015"/>
                </a:lnTo>
                <a:close/>
                <a:moveTo>
                  <a:pt x="6656" y="4015"/>
                </a:moveTo>
                <a:lnTo>
                  <a:pt x="7796" y="4015"/>
                </a:lnTo>
                <a:lnTo>
                  <a:pt x="7796" y="7527"/>
                </a:lnTo>
                <a:lnTo>
                  <a:pt x="5650" y="7527"/>
                </a:lnTo>
                <a:lnTo>
                  <a:pt x="6656" y="4015"/>
                </a:lnTo>
                <a:close/>
                <a:moveTo>
                  <a:pt x="5127" y="7527"/>
                </a:moveTo>
                <a:lnTo>
                  <a:pt x="3020" y="7527"/>
                </a:lnTo>
                <a:lnTo>
                  <a:pt x="5032" y="4015"/>
                </a:lnTo>
                <a:lnTo>
                  <a:pt x="6132" y="4015"/>
                </a:lnTo>
                <a:lnTo>
                  <a:pt x="5127" y="7527"/>
                </a:lnTo>
                <a:close/>
                <a:moveTo>
                  <a:pt x="13077" y="1004"/>
                </a:moveTo>
                <a:lnTo>
                  <a:pt x="13077" y="3011"/>
                </a:lnTo>
                <a:lnTo>
                  <a:pt x="3018" y="3011"/>
                </a:lnTo>
                <a:lnTo>
                  <a:pt x="3018" y="1004"/>
                </a:lnTo>
                <a:lnTo>
                  <a:pt x="13077" y="1004"/>
                </a:lnTo>
                <a:close/>
                <a:moveTo>
                  <a:pt x="15793" y="5620"/>
                </a:moveTo>
                <a:lnTo>
                  <a:pt x="14284" y="3614"/>
                </a:lnTo>
                <a:lnTo>
                  <a:pt x="14262" y="3585"/>
                </a:lnTo>
                <a:lnTo>
                  <a:pt x="14239" y="3557"/>
                </a:lnTo>
                <a:lnTo>
                  <a:pt x="14214" y="3530"/>
                </a:lnTo>
                <a:lnTo>
                  <a:pt x="14189" y="3503"/>
                </a:lnTo>
                <a:lnTo>
                  <a:pt x="14164" y="3477"/>
                </a:lnTo>
                <a:lnTo>
                  <a:pt x="14137" y="3451"/>
                </a:lnTo>
                <a:lnTo>
                  <a:pt x="14110" y="3426"/>
                </a:lnTo>
                <a:lnTo>
                  <a:pt x="14083" y="3401"/>
                </a:lnTo>
                <a:lnTo>
                  <a:pt x="14083" y="1004"/>
                </a:lnTo>
                <a:lnTo>
                  <a:pt x="14082" y="952"/>
                </a:lnTo>
                <a:lnTo>
                  <a:pt x="14078" y="901"/>
                </a:lnTo>
                <a:lnTo>
                  <a:pt x="14072" y="851"/>
                </a:lnTo>
                <a:lnTo>
                  <a:pt x="14063" y="802"/>
                </a:lnTo>
                <a:lnTo>
                  <a:pt x="14052" y="753"/>
                </a:lnTo>
                <a:lnTo>
                  <a:pt x="14038" y="706"/>
                </a:lnTo>
                <a:lnTo>
                  <a:pt x="14022" y="658"/>
                </a:lnTo>
                <a:lnTo>
                  <a:pt x="14004" y="613"/>
                </a:lnTo>
                <a:lnTo>
                  <a:pt x="13984" y="569"/>
                </a:lnTo>
                <a:lnTo>
                  <a:pt x="13961" y="526"/>
                </a:lnTo>
                <a:lnTo>
                  <a:pt x="13937" y="484"/>
                </a:lnTo>
                <a:lnTo>
                  <a:pt x="13911" y="443"/>
                </a:lnTo>
                <a:lnTo>
                  <a:pt x="13883" y="403"/>
                </a:lnTo>
                <a:lnTo>
                  <a:pt x="13854" y="365"/>
                </a:lnTo>
                <a:lnTo>
                  <a:pt x="13822" y="329"/>
                </a:lnTo>
                <a:lnTo>
                  <a:pt x="13788" y="294"/>
                </a:lnTo>
                <a:lnTo>
                  <a:pt x="13753" y="261"/>
                </a:lnTo>
                <a:lnTo>
                  <a:pt x="13717" y="229"/>
                </a:lnTo>
                <a:lnTo>
                  <a:pt x="13679" y="200"/>
                </a:lnTo>
                <a:lnTo>
                  <a:pt x="13640" y="172"/>
                </a:lnTo>
                <a:lnTo>
                  <a:pt x="13598" y="146"/>
                </a:lnTo>
                <a:lnTo>
                  <a:pt x="13557" y="121"/>
                </a:lnTo>
                <a:lnTo>
                  <a:pt x="13513" y="99"/>
                </a:lnTo>
                <a:lnTo>
                  <a:pt x="13468" y="79"/>
                </a:lnTo>
                <a:lnTo>
                  <a:pt x="13423" y="61"/>
                </a:lnTo>
                <a:lnTo>
                  <a:pt x="13376" y="45"/>
                </a:lnTo>
                <a:lnTo>
                  <a:pt x="13329" y="32"/>
                </a:lnTo>
                <a:lnTo>
                  <a:pt x="13279" y="20"/>
                </a:lnTo>
                <a:lnTo>
                  <a:pt x="13230" y="12"/>
                </a:lnTo>
                <a:lnTo>
                  <a:pt x="13180" y="5"/>
                </a:lnTo>
                <a:lnTo>
                  <a:pt x="13128" y="1"/>
                </a:lnTo>
                <a:lnTo>
                  <a:pt x="13077" y="0"/>
                </a:lnTo>
                <a:lnTo>
                  <a:pt x="3018" y="0"/>
                </a:lnTo>
                <a:lnTo>
                  <a:pt x="2967" y="1"/>
                </a:lnTo>
                <a:lnTo>
                  <a:pt x="2915" y="5"/>
                </a:lnTo>
                <a:lnTo>
                  <a:pt x="2865" y="12"/>
                </a:lnTo>
                <a:lnTo>
                  <a:pt x="2815" y="20"/>
                </a:lnTo>
                <a:lnTo>
                  <a:pt x="2766" y="32"/>
                </a:lnTo>
                <a:lnTo>
                  <a:pt x="2718" y="45"/>
                </a:lnTo>
                <a:lnTo>
                  <a:pt x="2672" y="61"/>
                </a:lnTo>
                <a:lnTo>
                  <a:pt x="2627" y="79"/>
                </a:lnTo>
                <a:lnTo>
                  <a:pt x="2581" y="99"/>
                </a:lnTo>
                <a:lnTo>
                  <a:pt x="2538" y="121"/>
                </a:lnTo>
                <a:lnTo>
                  <a:pt x="2496" y="146"/>
                </a:lnTo>
                <a:lnTo>
                  <a:pt x="2455" y="172"/>
                </a:lnTo>
                <a:lnTo>
                  <a:pt x="2416" y="200"/>
                </a:lnTo>
                <a:lnTo>
                  <a:pt x="2378" y="229"/>
                </a:lnTo>
                <a:lnTo>
                  <a:pt x="2341" y="261"/>
                </a:lnTo>
                <a:lnTo>
                  <a:pt x="2307" y="294"/>
                </a:lnTo>
                <a:lnTo>
                  <a:pt x="2273" y="329"/>
                </a:lnTo>
                <a:lnTo>
                  <a:pt x="2241" y="365"/>
                </a:lnTo>
                <a:lnTo>
                  <a:pt x="2212" y="403"/>
                </a:lnTo>
                <a:lnTo>
                  <a:pt x="2184" y="443"/>
                </a:lnTo>
                <a:lnTo>
                  <a:pt x="2158" y="484"/>
                </a:lnTo>
                <a:lnTo>
                  <a:pt x="2134" y="526"/>
                </a:lnTo>
                <a:lnTo>
                  <a:pt x="2111" y="569"/>
                </a:lnTo>
                <a:lnTo>
                  <a:pt x="2091" y="613"/>
                </a:lnTo>
                <a:lnTo>
                  <a:pt x="2073" y="658"/>
                </a:lnTo>
                <a:lnTo>
                  <a:pt x="2057" y="706"/>
                </a:lnTo>
                <a:lnTo>
                  <a:pt x="2043" y="753"/>
                </a:lnTo>
                <a:lnTo>
                  <a:pt x="2032" y="802"/>
                </a:lnTo>
                <a:lnTo>
                  <a:pt x="2023" y="851"/>
                </a:lnTo>
                <a:lnTo>
                  <a:pt x="2017" y="901"/>
                </a:lnTo>
                <a:lnTo>
                  <a:pt x="2013" y="952"/>
                </a:lnTo>
                <a:lnTo>
                  <a:pt x="2012" y="1004"/>
                </a:lnTo>
                <a:lnTo>
                  <a:pt x="2012" y="3402"/>
                </a:lnTo>
                <a:lnTo>
                  <a:pt x="1985" y="3426"/>
                </a:lnTo>
                <a:lnTo>
                  <a:pt x="1959" y="3451"/>
                </a:lnTo>
                <a:lnTo>
                  <a:pt x="1931" y="3477"/>
                </a:lnTo>
                <a:lnTo>
                  <a:pt x="1906" y="3503"/>
                </a:lnTo>
                <a:lnTo>
                  <a:pt x="1881" y="3529"/>
                </a:lnTo>
                <a:lnTo>
                  <a:pt x="1857" y="3556"/>
                </a:lnTo>
                <a:lnTo>
                  <a:pt x="1833" y="3584"/>
                </a:lnTo>
                <a:lnTo>
                  <a:pt x="1811" y="3613"/>
                </a:lnTo>
                <a:lnTo>
                  <a:pt x="303" y="5619"/>
                </a:lnTo>
                <a:lnTo>
                  <a:pt x="285" y="5644"/>
                </a:lnTo>
                <a:lnTo>
                  <a:pt x="268" y="5669"/>
                </a:lnTo>
                <a:lnTo>
                  <a:pt x="250" y="5695"/>
                </a:lnTo>
                <a:lnTo>
                  <a:pt x="233" y="5720"/>
                </a:lnTo>
                <a:lnTo>
                  <a:pt x="217" y="5746"/>
                </a:lnTo>
                <a:lnTo>
                  <a:pt x="202" y="5772"/>
                </a:lnTo>
                <a:lnTo>
                  <a:pt x="187" y="5798"/>
                </a:lnTo>
                <a:lnTo>
                  <a:pt x="173" y="5825"/>
                </a:lnTo>
                <a:lnTo>
                  <a:pt x="159" y="5851"/>
                </a:lnTo>
                <a:lnTo>
                  <a:pt x="146" y="5879"/>
                </a:lnTo>
                <a:lnTo>
                  <a:pt x="133" y="5906"/>
                </a:lnTo>
                <a:lnTo>
                  <a:pt x="121" y="5934"/>
                </a:lnTo>
                <a:lnTo>
                  <a:pt x="110" y="5962"/>
                </a:lnTo>
                <a:lnTo>
                  <a:pt x="99" y="5991"/>
                </a:lnTo>
                <a:lnTo>
                  <a:pt x="88" y="6019"/>
                </a:lnTo>
                <a:lnTo>
                  <a:pt x="78" y="6047"/>
                </a:lnTo>
                <a:lnTo>
                  <a:pt x="68" y="6076"/>
                </a:lnTo>
                <a:lnTo>
                  <a:pt x="60" y="6105"/>
                </a:lnTo>
                <a:lnTo>
                  <a:pt x="51" y="6134"/>
                </a:lnTo>
                <a:lnTo>
                  <a:pt x="44" y="6163"/>
                </a:lnTo>
                <a:lnTo>
                  <a:pt x="37" y="6193"/>
                </a:lnTo>
                <a:lnTo>
                  <a:pt x="31" y="6222"/>
                </a:lnTo>
                <a:lnTo>
                  <a:pt x="25" y="6253"/>
                </a:lnTo>
                <a:lnTo>
                  <a:pt x="20" y="6282"/>
                </a:lnTo>
                <a:lnTo>
                  <a:pt x="15" y="6312"/>
                </a:lnTo>
                <a:lnTo>
                  <a:pt x="11" y="6342"/>
                </a:lnTo>
                <a:lnTo>
                  <a:pt x="8" y="6372"/>
                </a:lnTo>
                <a:lnTo>
                  <a:pt x="5" y="6402"/>
                </a:lnTo>
                <a:lnTo>
                  <a:pt x="3" y="6432"/>
                </a:lnTo>
                <a:lnTo>
                  <a:pt x="1" y="6463"/>
                </a:lnTo>
                <a:lnTo>
                  <a:pt x="0" y="6493"/>
                </a:lnTo>
                <a:lnTo>
                  <a:pt x="0" y="6524"/>
                </a:lnTo>
                <a:lnTo>
                  <a:pt x="0" y="7025"/>
                </a:lnTo>
                <a:lnTo>
                  <a:pt x="2" y="7103"/>
                </a:lnTo>
                <a:lnTo>
                  <a:pt x="8" y="7179"/>
                </a:lnTo>
                <a:lnTo>
                  <a:pt x="17" y="7254"/>
                </a:lnTo>
                <a:lnTo>
                  <a:pt x="31" y="7328"/>
                </a:lnTo>
                <a:lnTo>
                  <a:pt x="47" y="7401"/>
                </a:lnTo>
                <a:lnTo>
                  <a:pt x="68" y="7473"/>
                </a:lnTo>
                <a:lnTo>
                  <a:pt x="92" y="7542"/>
                </a:lnTo>
                <a:lnTo>
                  <a:pt x="119" y="7610"/>
                </a:lnTo>
                <a:lnTo>
                  <a:pt x="149" y="7678"/>
                </a:lnTo>
                <a:lnTo>
                  <a:pt x="182" y="7742"/>
                </a:lnTo>
                <a:lnTo>
                  <a:pt x="218" y="7805"/>
                </a:lnTo>
                <a:lnTo>
                  <a:pt x="259" y="7866"/>
                </a:lnTo>
                <a:lnTo>
                  <a:pt x="300" y="7926"/>
                </a:lnTo>
                <a:lnTo>
                  <a:pt x="345" y="7983"/>
                </a:lnTo>
                <a:lnTo>
                  <a:pt x="392" y="8037"/>
                </a:lnTo>
                <a:lnTo>
                  <a:pt x="443" y="8089"/>
                </a:lnTo>
                <a:lnTo>
                  <a:pt x="495" y="8139"/>
                </a:lnTo>
                <a:lnTo>
                  <a:pt x="549" y="8187"/>
                </a:lnTo>
                <a:lnTo>
                  <a:pt x="607" y="8232"/>
                </a:lnTo>
                <a:lnTo>
                  <a:pt x="666" y="8273"/>
                </a:lnTo>
                <a:lnTo>
                  <a:pt x="727" y="8313"/>
                </a:lnTo>
                <a:lnTo>
                  <a:pt x="791" y="8349"/>
                </a:lnTo>
                <a:lnTo>
                  <a:pt x="855" y="8382"/>
                </a:lnTo>
                <a:lnTo>
                  <a:pt x="922" y="8412"/>
                </a:lnTo>
                <a:lnTo>
                  <a:pt x="991" y="8439"/>
                </a:lnTo>
                <a:lnTo>
                  <a:pt x="1060" y="8464"/>
                </a:lnTo>
                <a:lnTo>
                  <a:pt x="1133" y="8484"/>
                </a:lnTo>
                <a:lnTo>
                  <a:pt x="1205" y="8501"/>
                </a:lnTo>
                <a:lnTo>
                  <a:pt x="1280" y="8514"/>
                </a:lnTo>
                <a:lnTo>
                  <a:pt x="1355" y="8523"/>
                </a:lnTo>
                <a:lnTo>
                  <a:pt x="1431" y="8529"/>
                </a:lnTo>
                <a:lnTo>
                  <a:pt x="1509" y="8531"/>
                </a:lnTo>
                <a:lnTo>
                  <a:pt x="1509" y="15054"/>
                </a:lnTo>
                <a:lnTo>
                  <a:pt x="1510" y="15106"/>
                </a:lnTo>
                <a:lnTo>
                  <a:pt x="1514" y="15157"/>
                </a:lnTo>
                <a:lnTo>
                  <a:pt x="1520" y="15207"/>
                </a:lnTo>
                <a:lnTo>
                  <a:pt x="1529" y="15257"/>
                </a:lnTo>
                <a:lnTo>
                  <a:pt x="1540" y="15305"/>
                </a:lnTo>
                <a:lnTo>
                  <a:pt x="1554" y="15352"/>
                </a:lnTo>
                <a:lnTo>
                  <a:pt x="1570" y="15400"/>
                </a:lnTo>
                <a:lnTo>
                  <a:pt x="1588" y="15445"/>
                </a:lnTo>
                <a:lnTo>
                  <a:pt x="1608" y="15489"/>
                </a:lnTo>
                <a:lnTo>
                  <a:pt x="1631" y="15533"/>
                </a:lnTo>
                <a:lnTo>
                  <a:pt x="1655" y="15574"/>
                </a:lnTo>
                <a:lnTo>
                  <a:pt x="1681" y="15615"/>
                </a:lnTo>
                <a:lnTo>
                  <a:pt x="1709" y="15655"/>
                </a:lnTo>
                <a:lnTo>
                  <a:pt x="1738" y="15693"/>
                </a:lnTo>
                <a:lnTo>
                  <a:pt x="1770" y="15729"/>
                </a:lnTo>
                <a:lnTo>
                  <a:pt x="1804" y="15764"/>
                </a:lnTo>
                <a:lnTo>
                  <a:pt x="1839" y="15797"/>
                </a:lnTo>
                <a:lnTo>
                  <a:pt x="1875" y="15829"/>
                </a:lnTo>
                <a:lnTo>
                  <a:pt x="1913" y="15858"/>
                </a:lnTo>
                <a:lnTo>
                  <a:pt x="1953" y="15886"/>
                </a:lnTo>
                <a:lnTo>
                  <a:pt x="1993" y="15912"/>
                </a:lnTo>
                <a:lnTo>
                  <a:pt x="2035" y="15937"/>
                </a:lnTo>
                <a:lnTo>
                  <a:pt x="2078" y="15959"/>
                </a:lnTo>
                <a:lnTo>
                  <a:pt x="2124" y="15979"/>
                </a:lnTo>
                <a:lnTo>
                  <a:pt x="2169" y="15997"/>
                </a:lnTo>
                <a:lnTo>
                  <a:pt x="2216" y="16013"/>
                </a:lnTo>
                <a:lnTo>
                  <a:pt x="2263" y="16026"/>
                </a:lnTo>
                <a:lnTo>
                  <a:pt x="2312" y="16038"/>
                </a:lnTo>
                <a:lnTo>
                  <a:pt x="2362" y="16046"/>
                </a:lnTo>
                <a:lnTo>
                  <a:pt x="2412" y="16053"/>
                </a:lnTo>
                <a:lnTo>
                  <a:pt x="2464" y="16057"/>
                </a:lnTo>
                <a:lnTo>
                  <a:pt x="2515" y="16058"/>
                </a:lnTo>
                <a:lnTo>
                  <a:pt x="13580" y="16058"/>
                </a:lnTo>
                <a:lnTo>
                  <a:pt x="13632" y="16057"/>
                </a:lnTo>
                <a:lnTo>
                  <a:pt x="13683" y="16053"/>
                </a:lnTo>
                <a:lnTo>
                  <a:pt x="13733" y="16046"/>
                </a:lnTo>
                <a:lnTo>
                  <a:pt x="13782" y="16038"/>
                </a:lnTo>
                <a:lnTo>
                  <a:pt x="13832" y="16026"/>
                </a:lnTo>
                <a:lnTo>
                  <a:pt x="13879" y="16013"/>
                </a:lnTo>
                <a:lnTo>
                  <a:pt x="13926" y="15997"/>
                </a:lnTo>
                <a:lnTo>
                  <a:pt x="13971" y="15979"/>
                </a:lnTo>
                <a:lnTo>
                  <a:pt x="14016" y="15959"/>
                </a:lnTo>
                <a:lnTo>
                  <a:pt x="14060" y="15937"/>
                </a:lnTo>
                <a:lnTo>
                  <a:pt x="14101" y="15912"/>
                </a:lnTo>
                <a:lnTo>
                  <a:pt x="14142" y="15886"/>
                </a:lnTo>
                <a:lnTo>
                  <a:pt x="14182" y="15858"/>
                </a:lnTo>
                <a:lnTo>
                  <a:pt x="14220" y="15829"/>
                </a:lnTo>
                <a:lnTo>
                  <a:pt x="14256" y="15797"/>
                </a:lnTo>
                <a:lnTo>
                  <a:pt x="14291" y="15764"/>
                </a:lnTo>
                <a:lnTo>
                  <a:pt x="14325" y="15729"/>
                </a:lnTo>
                <a:lnTo>
                  <a:pt x="14356" y="15693"/>
                </a:lnTo>
                <a:lnTo>
                  <a:pt x="14386" y="15655"/>
                </a:lnTo>
                <a:lnTo>
                  <a:pt x="14414" y="15615"/>
                </a:lnTo>
                <a:lnTo>
                  <a:pt x="14440" y="15574"/>
                </a:lnTo>
                <a:lnTo>
                  <a:pt x="14464" y="15533"/>
                </a:lnTo>
                <a:lnTo>
                  <a:pt x="14487" y="15489"/>
                </a:lnTo>
                <a:lnTo>
                  <a:pt x="14507" y="15445"/>
                </a:lnTo>
                <a:lnTo>
                  <a:pt x="14525" y="15400"/>
                </a:lnTo>
                <a:lnTo>
                  <a:pt x="14541" y="15352"/>
                </a:lnTo>
                <a:lnTo>
                  <a:pt x="14554" y="15305"/>
                </a:lnTo>
                <a:lnTo>
                  <a:pt x="14566" y="15257"/>
                </a:lnTo>
                <a:lnTo>
                  <a:pt x="14574" y="15207"/>
                </a:lnTo>
                <a:lnTo>
                  <a:pt x="14581" y="15157"/>
                </a:lnTo>
                <a:lnTo>
                  <a:pt x="14585" y="15106"/>
                </a:lnTo>
                <a:lnTo>
                  <a:pt x="14586" y="15054"/>
                </a:lnTo>
                <a:lnTo>
                  <a:pt x="14586" y="8531"/>
                </a:lnTo>
                <a:lnTo>
                  <a:pt x="14664" y="8529"/>
                </a:lnTo>
                <a:lnTo>
                  <a:pt x="14740" y="8523"/>
                </a:lnTo>
                <a:lnTo>
                  <a:pt x="14815" y="8514"/>
                </a:lnTo>
                <a:lnTo>
                  <a:pt x="14890" y="8501"/>
                </a:lnTo>
                <a:lnTo>
                  <a:pt x="14962" y="8484"/>
                </a:lnTo>
                <a:lnTo>
                  <a:pt x="15034" y="8464"/>
                </a:lnTo>
                <a:lnTo>
                  <a:pt x="15104" y="8439"/>
                </a:lnTo>
                <a:lnTo>
                  <a:pt x="15173" y="8412"/>
                </a:lnTo>
                <a:lnTo>
                  <a:pt x="15240" y="8382"/>
                </a:lnTo>
                <a:lnTo>
                  <a:pt x="15304" y="8349"/>
                </a:lnTo>
                <a:lnTo>
                  <a:pt x="15368" y="8313"/>
                </a:lnTo>
                <a:lnTo>
                  <a:pt x="15429" y="8273"/>
                </a:lnTo>
                <a:lnTo>
                  <a:pt x="15488" y="8232"/>
                </a:lnTo>
                <a:lnTo>
                  <a:pt x="15545" y="8187"/>
                </a:lnTo>
                <a:lnTo>
                  <a:pt x="15600" y="8139"/>
                </a:lnTo>
                <a:lnTo>
                  <a:pt x="15652" y="8089"/>
                </a:lnTo>
                <a:lnTo>
                  <a:pt x="15703" y="8037"/>
                </a:lnTo>
                <a:lnTo>
                  <a:pt x="15750" y="7983"/>
                </a:lnTo>
                <a:lnTo>
                  <a:pt x="15795" y="7926"/>
                </a:lnTo>
                <a:lnTo>
                  <a:pt x="15836" y="7866"/>
                </a:lnTo>
                <a:lnTo>
                  <a:pt x="15876" y="7805"/>
                </a:lnTo>
                <a:lnTo>
                  <a:pt x="15913" y="7742"/>
                </a:lnTo>
                <a:lnTo>
                  <a:pt x="15946" y="7678"/>
                </a:lnTo>
                <a:lnTo>
                  <a:pt x="15976" y="7610"/>
                </a:lnTo>
                <a:lnTo>
                  <a:pt x="16003" y="7542"/>
                </a:lnTo>
                <a:lnTo>
                  <a:pt x="16027" y="7473"/>
                </a:lnTo>
                <a:lnTo>
                  <a:pt x="16048" y="7401"/>
                </a:lnTo>
                <a:lnTo>
                  <a:pt x="16064" y="7328"/>
                </a:lnTo>
                <a:lnTo>
                  <a:pt x="16078" y="7254"/>
                </a:lnTo>
                <a:lnTo>
                  <a:pt x="16087" y="7179"/>
                </a:lnTo>
                <a:lnTo>
                  <a:pt x="16093" y="7103"/>
                </a:lnTo>
                <a:lnTo>
                  <a:pt x="16095" y="7025"/>
                </a:lnTo>
                <a:lnTo>
                  <a:pt x="16095" y="6524"/>
                </a:lnTo>
                <a:lnTo>
                  <a:pt x="16095" y="6493"/>
                </a:lnTo>
                <a:lnTo>
                  <a:pt x="16094" y="6463"/>
                </a:lnTo>
                <a:lnTo>
                  <a:pt x="16092" y="6432"/>
                </a:lnTo>
                <a:lnTo>
                  <a:pt x="16090" y="6402"/>
                </a:lnTo>
                <a:lnTo>
                  <a:pt x="16087" y="6372"/>
                </a:lnTo>
                <a:lnTo>
                  <a:pt x="16084" y="6342"/>
                </a:lnTo>
                <a:lnTo>
                  <a:pt x="16080" y="6312"/>
                </a:lnTo>
                <a:lnTo>
                  <a:pt x="16075" y="6282"/>
                </a:lnTo>
                <a:lnTo>
                  <a:pt x="16070" y="6253"/>
                </a:lnTo>
                <a:lnTo>
                  <a:pt x="16064" y="6222"/>
                </a:lnTo>
                <a:lnTo>
                  <a:pt x="16058" y="6193"/>
                </a:lnTo>
                <a:lnTo>
                  <a:pt x="16051" y="6163"/>
                </a:lnTo>
                <a:lnTo>
                  <a:pt x="16044" y="6134"/>
                </a:lnTo>
                <a:lnTo>
                  <a:pt x="16035" y="6105"/>
                </a:lnTo>
                <a:lnTo>
                  <a:pt x="16027" y="6076"/>
                </a:lnTo>
                <a:lnTo>
                  <a:pt x="16018" y="6047"/>
                </a:lnTo>
                <a:lnTo>
                  <a:pt x="16007" y="6019"/>
                </a:lnTo>
                <a:lnTo>
                  <a:pt x="15996" y="5991"/>
                </a:lnTo>
                <a:lnTo>
                  <a:pt x="15985" y="5963"/>
                </a:lnTo>
                <a:lnTo>
                  <a:pt x="15974" y="5934"/>
                </a:lnTo>
                <a:lnTo>
                  <a:pt x="15962" y="5906"/>
                </a:lnTo>
                <a:lnTo>
                  <a:pt x="15949" y="5879"/>
                </a:lnTo>
                <a:lnTo>
                  <a:pt x="15936" y="5852"/>
                </a:lnTo>
                <a:lnTo>
                  <a:pt x="15922" y="5825"/>
                </a:lnTo>
                <a:lnTo>
                  <a:pt x="15908" y="5798"/>
                </a:lnTo>
                <a:lnTo>
                  <a:pt x="15893" y="5772"/>
                </a:lnTo>
                <a:lnTo>
                  <a:pt x="15878" y="5746"/>
                </a:lnTo>
                <a:lnTo>
                  <a:pt x="15862" y="5720"/>
                </a:lnTo>
                <a:lnTo>
                  <a:pt x="15846" y="5695"/>
                </a:lnTo>
                <a:lnTo>
                  <a:pt x="15828" y="5669"/>
                </a:lnTo>
                <a:lnTo>
                  <a:pt x="15811" y="5644"/>
                </a:lnTo>
                <a:lnTo>
                  <a:pt x="15793" y="5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8901523" y="3306441"/>
            <a:ext cx="890039" cy="445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4113911" y="3306441"/>
            <a:ext cx="890039" cy="445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0800000" flipV="1">
            <a:off x="1720105" y="3306441"/>
            <a:ext cx="890039" cy="4450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9125" y="3964224"/>
            <a:ext cx="172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User  mobile phone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6684" y="5121921"/>
            <a:ext cx="10983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eris Thin" panose="00000300000000000000" pitchFamily="50" charset="0"/>
              </a:rPr>
              <a:t>Independent, secure technology that is non-dependent  on internet connectivity</a:t>
            </a:r>
            <a:endParaRPr lang="id-ID" sz="3200" b="1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8515" y="1255528"/>
            <a:ext cx="8381897" cy="47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TextBox 40"/>
          <p:cNvSpPr txBox="1"/>
          <p:nvPr/>
        </p:nvSpPr>
        <p:spPr>
          <a:xfrm>
            <a:off x="4716999" y="1876359"/>
            <a:ext cx="4499058" cy="29391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5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36" grpId="0" animBg="1"/>
      <p:bldP spid="37" grpId="0" animBg="1"/>
      <p:bldP spid="48" grpId="0"/>
      <p:bldP spid="38" grpId="0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Maximiz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04281"/>
      </a:accent1>
      <a:accent2>
        <a:srgbClr val="0080B4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7342</TotalTime>
  <Words>1462</Words>
  <Application>Microsoft Office PowerPoint</Application>
  <PresentationFormat>Widescreen</PresentationFormat>
  <Paragraphs>275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Gill Sans</vt:lpstr>
      <vt:lpstr>Gulim</vt:lpstr>
      <vt:lpstr>Lato</vt:lpstr>
      <vt:lpstr>Neris Black</vt:lpstr>
      <vt:lpstr>Neris Light</vt:lpstr>
      <vt:lpstr>Neris Thin</vt:lpstr>
      <vt:lpstr>Office Theme</vt:lpstr>
      <vt:lpstr>PowerPoint Presentation</vt:lpstr>
      <vt:lpstr>PowerPoint Presentation</vt:lpstr>
      <vt:lpstr>Pakistan’s Inclusion Issue </vt:lpstr>
      <vt:lpstr>Our Solution Concept</vt:lpstr>
      <vt:lpstr>PowerPoint Presentation</vt:lpstr>
      <vt:lpstr>Chance</vt:lpstr>
      <vt:lpstr>Wire Frames [Sending]</vt:lpstr>
      <vt:lpstr>PowerPoint Presentation</vt:lpstr>
      <vt:lpstr>Creative Cloud Technology</vt:lpstr>
      <vt:lpstr>Value Proposition</vt:lpstr>
      <vt:lpstr>Market Make-Up</vt:lpstr>
      <vt:lpstr>Market Validation &amp; Research</vt:lpstr>
      <vt:lpstr>Business Model &amp; Revenue</vt:lpstr>
      <vt:lpstr>Competitive Analysis</vt:lpstr>
      <vt:lpstr>Risks &amp; Challenges</vt:lpstr>
      <vt:lpstr>Project Timeline</vt:lpstr>
      <vt:lpstr>Our Team</vt:lpstr>
      <vt:lpstr>What We’re Looking For</vt:lpstr>
      <vt:lpstr>PowerPoint Presentation</vt:lpstr>
      <vt:lpstr>Appendix 1: Regulatory Aspects</vt:lpstr>
      <vt:lpstr>Appendix 2 - Market Validation &amp; Research</vt:lpstr>
      <vt:lpstr>Appendix 3: Fraud Prevention</vt:lpstr>
      <vt:lpstr>Appendix 4: Distribution Model</vt:lpstr>
      <vt:lpstr>Appendix 5: Pricing Model &amp; Example</vt:lpstr>
      <vt:lpstr>Appendix 6: Financial Projections</vt:lpstr>
      <vt:lpstr>Appendix 7: Partners, Traction</vt:lpstr>
      <vt:lpstr>Appendix 8: Product Wireframes</vt:lpstr>
      <vt:lpstr>Appendix 9: Transactions from 0-1</vt:lpstr>
      <vt:lpstr>Appendix 10: The Big Picture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Saad Hirani</cp:lastModifiedBy>
  <cp:revision>242</cp:revision>
  <dcterms:created xsi:type="dcterms:W3CDTF">2015-05-21T00:56:51Z</dcterms:created>
  <dcterms:modified xsi:type="dcterms:W3CDTF">2016-12-02T18:28:55Z</dcterms:modified>
</cp:coreProperties>
</file>